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3" r:id="rId3"/>
    <p:sldId id="269" r:id="rId4"/>
    <p:sldId id="270" r:id="rId5"/>
    <p:sldId id="272" r:id="rId6"/>
    <p:sldId id="273" r:id="rId7"/>
    <p:sldId id="275" r:id="rId8"/>
    <p:sldId id="276" r:id="rId9"/>
    <p:sldId id="274" r:id="rId10"/>
    <p:sldId id="278" r:id="rId11"/>
    <p:sldId id="279" r:id="rId12"/>
    <p:sldId id="280" r:id="rId13"/>
    <p:sldId id="282" r:id="rId14"/>
    <p:sldId id="271" r:id="rId15"/>
    <p:sldId id="266" r:id="rId16"/>
    <p:sldId id="265" r:id="rId17"/>
    <p:sldId id="285" r:id="rId18"/>
    <p:sldId id="286" r:id="rId19"/>
    <p:sldId id="283" r:id="rId20"/>
    <p:sldId id="284" r:id="rId21"/>
    <p:sldId id="287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09A"/>
    <a:srgbClr val="00428A"/>
    <a:srgbClr val="FDF3D0"/>
    <a:srgbClr val="F5D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7EBA8-0FF7-4939-9478-1BD2D777A3E0}" v="391" dt="2024-09-20T12:28:56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9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an Šiška" userId="3a8a9664-7103-44fc-a2e0-724f9abfd114" providerId="ADAL" clId="{2C77EBA8-0FF7-4939-9478-1BD2D777A3E0}"/>
    <pc:docChg chg="undo custSel addSld delSld modSld sldOrd">
      <pc:chgData name="Goran Šiška" userId="3a8a9664-7103-44fc-a2e0-724f9abfd114" providerId="ADAL" clId="{2C77EBA8-0FF7-4939-9478-1BD2D777A3E0}" dt="2024-09-20T12:40:16.742" v="1713" actId="2890"/>
      <pc:docMkLst>
        <pc:docMk/>
      </pc:docMkLst>
      <pc:sldChg chg="modTransition">
        <pc:chgData name="Goran Šiška" userId="3a8a9664-7103-44fc-a2e0-724f9abfd114" providerId="ADAL" clId="{2C77EBA8-0FF7-4939-9478-1BD2D777A3E0}" dt="2024-09-20T10:38:45.649" v="1198"/>
        <pc:sldMkLst>
          <pc:docMk/>
          <pc:sldMk cId="2255976034" sldId="256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776594787" sldId="257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193664522" sldId="258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620863521" sldId="259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998236628" sldId="260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3084489276" sldId="261"/>
        </pc:sldMkLst>
      </pc:sldChg>
      <pc:sldChg chg="del">
        <pc:chgData name="Goran Šiška" userId="3a8a9664-7103-44fc-a2e0-724f9abfd114" providerId="ADAL" clId="{2C77EBA8-0FF7-4939-9478-1BD2D777A3E0}" dt="2024-09-20T10:06:52.863" v="858" actId="47"/>
        <pc:sldMkLst>
          <pc:docMk/>
          <pc:sldMk cId="2508827140" sldId="262"/>
        </pc:sldMkLst>
      </pc:sldChg>
      <pc:sldChg chg="modTransition">
        <pc:chgData name="Goran Šiška" userId="3a8a9664-7103-44fc-a2e0-724f9abfd114" providerId="ADAL" clId="{2C77EBA8-0FF7-4939-9478-1BD2D777A3E0}" dt="2024-09-20T10:38:45.649" v="1198"/>
        <pc:sldMkLst>
          <pc:docMk/>
          <pc:sldMk cId="4025798790" sldId="263"/>
        </pc:sldMkLst>
      </pc:sldChg>
      <pc:sldChg chg="delSp mod modTransition modClrScheme chgLayout">
        <pc:chgData name="Goran Šiška" userId="3a8a9664-7103-44fc-a2e0-724f9abfd114" providerId="ADAL" clId="{2C77EBA8-0FF7-4939-9478-1BD2D777A3E0}" dt="2024-09-20T11:21:07.041" v="1587" actId="700"/>
        <pc:sldMkLst>
          <pc:docMk/>
          <pc:sldMk cId="3877447560" sldId="264"/>
        </pc:sldMkLst>
        <pc:spChg chg="del">
          <ac:chgData name="Goran Šiška" userId="3a8a9664-7103-44fc-a2e0-724f9abfd114" providerId="ADAL" clId="{2C77EBA8-0FF7-4939-9478-1BD2D777A3E0}" dt="2024-09-20T11:21:07.041" v="1587" actId="700"/>
          <ac:spMkLst>
            <pc:docMk/>
            <pc:sldMk cId="3877447560" sldId="264"/>
            <ac:spMk id="4" creationId="{E045FB6B-9B36-B701-BDDC-0A0A48C0BA6B}"/>
          </ac:spMkLst>
        </pc:spChg>
      </pc:sldChg>
      <pc:sldChg chg="addSp modSp mod modTransition">
        <pc:chgData name="Goran Šiška" userId="3a8a9664-7103-44fc-a2e0-724f9abfd114" providerId="ADAL" clId="{2C77EBA8-0FF7-4939-9478-1BD2D777A3E0}" dt="2024-09-20T11:20:21.219" v="1579" actId="20577"/>
        <pc:sldMkLst>
          <pc:docMk/>
          <pc:sldMk cId="4227446406" sldId="265"/>
        </pc:sldMkLst>
        <pc:spChg chg="mod">
          <ac:chgData name="Goran Šiška" userId="3a8a9664-7103-44fc-a2e0-724f9abfd114" providerId="ADAL" clId="{2C77EBA8-0FF7-4939-9478-1BD2D777A3E0}" dt="2024-09-20T11:20:21.219" v="1579" actId="20577"/>
          <ac:spMkLst>
            <pc:docMk/>
            <pc:sldMk cId="4227446406" sldId="265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0:03:24.375" v="670" actId="6549"/>
          <ac:spMkLst>
            <pc:docMk/>
            <pc:sldMk cId="4227446406" sldId="265"/>
            <ac:spMk id="5" creationId="{E956BCB4-DE22-5E7F-8A39-1B3FFB1B1782}"/>
          </ac:spMkLst>
        </pc:spChg>
        <pc:graphicFrameChg chg="add mod modGraphic">
          <ac:chgData name="Goran Šiška" userId="3a8a9664-7103-44fc-a2e0-724f9abfd114" providerId="ADAL" clId="{2C77EBA8-0FF7-4939-9478-1BD2D777A3E0}" dt="2024-09-20T10:04:20.278" v="686" actId="12269"/>
          <ac:graphicFrameMkLst>
            <pc:docMk/>
            <pc:sldMk cId="4227446406" sldId="265"/>
            <ac:graphicFrameMk id="2" creationId="{2ACE5320-59CB-936C-45E8-6045950D378D}"/>
          </ac:graphicFrameMkLst>
        </pc:graphicFrameChg>
      </pc:sldChg>
      <pc:sldChg chg="modSp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3591978884" sldId="266"/>
        </pc:sldMkLst>
        <pc:spChg chg="mod">
          <ac:chgData name="Goran Šiška" userId="3a8a9664-7103-44fc-a2e0-724f9abfd114" providerId="ADAL" clId="{2C77EBA8-0FF7-4939-9478-1BD2D777A3E0}" dt="2024-09-20T10:05:01.254" v="717" actId="20577"/>
          <ac:spMkLst>
            <pc:docMk/>
            <pc:sldMk cId="3591978884" sldId="266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0:07:23.090" v="861" actId="113"/>
          <ac:spMkLst>
            <pc:docMk/>
            <pc:sldMk cId="3591978884" sldId="266"/>
            <ac:spMk id="5" creationId="{E956BCB4-DE22-5E7F-8A39-1B3FFB1B1782}"/>
          </ac:spMkLst>
        </pc:spChg>
      </pc:sldChg>
      <pc:sldChg chg="del">
        <pc:chgData name="Goran Šiška" userId="3a8a9664-7103-44fc-a2e0-724f9abfd114" providerId="ADAL" clId="{2C77EBA8-0FF7-4939-9478-1BD2D777A3E0}" dt="2024-09-20T10:06:38.893" v="857" actId="47"/>
        <pc:sldMkLst>
          <pc:docMk/>
          <pc:sldMk cId="136249731" sldId="267"/>
        </pc:sldMkLst>
      </pc:sldChg>
      <pc:sldChg chg="addSp delSp modSp add del mod modTransition">
        <pc:chgData name="Goran Šiška" userId="3a8a9664-7103-44fc-a2e0-724f9abfd114" providerId="ADAL" clId="{2C77EBA8-0FF7-4939-9478-1BD2D777A3E0}" dt="2024-09-20T11:20:28.571" v="1580" actId="47"/>
        <pc:sldMkLst>
          <pc:docMk/>
          <pc:sldMk cId="1400757555" sldId="268"/>
        </pc:sldMkLst>
        <pc:spChg chg="mod">
          <ac:chgData name="Goran Šiška" userId="3a8a9664-7103-44fc-a2e0-724f9abfd114" providerId="ADAL" clId="{2C77EBA8-0FF7-4939-9478-1BD2D777A3E0}" dt="2024-09-17T10:53:30.342" v="20" actId="20577"/>
          <ac:spMkLst>
            <pc:docMk/>
            <pc:sldMk cId="1400757555" sldId="268"/>
            <ac:spMk id="4" creationId="{8BA31BDA-3C07-0535-777C-1306DB3925C2}"/>
          </ac:spMkLst>
        </pc:spChg>
        <pc:spChg chg="add del mod">
          <ac:chgData name="Goran Šiška" userId="3a8a9664-7103-44fc-a2e0-724f9abfd114" providerId="ADAL" clId="{2C77EBA8-0FF7-4939-9478-1BD2D777A3E0}" dt="2024-09-17T11:01:29.556" v="166" actId="478"/>
          <ac:spMkLst>
            <pc:docMk/>
            <pc:sldMk cId="1400757555" sldId="268"/>
            <ac:spMk id="7" creationId="{6FEA458D-B2E9-BA3C-679A-56DE1EF6A1B0}"/>
          </ac:spMkLst>
        </pc:spChg>
        <pc:spChg chg="add mod">
          <ac:chgData name="Goran Šiška" userId="3a8a9664-7103-44fc-a2e0-724f9abfd114" providerId="ADAL" clId="{2C77EBA8-0FF7-4939-9478-1BD2D777A3E0}" dt="2024-09-17T11:02:16.758" v="192" actId="207"/>
          <ac:spMkLst>
            <pc:docMk/>
            <pc:sldMk cId="1400757555" sldId="268"/>
            <ac:spMk id="9" creationId="{0173FCE0-470A-C6F6-8B22-5675A61F29EC}"/>
          </ac:spMkLst>
        </pc:spChg>
        <pc:spChg chg="mod">
          <ac:chgData name="Goran Šiška" userId="3a8a9664-7103-44fc-a2e0-724f9abfd114" providerId="ADAL" clId="{2C77EBA8-0FF7-4939-9478-1BD2D777A3E0}" dt="2024-09-17T10:58:51.716" v="104" actId="14100"/>
          <ac:spMkLst>
            <pc:docMk/>
            <pc:sldMk cId="1400757555" sldId="268"/>
            <ac:spMk id="10" creationId="{25945213-FA5A-E3D5-773B-3FB6187BFD6D}"/>
          </ac:spMkLst>
        </pc:spChg>
        <pc:spChg chg="add del mod">
          <ac:chgData name="Goran Šiška" userId="3a8a9664-7103-44fc-a2e0-724f9abfd114" providerId="ADAL" clId="{2C77EBA8-0FF7-4939-9478-1BD2D777A3E0}" dt="2024-09-17T11:05:39.153" v="212" actId="478"/>
          <ac:spMkLst>
            <pc:docMk/>
            <pc:sldMk cId="1400757555" sldId="268"/>
            <ac:spMk id="11" creationId="{8B5826E7-EED7-89EC-5D19-DF0333F03533}"/>
          </ac:spMkLst>
        </pc:spChg>
        <pc:spChg chg="add mod">
          <ac:chgData name="Goran Šiška" userId="3a8a9664-7103-44fc-a2e0-724f9abfd114" providerId="ADAL" clId="{2C77EBA8-0FF7-4939-9478-1BD2D777A3E0}" dt="2024-09-17T11:03:12.411" v="198" actId="14100"/>
          <ac:spMkLst>
            <pc:docMk/>
            <pc:sldMk cId="1400757555" sldId="268"/>
            <ac:spMk id="12" creationId="{86CE42C4-E5C6-8890-17CC-FF797B13CE4F}"/>
          </ac:spMkLst>
        </pc:spChg>
        <pc:spChg chg="add mod">
          <ac:chgData name="Goran Šiška" userId="3a8a9664-7103-44fc-a2e0-724f9abfd114" providerId="ADAL" clId="{2C77EBA8-0FF7-4939-9478-1BD2D777A3E0}" dt="2024-09-17T11:03:33.771" v="201" actId="1076"/>
          <ac:spMkLst>
            <pc:docMk/>
            <pc:sldMk cId="1400757555" sldId="268"/>
            <ac:spMk id="13" creationId="{DB653A1B-CB3B-5519-4F2E-4F5F192F74AE}"/>
          </ac:spMkLst>
        </pc:spChg>
        <pc:spChg chg="add mod">
          <ac:chgData name="Goran Šiška" userId="3a8a9664-7103-44fc-a2e0-724f9abfd114" providerId="ADAL" clId="{2C77EBA8-0FF7-4939-9478-1BD2D777A3E0}" dt="2024-09-17T11:03:44.121" v="204" actId="14100"/>
          <ac:spMkLst>
            <pc:docMk/>
            <pc:sldMk cId="1400757555" sldId="268"/>
            <ac:spMk id="14" creationId="{0D36EDF2-AA9A-3DEE-EC97-485947486F07}"/>
          </ac:spMkLst>
        </pc:spChg>
        <pc:spChg chg="add mod">
          <ac:chgData name="Goran Šiška" userId="3a8a9664-7103-44fc-a2e0-724f9abfd114" providerId="ADAL" clId="{2C77EBA8-0FF7-4939-9478-1BD2D777A3E0}" dt="2024-09-17T11:03:53.163" v="207" actId="14100"/>
          <ac:spMkLst>
            <pc:docMk/>
            <pc:sldMk cId="1400757555" sldId="268"/>
            <ac:spMk id="15" creationId="{83D6D9E3-0D7E-4BE4-D13B-E1CC2CD23B97}"/>
          </ac:spMkLst>
        </pc:spChg>
        <pc:spChg chg="add del mod">
          <ac:chgData name="Goran Šiška" userId="3a8a9664-7103-44fc-a2e0-724f9abfd114" providerId="ADAL" clId="{2C77EBA8-0FF7-4939-9478-1BD2D777A3E0}" dt="2024-09-17T11:05:17.290" v="211" actId="478"/>
          <ac:spMkLst>
            <pc:docMk/>
            <pc:sldMk cId="1400757555" sldId="268"/>
            <ac:spMk id="16" creationId="{D7142604-3942-71E9-4FC1-24D27739686B}"/>
          </ac:spMkLst>
        </pc:spChg>
        <pc:picChg chg="add del mod">
          <ac:chgData name="Goran Šiška" userId="3a8a9664-7103-44fc-a2e0-724f9abfd114" providerId="ADAL" clId="{2C77EBA8-0FF7-4939-9478-1BD2D777A3E0}" dt="2024-09-17T11:00:20.868" v="151" actId="1076"/>
          <ac:picMkLst>
            <pc:docMk/>
            <pc:sldMk cId="1400757555" sldId="268"/>
            <ac:picMk id="3" creationId="{38DB2CA0-70E0-2430-6C8F-61318BAD3F7F}"/>
          </ac:picMkLst>
        </pc:picChg>
        <pc:picChg chg="add del mod">
          <ac:chgData name="Goran Šiška" userId="3a8a9664-7103-44fc-a2e0-724f9abfd114" providerId="ADAL" clId="{2C77EBA8-0FF7-4939-9478-1BD2D777A3E0}" dt="2024-09-17T11:00:11.030" v="148" actId="22"/>
          <ac:picMkLst>
            <pc:docMk/>
            <pc:sldMk cId="1400757555" sldId="268"/>
            <ac:picMk id="6" creationId="{D5BA7387-1144-E5EC-9545-90EB56B3A0A6}"/>
          </ac:picMkLst>
        </pc:picChg>
        <pc:picChg chg="del">
          <ac:chgData name="Goran Šiška" userId="3a8a9664-7103-44fc-a2e0-724f9abfd114" providerId="ADAL" clId="{2C77EBA8-0FF7-4939-9478-1BD2D777A3E0}" dt="2024-09-17T10:53:05.819" v="1" actId="478"/>
          <ac:picMkLst>
            <pc:docMk/>
            <pc:sldMk cId="1400757555" sldId="268"/>
            <ac:picMk id="8" creationId="{D40EEE9D-E061-C036-93F5-E49236477248}"/>
          </ac:picMkLst>
        </pc:picChg>
      </pc:sldChg>
      <pc:sldChg chg="modSp add mod ord modTransition">
        <pc:chgData name="Goran Šiška" userId="3a8a9664-7103-44fc-a2e0-724f9abfd114" providerId="ADAL" clId="{2C77EBA8-0FF7-4939-9478-1BD2D777A3E0}" dt="2024-09-20T12:27:22.083" v="1588" actId="113"/>
        <pc:sldMkLst>
          <pc:docMk/>
          <pc:sldMk cId="3465952032" sldId="269"/>
        </pc:sldMkLst>
        <pc:spChg chg="mod">
          <ac:chgData name="Goran Šiška" userId="3a8a9664-7103-44fc-a2e0-724f9abfd114" providerId="ADAL" clId="{2C77EBA8-0FF7-4939-9478-1BD2D777A3E0}" dt="2024-09-20T09:01:59.336" v="225" actId="20577"/>
          <ac:spMkLst>
            <pc:docMk/>
            <pc:sldMk cId="3465952032" sldId="269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2:27:22.083" v="1588" actId="113"/>
          <ac:spMkLst>
            <pc:docMk/>
            <pc:sldMk cId="3465952032" sldId="269"/>
            <ac:spMk id="5" creationId="{E956BCB4-DE22-5E7F-8A39-1B3FFB1B1782}"/>
          </ac:spMkLst>
        </pc:spChg>
      </pc:sldChg>
      <pc:sldChg chg="addSp delSp modSp add mod modTransition">
        <pc:chgData name="Goran Šiška" userId="3a8a9664-7103-44fc-a2e0-724f9abfd114" providerId="ADAL" clId="{2C77EBA8-0FF7-4939-9478-1BD2D777A3E0}" dt="2024-09-20T10:38:45.649" v="1198"/>
        <pc:sldMkLst>
          <pc:docMk/>
          <pc:sldMk cId="3757658880" sldId="270"/>
        </pc:sldMkLst>
        <pc:spChg chg="mod">
          <ac:chgData name="Goran Šiška" userId="3a8a9664-7103-44fc-a2e0-724f9abfd114" providerId="ADAL" clId="{2C77EBA8-0FF7-4939-9478-1BD2D777A3E0}" dt="2024-09-20T09:33:32.607" v="360" actId="20577"/>
          <ac:spMkLst>
            <pc:docMk/>
            <pc:sldMk cId="3757658880" sldId="270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09:33:21.363" v="348" actId="6549"/>
          <ac:spMkLst>
            <pc:docMk/>
            <pc:sldMk cId="3757658880" sldId="270"/>
            <ac:spMk id="5" creationId="{E956BCB4-DE22-5E7F-8A39-1B3FFB1B1782}"/>
          </ac:spMkLst>
        </pc:spChg>
        <pc:graphicFrameChg chg="add del">
          <ac:chgData name="Goran Šiška" userId="3a8a9664-7103-44fc-a2e0-724f9abfd114" providerId="ADAL" clId="{2C77EBA8-0FF7-4939-9478-1BD2D777A3E0}" dt="2024-09-20T09:04:17.887" v="283" actId="3680"/>
          <ac:graphicFrameMkLst>
            <pc:docMk/>
            <pc:sldMk cId="3757658880" sldId="270"/>
            <ac:graphicFrameMk id="2" creationId="{81C584DE-53E9-0C73-F50B-A7A308041AFC}"/>
          </ac:graphicFrameMkLst>
        </pc:graphicFrameChg>
        <pc:graphicFrameChg chg="add mod modGraphic">
          <ac:chgData name="Goran Šiška" userId="3a8a9664-7103-44fc-a2e0-724f9abfd114" providerId="ADAL" clId="{2C77EBA8-0FF7-4939-9478-1BD2D777A3E0}" dt="2024-09-20T09:36:48.500" v="377" actId="1076"/>
          <ac:graphicFrameMkLst>
            <pc:docMk/>
            <pc:sldMk cId="3757658880" sldId="270"/>
            <ac:graphicFrameMk id="3" creationId="{19C2A50C-46E4-2383-D8DA-29B411CE11D6}"/>
          </ac:graphicFrameMkLst>
        </pc:graphicFrame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7" creationId="{2849E02A-7FC2-7C2C-C41C-0A38C54446AA}"/>
          </ac:picMkLst>
        </pc:pic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9" creationId="{14AB000B-3C12-ECD4-9350-DE437C802101}"/>
          </ac:picMkLst>
        </pc:pic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11" creationId="{A1F97ACD-E5A3-4E5E-1D5E-4A6B5EB6D92A}"/>
          </ac:picMkLst>
        </pc:pic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13" creationId="{53B33143-F22F-83AB-BB8A-3F63A9EBEAAB}"/>
          </ac:picMkLst>
        </pc:picChg>
        <pc:picChg chg="add mod">
          <ac:chgData name="Goran Šiška" userId="3a8a9664-7103-44fc-a2e0-724f9abfd114" providerId="ADAL" clId="{2C77EBA8-0FF7-4939-9478-1BD2D777A3E0}" dt="2024-09-20T09:36:48.500" v="377" actId="1076"/>
          <ac:picMkLst>
            <pc:docMk/>
            <pc:sldMk cId="3757658880" sldId="270"/>
            <ac:picMk id="15" creationId="{D3F30B6C-E330-69E9-5FB0-A518143B7E79}"/>
          </ac:picMkLst>
        </pc:picChg>
      </pc:sldChg>
      <pc:sldChg chg="modSp add mod modTransition">
        <pc:chgData name="Goran Šiška" userId="3a8a9664-7103-44fc-a2e0-724f9abfd114" providerId="ADAL" clId="{2C77EBA8-0FF7-4939-9478-1BD2D777A3E0}" dt="2024-09-20T10:38:45.649" v="1198"/>
        <pc:sldMkLst>
          <pc:docMk/>
          <pc:sldMk cId="143074402" sldId="271"/>
        </pc:sldMkLst>
        <pc:spChg chg="mod">
          <ac:chgData name="Goran Šiška" userId="3a8a9664-7103-44fc-a2e0-724f9abfd114" providerId="ADAL" clId="{2C77EBA8-0FF7-4939-9478-1BD2D777A3E0}" dt="2024-09-20T10:00:56.353" v="662" actId="20577"/>
          <ac:spMkLst>
            <pc:docMk/>
            <pc:sldMk cId="143074402" sldId="271"/>
            <ac:spMk id="4" creationId="{05826366-B431-F29A-277C-989667EDD37B}"/>
          </ac:spMkLst>
        </pc:spChg>
        <pc:graphicFrameChg chg="modGraphic">
          <ac:chgData name="Goran Šiška" userId="3a8a9664-7103-44fc-a2e0-724f9abfd114" providerId="ADAL" clId="{2C77EBA8-0FF7-4939-9478-1BD2D777A3E0}" dt="2024-09-20T10:07:35.491" v="864" actId="20577"/>
          <ac:graphicFrameMkLst>
            <pc:docMk/>
            <pc:sldMk cId="143074402" sldId="271"/>
            <ac:graphicFrameMk id="3" creationId="{19C2A50C-46E4-2383-D8DA-29B411CE11D6}"/>
          </ac:graphicFrameMkLst>
        </pc:graphicFrameChg>
      </pc:sldChg>
      <pc:sldChg chg="add del">
        <pc:chgData name="Goran Šiška" userId="3a8a9664-7103-44fc-a2e0-724f9abfd114" providerId="ADAL" clId="{2C77EBA8-0FF7-4939-9478-1BD2D777A3E0}" dt="2024-09-20T09:36:55.806" v="378" actId="47"/>
        <pc:sldMkLst>
          <pc:docMk/>
          <pc:sldMk cId="3847687811" sldId="271"/>
        </pc:sldMkLst>
      </pc:sldChg>
      <pc:sldChg chg="addSp delSp modSp add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1310434330" sldId="272"/>
        </pc:sldMkLst>
        <pc:spChg chg="mod">
          <ac:chgData name="Goran Šiška" userId="3a8a9664-7103-44fc-a2e0-724f9abfd114" providerId="ADAL" clId="{2C77EBA8-0FF7-4939-9478-1BD2D777A3E0}" dt="2024-09-20T09:50:41.813" v="522" actId="20577"/>
          <ac:spMkLst>
            <pc:docMk/>
            <pc:sldMk cId="1310434330" sldId="272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09:39:42.123" v="470" actId="6549"/>
          <ac:spMkLst>
            <pc:docMk/>
            <pc:sldMk cId="1310434330" sldId="272"/>
            <ac:spMk id="5" creationId="{E956BCB4-DE22-5E7F-8A39-1B3FFB1B1782}"/>
          </ac:spMkLst>
        </pc:spChg>
        <pc:spChg chg="add del mod">
          <ac:chgData name="Goran Šiška" userId="3a8a9664-7103-44fc-a2e0-724f9abfd114" providerId="ADAL" clId="{2C77EBA8-0FF7-4939-9478-1BD2D777A3E0}" dt="2024-09-20T09:41:53.481" v="497" actId="478"/>
          <ac:spMkLst>
            <pc:docMk/>
            <pc:sldMk cId="1310434330" sldId="272"/>
            <ac:spMk id="6" creationId="{962FC009-76B8-A453-F443-07DE35B95ED2}"/>
          </ac:spMkLst>
        </pc:spChg>
        <pc:spChg chg="add del mod">
          <ac:chgData name="Goran Šiška" userId="3a8a9664-7103-44fc-a2e0-724f9abfd114" providerId="ADAL" clId="{2C77EBA8-0FF7-4939-9478-1BD2D777A3E0}" dt="2024-09-20T09:41:54.937" v="499" actId="478"/>
          <ac:spMkLst>
            <pc:docMk/>
            <pc:sldMk cId="1310434330" sldId="272"/>
            <ac:spMk id="7" creationId="{3DB7A05E-737B-7B80-887C-1EF4B7EF7A4E}"/>
          </ac:spMkLst>
        </pc:spChg>
        <pc:spChg chg="add del">
          <ac:chgData name="Goran Šiška" userId="3a8a9664-7103-44fc-a2e0-724f9abfd114" providerId="ADAL" clId="{2C77EBA8-0FF7-4939-9478-1BD2D777A3E0}" dt="2024-09-20T09:43:48.141" v="501" actId="22"/>
          <ac:spMkLst>
            <pc:docMk/>
            <pc:sldMk cId="1310434330" sldId="272"/>
            <ac:spMk id="9" creationId="{C3FC6E96-1A85-681D-14BA-91461B0073BD}"/>
          </ac:spMkLst>
        </pc:spChg>
        <pc:picChg chg="add del mod">
          <ac:chgData name="Goran Šiška" userId="3a8a9664-7103-44fc-a2e0-724f9abfd114" providerId="ADAL" clId="{2C77EBA8-0FF7-4939-9478-1BD2D777A3E0}" dt="2024-09-20T09:41:54.264" v="498" actId="478"/>
          <ac:picMkLst>
            <pc:docMk/>
            <pc:sldMk cId="1310434330" sldId="272"/>
            <ac:picMk id="3" creationId="{B82A6527-0A91-6CB2-81CD-A536F3C513A2}"/>
          </ac:picMkLst>
        </pc:picChg>
        <pc:picChg chg="add del mod">
          <ac:chgData name="Goran Šiška" userId="3a8a9664-7103-44fc-a2e0-724f9abfd114" providerId="ADAL" clId="{2C77EBA8-0FF7-4939-9478-1BD2D777A3E0}" dt="2024-09-20T09:44:31.882" v="506" actId="478"/>
          <ac:picMkLst>
            <pc:docMk/>
            <pc:sldMk cId="1310434330" sldId="272"/>
            <ac:picMk id="11" creationId="{178595D7-41C4-476F-258B-EDE9397DB469}"/>
          </ac:picMkLst>
        </pc:picChg>
        <pc:picChg chg="add del mod">
          <ac:chgData name="Goran Šiška" userId="3a8a9664-7103-44fc-a2e0-724f9abfd114" providerId="ADAL" clId="{2C77EBA8-0FF7-4939-9478-1BD2D777A3E0}" dt="2024-09-20T09:44:31.241" v="505" actId="478"/>
          <ac:picMkLst>
            <pc:docMk/>
            <pc:sldMk cId="1310434330" sldId="272"/>
            <ac:picMk id="12" creationId="{5AAB0636-DC85-A3A8-A94B-0834A9CD3ED3}"/>
          </ac:picMkLst>
        </pc:picChg>
        <pc:picChg chg="add mod">
          <ac:chgData name="Goran Šiška" userId="3a8a9664-7103-44fc-a2e0-724f9abfd114" providerId="ADAL" clId="{2C77EBA8-0FF7-4939-9478-1BD2D777A3E0}" dt="2024-09-20T09:53:10.429" v="582" actId="1076"/>
          <ac:picMkLst>
            <pc:docMk/>
            <pc:sldMk cId="1310434330" sldId="272"/>
            <ac:picMk id="14" creationId="{EC0541E9-8503-19B5-979E-8BE92DB745DA}"/>
          </ac:picMkLst>
        </pc:picChg>
      </pc:sldChg>
      <pc:sldChg chg="addSp delSp modSp add mod modTransition">
        <pc:chgData name="Goran Šiška" userId="3a8a9664-7103-44fc-a2e0-724f9abfd114" providerId="ADAL" clId="{2C77EBA8-0FF7-4939-9478-1BD2D777A3E0}" dt="2024-09-20T10:38:45.649" v="1198"/>
        <pc:sldMkLst>
          <pc:docMk/>
          <pc:sldMk cId="4245539918" sldId="273"/>
        </pc:sldMkLst>
        <pc:spChg chg="mod">
          <ac:chgData name="Goran Šiška" userId="3a8a9664-7103-44fc-a2e0-724f9abfd114" providerId="ADAL" clId="{2C77EBA8-0FF7-4939-9478-1BD2D777A3E0}" dt="2024-09-20T09:51:24.547" v="539" actId="20577"/>
          <ac:spMkLst>
            <pc:docMk/>
            <pc:sldMk cId="4245539918" sldId="273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09:51:20.102" v="528" actId="1076"/>
          <ac:picMkLst>
            <pc:docMk/>
            <pc:sldMk cId="4245539918" sldId="273"/>
            <ac:picMk id="3" creationId="{CC772E00-CD6F-0339-1141-567988A4DC06}"/>
          </ac:picMkLst>
        </pc:picChg>
        <pc:picChg chg="del">
          <ac:chgData name="Goran Šiška" userId="3a8a9664-7103-44fc-a2e0-724f9abfd114" providerId="ADAL" clId="{2C77EBA8-0FF7-4939-9478-1BD2D777A3E0}" dt="2024-09-20T09:51:16.182" v="527" actId="478"/>
          <ac:picMkLst>
            <pc:docMk/>
            <pc:sldMk cId="4245539918" sldId="273"/>
            <ac:picMk id="14" creationId="{EC0541E9-8503-19B5-979E-8BE92DB745DA}"/>
          </ac:picMkLst>
        </pc:picChg>
      </pc:sldChg>
      <pc:sldChg chg="addSp delSp modSp add mod modTransition">
        <pc:chgData name="Goran Šiška" userId="3a8a9664-7103-44fc-a2e0-724f9abfd114" providerId="ADAL" clId="{2C77EBA8-0FF7-4939-9478-1BD2D777A3E0}" dt="2024-09-20T10:38:45.649" v="1198"/>
        <pc:sldMkLst>
          <pc:docMk/>
          <pc:sldMk cId="1945497066" sldId="274"/>
        </pc:sldMkLst>
        <pc:spChg chg="add del">
          <ac:chgData name="Goran Šiška" userId="3a8a9664-7103-44fc-a2e0-724f9abfd114" providerId="ADAL" clId="{2C77EBA8-0FF7-4939-9478-1BD2D777A3E0}" dt="2024-09-20T09:52:00.711" v="561" actId="22"/>
          <ac:spMkLst>
            <pc:docMk/>
            <pc:sldMk cId="1945497066" sldId="274"/>
            <ac:spMk id="3" creationId="{A8D1825B-A17D-A63A-1FB7-FE1C6D833ED3}"/>
          </ac:spMkLst>
        </pc:spChg>
        <pc:spChg chg="mod">
          <ac:chgData name="Goran Šiška" userId="3a8a9664-7103-44fc-a2e0-724f9abfd114" providerId="ADAL" clId="{2C77EBA8-0FF7-4939-9478-1BD2D777A3E0}" dt="2024-09-20T09:51:47.989" v="558" actId="20577"/>
          <ac:spMkLst>
            <pc:docMk/>
            <pc:sldMk cId="1945497066" sldId="274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09:53:19.251" v="583" actId="1076"/>
          <ac:picMkLst>
            <pc:docMk/>
            <pc:sldMk cId="1945497066" sldId="274"/>
            <ac:picMk id="7" creationId="{8E99126B-8723-D62E-843D-3D6C7A206CE7}"/>
          </ac:picMkLst>
        </pc:picChg>
        <pc:picChg chg="del">
          <ac:chgData name="Goran Šiška" userId="3a8a9664-7103-44fc-a2e0-724f9abfd114" providerId="ADAL" clId="{2C77EBA8-0FF7-4939-9478-1BD2D777A3E0}" dt="2024-09-20T09:51:59.011" v="559" actId="478"/>
          <ac:picMkLst>
            <pc:docMk/>
            <pc:sldMk cId="1945497066" sldId="274"/>
            <ac:picMk id="14" creationId="{EC0541E9-8503-19B5-979E-8BE92DB745DA}"/>
          </ac:picMkLst>
        </pc:picChg>
      </pc:sldChg>
      <pc:sldChg chg="add del replId">
        <pc:chgData name="Goran Šiška" userId="3a8a9664-7103-44fc-a2e0-724f9abfd114" providerId="ADAL" clId="{2C77EBA8-0FF7-4939-9478-1BD2D777A3E0}" dt="2024-09-20T09:52:29.381" v="564" actId="47"/>
        <pc:sldMkLst>
          <pc:docMk/>
          <pc:sldMk cId="1930469186" sldId="275"/>
        </pc:sldMkLst>
      </pc:sldChg>
      <pc:sldChg chg="addSp delSp modSp add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2500158188" sldId="275"/>
        </pc:sldMkLst>
        <pc:spChg chg="mod">
          <ac:chgData name="Goran Šiška" userId="3a8a9664-7103-44fc-a2e0-724f9abfd114" providerId="ADAL" clId="{2C77EBA8-0FF7-4939-9478-1BD2D777A3E0}" dt="2024-09-20T09:52:50.485" v="578"/>
          <ac:spMkLst>
            <pc:docMk/>
            <pc:sldMk cId="2500158188" sldId="275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09:53:05.125" v="581" actId="1076"/>
          <ac:picMkLst>
            <pc:docMk/>
            <pc:sldMk cId="2500158188" sldId="275"/>
            <ac:picMk id="3" creationId="{2DE596A7-5109-F9FE-0C09-76AB95393609}"/>
          </ac:picMkLst>
        </pc:picChg>
        <pc:picChg chg="del">
          <ac:chgData name="Goran Šiška" userId="3a8a9664-7103-44fc-a2e0-724f9abfd114" providerId="ADAL" clId="{2C77EBA8-0FF7-4939-9478-1BD2D777A3E0}" dt="2024-09-20T09:52:56.659" v="580" actId="478"/>
          <ac:picMkLst>
            <pc:docMk/>
            <pc:sldMk cId="2500158188" sldId="275"/>
            <ac:picMk id="7" creationId="{8E99126B-8723-D62E-843D-3D6C7A206CE7}"/>
          </ac:picMkLst>
        </pc:picChg>
      </pc:sldChg>
      <pc:sldChg chg="addSp delSp modSp add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3210320678" sldId="276"/>
        </pc:sldMkLst>
        <pc:spChg chg="mod">
          <ac:chgData name="Goran Šiška" userId="3a8a9664-7103-44fc-a2e0-724f9abfd114" providerId="ADAL" clId="{2C77EBA8-0FF7-4939-9478-1BD2D777A3E0}" dt="2024-09-20T09:53:34.259" v="599" actId="20577"/>
          <ac:spMkLst>
            <pc:docMk/>
            <pc:sldMk cId="3210320678" sldId="276"/>
            <ac:spMk id="4" creationId="{05826366-B431-F29A-277C-989667EDD37B}"/>
          </ac:spMkLst>
        </pc:spChg>
        <pc:picChg chg="del">
          <ac:chgData name="Goran Šiška" userId="3a8a9664-7103-44fc-a2e0-724f9abfd114" providerId="ADAL" clId="{2C77EBA8-0FF7-4939-9478-1BD2D777A3E0}" dt="2024-09-20T09:53:51.539" v="601" actId="478"/>
          <ac:picMkLst>
            <pc:docMk/>
            <pc:sldMk cId="3210320678" sldId="276"/>
            <ac:picMk id="3" creationId="{2DE596A7-5109-F9FE-0C09-76AB95393609}"/>
          </ac:picMkLst>
        </pc:picChg>
        <pc:picChg chg="add mod">
          <ac:chgData name="Goran Šiška" userId="3a8a9664-7103-44fc-a2e0-724f9abfd114" providerId="ADAL" clId="{2C77EBA8-0FF7-4939-9478-1BD2D777A3E0}" dt="2024-09-20T09:53:54.346" v="602" actId="1076"/>
          <ac:picMkLst>
            <pc:docMk/>
            <pc:sldMk cId="3210320678" sldId="276"/>
            <ac:picMk id="6" creationId="{69AF7390-4C32-6E87-07AF-8310E490A423}"/>
          </ac:picMkLst>
        </pc:picChg>
      </pc:sldChg>
      <pc:sldChg chg="add del ord">
        <pc:chgData name="Goran Šiška" userId="3a8a9664-7103-44fc-a2e0-724f9abfd114" providerId="ADAL" clId="{2C77EBA8-0FF7-4939-9478-1BD2D777A3E0}" dt="2024-09-20T09:54:26.318" v="627" actId="47"/>
        <pc:sldMkLst>
          <pc:docMk/>
          <pc:sldMk cId="2629415672" sldId="277"/>
        </pc:sldMkLst>
      </pc:sldChg>
      <pc:sldChg chg="addSp delSp modSp add mod ord replId modTransition">
        <pc:chgData name="Goran Šiška" userId="3a8a9664-7103-44fc-a2e0-724f9abfd114" providerId="ADAL" clId="{2C77EBA8-0FF7-4939-9478-1BD2D777A3E0}" dt="2024-09-20T10:38:45.649" v="1198"/>
        <pc:sldMkLst>
          <pc:docMk/>
          <pc:sldMk cId="4097248254" sldId="278"/>
        </pc:sldMkLst>
        <pc:spChg chg="mod">
          <ac:chgData name="Goran Šiška" userId="3a8a9664-7103-44fc-a2e0-724f9abfd114" providerId="ADAL" clId="{2C77EBA8-0FF7-4939-9478-1BD2D777A3E0}" dt="2024-09-20T09:54:19.467" v="626" actId="20577"/>
          <ac:spMkLst>
            <pc:docMk/>
            <pc:sldMk cId="4097248254" sldId="278"/>
            <ac:spMk id="4" creationId="{05826366-B431-F29A-277C-989667EDD37B}"/>
          </ac:spMkLst>
        </pc:spChg>
        <pc:picChg chg="add del mod">
          <ac:chgData name="Goran Šiška" userId="3a8a9664-7103-44fc-a2e0-724f9abfd114" providerId="ADAL" clId="{2C77EBA8-0FF7-4939-9478-1BD2D777A3E0}" dt="2024-09-20T09:55:42.839" v="631" actId="478"/>
          <ac:picMkLst>
            <pc:docMk/>
            <pc:sldMk cId="4097248254" sldId="278"/>
            <ac:picMk id="3" creationId="{16ACAA9D-C0FD-6CF6-B8EC-E0A7EBF691C8}"/>
          </ac:picMkLst>
        </pc:picChg>
        <pc:picChg chg="del">
          <ac:chgData name="Goran Šiška" userId="3a8a9664-7103-44fc-a2e0-724f9abfd114" providerId="ADAL" clId="{2C77EBA8-0FF7-4939-9478-1BD2D777A3E0}" dt="2024-09-20T09:54:28.877" v="628" actId="478"/>
          <ac:picMkLst>
            <pc:docMk/>
            <pc:sldMk cId="4097248254" sldId="278"/>
            <ac:picMk id="6" creationId="{69AF7390-4C32-6E87-07AF-8310E490A423}"/>
          </ac:picMkLst>
        </pc:picChg>
        <pc:picChg chg="add mod">
          <ac:chgData name="Goran Šiška" userId="3a8a9664-7103-44fc-a2e0-724f9abfd114" providerId="ADAL" clId="{2C77EBA8-0FF7-4939-9478-1BD2D777A3E0}" dt="2024-09-20T09:55:55.793" v="633" actId="1076"/>
          <ac:picMkLst>
            <pc:docMk/>
            <pc:sldMk cId="4097248254" sldId="278"/>
            <ac:picMk id="8" creationId="{A33B6D2A-1D3C-B182-8FB7-6DC6EEB32B80}"/>
          </ac:picMkLst>
        </pc:picChg>
      </pc:sldChg>
      <pc:sldChg chg="addSp modSp add mod modTransition">
        <pc:chgData name="Goran Šiška" userId="3a8a9664-7103-44fc-a2e0-724f9abfd114" providerId="ADAL" clId="{2C77EBA8-0FF7-4939-9478-1BD2D777A3E0}" dt="2024-09-20T11:19:51.856" v="1552" actId="20577"/>
        <pc:sldMkLst>
          <pc:docMk/>
          <pc:sldMk cId="3076472466" sldId="279"/>
        </pc:sldMkLst>
        <pc:spChg chg="mod">
          <ac:chgData name="Goran Šiška" userId="3a8a9664-7103-44fc-a2e0-724f9abfd114" providerId="ADAL" clId="{2C77EBA8-0FF7-4939-9478-1BD2D777A3E0}" dt="2024-09-20T11:19:51.856" v="1552" actId="20577"/>
          <ac:spMkLst>
            <pc:docMk/>
            <pc:sldMk cId="3076472466" sldId="279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09:56:38.329" v="636" actId="1076"/>
          <ac:picMkLst>
            <pc:docMk/>
            <pc:sldMk cId="3076472466" sldId="279"/>
            <ac:picMk id="3" creationId="{F5F5F9FF-F828-8E8F-4882-364D259A30BF}"/>
          </ac:picMkLst>
        </pc:picChg>
        <pc:picChg chg="mod">
          <ac:chgData name="Goran Šiška" userId="3a8a9664-7103-44fc-a2e0-724f9abfd114" providerId="ADAL" clId="{2C77EBA8-0FF7-4939-9478-1BD2D777A3E0}" dt="2024-09-20T09:56:47.468" v="638" actId="1076"/>
          <ac:picMkLst>
            <pc:docMk/>
            <pc:sldMk cId="3076472466" sldId="279"/>
            <ac:picMk id="8" creationId="{A33B6D2A-1D3C-B182-8FB7-6DC6EEB32B80}"/>
          </ac:picMkLst>
        </pc:picChg>
      </pc:sldChg>
      <pc:sldChg chg="addSp delSp modSp add mod ord modTransition">
        <pc:chgData name="Goran Šiška" userId="3a8a9664-7103-44fc-a2e0-724f9abfd114" providerId="ADAL" clId="{2C77EBA8-0FF7-4939-9478-1BD2D777A3E0}" dt="2024-09-20T10:38:45.649" v="1198"/>
        <pc:sldMkLst>
          <pc:docMk/>
          <pc:sldMk cId="454689571" sldId="280"/>
        </pc:sldMkLst>
        <pc:spChg chg="mod">
          <ac:chgData name="Goran Šiška" userId="3a8a9664-7103-44fc-a2e0-724f9abfd114" providerId="ADAL" clId="{2C77EBA8-0FF7-4939-9478-1BD2D777A3E0}" dt="2024-09-20T10:00:08.083" v="648" actId="20577"/>
          <ac:spMkLst>
            <pc:docMk/>
            <pc:sldMk cId="454689571" sldId="280"/>
            <ac:spMk id="4" creationId="{05826366-B431-F29A-277C-989667EDD37B}"/>
          </ac:spMkLst>
        </pc:spChg>
        <pc:picChg chg="add mod">
          <ac:chgData name="Goran Šiška" userId="3a8a9664-7103-44fc-a2e0-724f9abfd114" providerId="ADAL" clId="{2C77EBA8-0FF7-4939-9478-1BD2D777A3E0}" dt="2024-09-20T10:00:20.943" v="651" actId="1076"/>
          <ac:picMkLst>
            <pc:docMk/>
            <pc:sldMk cId="454689571" sldId="280"/>
            <ac:picMk id="3" creationId="{49B2A70C-1FC1-0325-1CC3-E058233369C0}"/>
          </ac:picMkLst>
        </pc:picChg>
        <pc:picChg chg="del">
          <ac:chgData name="Goran Šiška" userId="3a8a9664-7103-44fc-a2e0-724f9abfd114" providerId="ADAL" clId="{2C77EBA8-0FF7-4939-9478-1BD2D777A3E0}" dt="2024-09-20T10:00:12.418" v="649" actId="478"/>
          <ac:picMkLst>
            <pc:docMk/>
            <pc:sldMk cId="454689571" sldId="280"/>
            <ac:picMk id="8" creationId="{A33B6D2A-1D3C-B182-8FB7-6DC6EEB32B80}"/>
          </ac:picMkLst>
        </pc:picChg>
      </pc:sldChg>
      <pc:sldChg chg="add del modTransition">
        <pc:chgData name="Goran Šiška" userId="3a8a9664-7103-44fc-a2e0-724f9abfd114" providerId="ADAL" clId="{2C77EBA8-0FF7-4939-9478-1BD2D777A3E0}" dt="2024-09-20T11:19:42.770" v="1547" actId="47"/>
        <pc:sldMkLst>
          <pc:docMk/>
          <pc:sldMk cId="3909352570" sldId="281"/>
        </pc:sldMkLst>
      </pc:sldChg>
      <pc:sldChg chg="addSp delSp modSp add mod modTransition">
        <pc:chgData name="Goran Šiška" userId="3a8a9664-7103-44fc-a2e0-724f9abfd114" providerId="ADAL" clId="{2C77EBA8-0FF7-4939-9478-1BD2D777A3E0}" dt="2024-09-20T11:19:37.088" v="1546" actId="20577"/>
        <pc:sldMkLst>
          <pc:docMk/>
          <pc:sldMk cId="2298118617" sldId="282"/>
        </pc:sldMkLst>
        <pc:spChg chg="mod">
          <ac:chgData name="Goran Šiška" userId="3a8a9664-7103-44fc-a2e0-724f9abfd114" providerId="ADAL" clId="{2C77EBA8-0FF7-4939-9478-1BD2D777A3E0}" dt="2024-09-20T11:19:37.088" v="1546" actId="20577"/>
          <ac:spMkLst>
            <pc:docMk/>
            <pc:sldMk cId="2298118617" sldId="282"/>
            <ac:spMk id="4" creationId="{05826366-B431-F29A-277C-989667EDD37B}"/>
          </ac:spMkLst>
        </pc:spChg>
        <pc:picChg chg="del">
          <ac:chgData name="Goran Šiška" userId="3a8a9664-7103-44fc-a2e0-724f9abfd114" providerId="ADAL" clId="{2C77EBA8-0FF7-4939-9478-1BD2D777A3E0}" dt="2024-09-20T10:00:37.490" v="654" actId="478"/>
          <ac:picMkLst>
            <pc:docMk/>
            <pc:sldMk cId="2298118617" sldId="282"/>
            <ac:picMk id="3" creationId="{49B2A70C-1FC1-0325-1CC3-E058233369C0}"/>
          </ac:picMkLst>
        </pc:picChg>
        <pc:picChg chg="add mod">
          <ac:chgData name="Goran Šiška" userId="3a8a9664-7103-44fc-a2e0-724f9abfd114" providerId="ADAL" clId="{2C77EBA8-0FF7-4939-9478-1BD2D777A3E0}" dt="2024-09-20T10:00:42.490" v="656" actId="1076"/>
          <ac:picMkLst>
            <pc:docMk/>
            <pc:sldMk cId="2298118617" sldId="282"/>
            <ac:picMk id="6" creationId="{F420242D-111F-E842-A5E1-815CFEB15942}"/>
          </ac:picMkLst>
        </pc:picChg>
      </pc:sldChg>
      <pc:sldChg chg="addSp modSp add mod ord modTransition modClrScheme chgLayout">
        <pc:chgData name="Goran Šiška" userId="3a8a9664-7103-44fc-a2e0-724f9abfd114" providerId="ADAL" clId="{2C77EBA8-0FF7-4939-9478-1BD2D777A3E0}" dt="2024-09-20T10:38:45.649" v="1198"/>
        <pc:sldMkLst>
          <pc:docMk/>
          <pc:sldMk cId="1313117659" sldId="283"/>
        </pc:sldMkLst>
        <pc:spChg chg="add mod ord">
          <ac:chgData name="Goran Šiška" userId="3a8a9664-7103-44fc-a2e0-724f9abfd114" providerId="ADAL" clId="{2C77EBA8-0FF7-4939-9478-1BD2D777A3E0}" dt="2024-09-20T10:35:47.826" v="1182" actId="1036"/>
          <ac:spMkLst>
            <pc:docMk/>
            <pc:sldMk cId="1313117659" sldId="283"/>
            <ac:spMk id="2" creationId="{DE213B92-C551-DEC5-F0E2-1AF51BE4F2B5}"/>
          </ac:spMkLst>
        </pc:spChg>
        <pc:spChg chg="add mod">
          <ac:chgData name="Goran Šiška" userId="3a8a9664-7103-44fc-a2e0-724f9abfd114" providerId="ADAL" clId="{2C77EBA8-0FF7-4939-9478-1BD2D777A3E0}" dt="2024-09-20T10:38:14.195" v="1197" actId="1037"/>
          <ac:spMkLst>
            <pc:docMk/>
            <pc:sldMk cId="1313117659" sldId="283"/>
            <ac:spMk id="3" creationId="{4E082F18-3340-59AA-380D-7C5793F26432}"/>
          </ac:spMkLst>
        </pc:spChg>
        <pc:spChg chg="mod ord">
          <ac:chgData name="Goran Šiška" userId="3a8a9664-7103-44fc-a2e0-724f9abfd114" providerId="ADAL" clId="{2C77EBA8-0FF7-4939-9478-1BD2D777A3E0}" dt="2024-09-20T10:37:50.961" v="1190" actId="20577"/>
          <ac:spMkLst>
            <pc:docMk/>
            <pc:sldMk cId="1313117659" sldId="283"/>
            <ac:spMk id="4" creationId="{05826366-B431-F29A-277C-989667EDD37B}"/>
          </ac:spMkLst>
        </pc:spChg>
        <pc:spChg chg="mod ord">
          <ac:chgData name="Goran Šiška" userId="3a8a9664-7103-44fc-a2e0-724f9abfd114" providerId="ADAL" clId="{2C77EBA8-0FF7-4939-9478-1BD2D777A3E0}" dt="2024-09-20T10:35:47.826" v="1182" actId="1036"/>
          <ac:spMkLst>
            <pc:docMk/>
            <pc:sldMk cId="1313117659" sldId="283"/>
            <ac:spMk id="5" creationId="{E956BCB4-DE22-5E7F-8A39-1B3FFB1B1782}"/>
          </ac:spMkLst>
        </pc:spChg>
        <pc:spChg chg="add mod">
          <ac:chgData name="Goran Šiška" userId="3a8a9664-7103-44fc-a2e0-724f9abfd114" providerId="ADAL" clId="{2C77EBA8-0FF7-4939-9478-1BD2D777A3E0}" dt="2024-09-20T10:37:59.941" v="1192" actId="113"/>
          <ac:spMkLst>
            <pc:docMk/>
            <pc:sldMk cId="1313117659" sldId="283"/>
            <ac:spMk id="6" creationId="{C6E5E8FC-4582-A9DD-B0DF-7CDA09AB3BE9}"/>
          </ac:spMkLst>
        </pc:spChg>
      </pc:sldChg>
      <pc:sldChg chg="addSp delSp modSp add mod ord">
        <pc:chgData name="Goran Šiška" userId="3a8a9664-7103-44fc-a2e0-724f9abfd114" providerId="ADAL" clId="{2C77EBA8-0FF7-4939-9478-1BD2D777A3E0}" dt="2024-09-20T12:28:56.010" v="1637" actId="20577"/>
        <pc:sldMkLst>
          <pc:docMk/>
          <pc:sldMk cId="2699433110" sldId="284"/>
        </pc:sldMkLst>
        <pc:spChg chg="mod">
          <ac:chgData name="Goran Šiška" userId="3a8a9664-7103-44fc-a2e0-724f9abfd114" providerId="ADAL" clId="{2C77EBA8-0FF7-4939-9478-1BD2D777A3E0}" dt="2024-09-20T11:18:49.538" v="1541" actId="20577"/>
          <ac:spMkLst>
            <pc:docMk/>
            <pc:sldMk cId="2699433110" sldId="284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1:18:34.164" v="1529" actId="6549"/>
          <ac:spMkLst>
            <pc:docMk/>
            <pc:sldMk cId="2699433110" sldId="284"/>
            <ac:spMk id="5" creationId="{E956BCB4-DE22-5E7F-8A39-1B3FFB1B1782}"/>
          </ac:spMkLst>
        </pc:spChg>
        <pc:graphicFrameChg chg="add del mod modGraphic">
          <ac:chgData name="Goran Šiška" userId="3a8a9664-7103-44fc-a2e0-724f9abfd114" providerId="ADAL" clId="{2C77EBA8-0FF7-4939-9478-1BD2D777A3E0}" dt="2024-09-20T11:13:54.400" v="1499" actId="478"/>
          <ac:graphicFrameMkLst>
            <pc:docMk/>
            <pc:sldMk cId="2699433110" sldId="284"/>
            <ac:graphicFrameMk id="2" creationId="{C753915E-1BB2-F70B-E270-CD2F11FEFC1E}"/>
          </ac:graphicFrameMkLst>
        </pc:graphicFrameChg>
        <pc:graphicFrameChg chg="add del mod modGraphic">
          <ac:chgData name="Goran Šiška" userId="3a8a9664-7103-44fc-a2e0-724f9abfd114" providerId="ADAL" clId="{2C77EBA8-0FF7-4939-9478-1BD2D777A3E0}" dt="2024-09-20T11:16:19.844" v="1513" actId="478"/>
          <ac:graphicFrameMkLst>
            <pc:docMk/>
            <pc:sldMk cId="2699433110" sldId="284"/>
            <ac:graphicFrameMk id="3" creationId="{B73A7748-342A-3B25-10BA-EF1F92A8FF6A}"/>
          </ac:graphicFrameMkLst>
        </pc:graphicFrameChg>
        <pc:graphicFrameChg chg="add mod modGraphic">
          <ac:chgData name="Goran Šiška" userId="3a8a9664-7103-44fc-a2e0-724f9abfd114" providerId="ADAL" clId="{2C77EBA8-0FF7-4939-9478-1BD2D777A3E0}" dt="2024-09-20T12:28:56.010" v="1637" actId="20577"/>
          <ac:graphicFrameMkLst>
            <pc:docMk/>
            <pc:sldMk cId="2699433110" sldId="284"/>
            <ac:graphicFrameMk id="6" creationId="{0AEE7CFB-62C9-58A1-FA58-7E5C97164923}"/>
          </ac:graphicFrameMkLst>
        </pc:graphicFrameChg>
      </pc:sldChg>
      <pc:sldChg chg="addSp delSp modSp new mod ord chgLayout">
        <pc:chgData name="Goran Šiška" userId="3a8a9664-7103-44fc-a2e0-724f9abfd114" providerId="ADAL" clId="{2C77EBA8-0FF7-4939-9478-1BD2D777A3E0}" dt="2024-09-20T12:32:05.238" v="1639"/>
        <pc:sldMkLst>
          <pc:docMk/>
          <pc:sldMk cId="673718435" sldId="285"/>
        </pc:sldMkLst>
        <pc:spChg chg="del mod ord">
          <ac:chgData name="Goran Šiška" userId="3a8a9664-7103-44fc-a2e0-724f9abfd114" providerId="ADAL" clId="{2C77EBA8-0FF7-4939-9478-1BD2D777A3E0}" dt="2024-09-20T11:20:43.026" v="1582" actId="700"/>
          <ac:spMkLst>
            <pc:docMk/>
            <pc:sldMk cId="673718435" sldId="285"/>
            <ac:spMk id="2" creationId="{582CF096-21BF-D55C-C5C4-C16A43F53A9A}"/>
          </ac:spMkLst>
        </pc:spChg>
        <pc:spChg chg="del">
          <ac:chgData name="Goran Šiška" userId="3a8a9664-7103-44fc-a2e0-724f9abfd114" providerId="ADAL" clId="{2C77EBA8-0FF7-4939-9478-1BD2D777A3E0}" dt="2024-09-20T11:20:43.026" v="1582" actId="700"/>
          <ac:spMkLst>
            <pc:docMk/>
            <pc:sldMk cId="673718435" sldId="285"/>
            <ac:spMk id="3" creationId="{FC0F0390-5885-8AF7-3407-73383715D18F}"/>
          </ac:spMkLst>
        </pc:spChg>
        <pc:spChg chg="del">
          <ac:chgData name="Goran Šiška" userId="3a8a9664-7103-44fc-a2e0-724f9abfd114" providerId="ADAL" clId="{2C77EBA8-0FF7-4939-9478-1BD2D777A3E0}" dt="2024-09-20T11:20:43.026" v="1582" actId="700"/>
          <ac:spMkLst>
            <pc:docMk/>
            <pc:sldMk cId="673718435" sldId="285"/>
            <ac:spMk id="4" creationId="{D946EF1D-CBCA-ACA4-D099-C10A7719CA7D}"/>
          </ac:spMkLst>
        </pc:spChg>
        <pc:spChg chg="add mod ord">
          <ac:chgData name="Goran Šiška" userId="3a8a9664-7103-44fc-a2e0-724f9abfd114" providerId="ADAL" clId="{2C77EBA8-0FF7-4939-9478-1BD2D777A3E0}" dt="2024-09-20T11:20:48.278" v="1586" actId="20577"/>
          <ac:spMkLst>
            <pc:docMk/>
            <pc:sldMk cId="673718435" sldId="285"/>
            <ac:spMk id="5" creationId="{3DCB234F-7C18-758B-804E-81DAF9ABAA3B}"/>
          </ac:spMkLst>
        </pc:spChg>
      </pc:sldChg>
      <pc:sldChg chg="addSp modSp add mod ord">
        <pc:chgData name="Goran Šiška" userId="3a8a9664-7103-44fc-a2e0-724f9abfd114" providerId="ADAL" clId="{2C77EBA8-0FF7-4939-9478-1BD2D777A3E0}" dt="2024-09-20T12:38:03.969" v="1667" actId="1076"/>
        <pc:sldMkLst>
          <pc:docMk/>
          <pc:sldMk cId="15031378" sldId="286"/>
        </pc:sldMkLst>
        <pc:spChg chg="mod">
          <ac:chgData name="Goran Šiška" userId="3a8a9664-7103-44fc-a2e0-724f9abfd114" providerId="ADAL" clId="{2C77EBA8-0FF7-4939-9478-1BD2D777A3E0}" dt="2024-09-20T12:36:57.477" v="1661" actId="20577"/>
          <ac:spMkLst>
            <pc:docMk/>
            <pc:sldMk cId="15031378" sldId="286"/>
            <ac:spMk id="4" creationId="{05826366-B431-F29A-277C-989667EDD37B}"/>
          </ac:spMkLst>
        </pc:spChg>
        <pc:spChg chg="mod">
          <ac:chgData name="Goran Šiška" userId="3a8a9664-7103-44fc-a2e0-724f9abfd114" providerId="ADAL" clId="{2C77EBA8-0FF7-4939-9478-1BD2D777A3E0}" dt="2024-09-20T12:35:56.764" v="1643" actId="6549"/>
          <ac:spMkLst>
            <pc:docMk/>
            <pc:sldMk cId="15031378" sldId="286"/>
            <ac:spMk id="5" creationId="{E956BCB4-DE22-5E7F-8A39-1B3FFB1B1782}"/>
          </ac:spMkLst>
        </pc:spChg>
        <pc:picChg chg="add mod">
          <ac:chgData name="Goran Šiška" userId="3a8a9664-7103-44fc-a2e0-724f9abfd114" providerId="ADAL" clId="{2C77EBA8-0FF7-4939-9478-1BD2D777A3E0}" dt="2024-09-20T12:38:03.969" v="1667" actId="1076"/>
          <ac:picMkLst>
            <pc:docMk/>
            <pc:sldMk cId="15031378" sldId="286"/>
            <ac:picMk id="3" creationId="{FBEBC7FF-A7DD-AC3A-5B6E-ABC0FB6C3E4D}"/>
          </ac:picMkLst>
        </pc:picChg>
      </pc:sldChg>
      <pc:sldChg chg="addSp delSp modSp add mod">
        <pc:chgData name="Goran Šiška" userId="3a8a9664-7103-44fc-a2e0-724f9abfd114" providerId="ADAL" clId="{2C77EBA8-0FF7-4939-9478-1BD2D777A3E0}" dt="2024-09-20T12:40:03.464" v="1712" actId="1076"/>
        <pc:sldMkLst>
          <pc:docMk/>
          <pc:sldMk cId="405453346" sldId="287"/>
        </pc:sldMkLst>
        <pc:spChg chg="add mod">
          <ac:chgData name="Goran Šiška" userId="3a8a9664-7103-44fc-a2e0-724f9abfd114" providerId="ADAL" clId="{2C77EBA8-0FF7-4939-9478-1BD2D777A3E0}" dt="2024-09-20T12:40:03.464" v="1712" actId="1076"/>
          <ac:spMkLst>
            <pc:docMk/>
            <pc:sldMk cId="405453346" sldId="287"/>
            <ac:spMk id="2" creationId="{F7C906F8-F9A0-B1C0-4D03-DC28ACDBCDD5}"/>
          </ac:spMkLst>
        </pc:spChg>
        <pc:spChg chg="mod">
          <ac:chgData name="Goran Šiška" userId="3a8a9664-7103-44fc-a2e0-724f9abfd114" providerId="ADAL" clId="{2C77EBA8-0FF7-4939-9478-1BD2D777A3E0}" dt="2024-09-20T12:38:30.161" v="1673" actId="20577"/>
          <ac:spMkLst>
            <pc:docMk/>
            <pc:sldMk cId="405453346" sldId="287"/>
            <ac:spMk id="4" creationId="{05826366-B431-F29A-277C-989667EDD37B}"/>
          </ac:spMkLst>
        </pc:spChg>
        <pc:picChg chg="del mod">
          <ac:chgData name="Goran Šiška" userId="3a8a9664-7103-44fc-a2e0-724f9abfd114" providerId="ADAL" clId="{2C77EBA8-0FF7-4939-9478-1BD2D777A3E0}" dt="2024-09-20T12:39:34.769" v="1707" actId="478"/>
          <ac:picMkLst>
            <pc:docMk/>
            <pc:sldMk cId="405453346" sldId="287"/>
            <ac:picMk id="3" creationId="{FBEBC7FF-A7DD-AC3A-5B6E-ABC0FB6C3E4D}"/>
          </ac:picMkLst>
        </pc:picChg>
        <pc:picChg chg="add mod ord">
          <ac:chgData name="Goran Šiška" userId="3a8a9664-7103-44fc-a2e0-724f9abfd114" providerId="ADAL" clId="{2C77EBA8-0FF7-4939-9478-1BD2D777A3E0}" dt="2024-09-20T12:39:59.138" v="1711" actId="167"/>
          <ac:picMkLst>
            <pc:docMk/>
            <pc:sldMk cId="405453346" sldId="287"/>
            <ac:picMk id="7" creationId="{46F06FF9-A030-AC9E-7B94-8030E2D3925B}"/>
          </ac:picMkLst>
        </pc:picChg>
      </pc:sldChg>
      <pc:sldChg chg="add">
        <pc:chgData name="Goran Šiška" userId="3a8a9664-7103-44fc-a2e0-724f9abfd114" providerId="ADAL" clId="{2C77EBA8-0FF7-4939-9478-1BD2D777A3E0}" dt="2024-09-20T12:40:16.742" v="1713" actId="2890"/>
        <pc:sldMkLst>
          <pc:docMk/>
          <pc:sldMk cId="1962234180" sldId="28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16208-A7C6-4BF0-AB8A-F53708EB648C}" type="doc">
      <dgm:prSet loTypeId="urn:microsoft.com/office/officeart/2005/8/layout/arrow6" loCatId="relationship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SI"/>
        </a:p>
      </dgm:t>
    </dgm:pt>
    <dgm:pt modelId="{C644B87F-9264-40ED-A947-F110D24FB57E}">
      <dgm:prSet phldrT="[Text]"/>
      <dgm:spPr/>
      <dgm:t>
        <a:bodyPr/>
        <a:lstStyle/>
        <a:p>
          <a:r>
            <a:rPr lang="en-US" dirty="0"/>
            <a:t>Things in your </a:t>
          </a:r>
          <a:r>
            <a:rPr lang="en-US" b="1" dirty="0"/>
            <a:t>test</a:t>
          </a:r>
          <a:r>
            <a:rPr lang="en-US" dirty="0"/>
            <a:t> must exist in your </a:t>
          </a:r>
          <a:r>
            <a:rPr lang="en-US" b="1" dirty="0"/>
            <a:t>code</a:t>
          </a:r>
          <a:endParaRPr lang="en-SI" b="1" dirty="0"/>
        </a:p>
      </dgm:t>
    </dgm:pt>
    <dgm:pt modelId="{02807E74-71E2-4BC7-8A95-1AC20FF86BC6}" type="parTrans" cxnId="{AC970B8C-72DC-4BA2-99DA-49910F1D8786}">
      <dgm:prSet/>
      <dgm:spPr/>
      <dgm:t>
        <a:bodyPr/>
        <a:lstStyle/>
        <a:p>
          <a:endParaRPr lang="en-SI"/>
        </a:p>
      </dgm:t>
    </dgm:pt>
    <dgm:pt modelId="{73B66DE4-7BD0-47E5-B403-078BAE23146F}" type="sibTrans" cxnId="{AC970B8C-72DC-4BA2-99DA-49910F1D8786}">
      <dgm:prSet/>
      <dgm:spPr/>
      <dgm:t>
        <a:bodyPr/>
        <a:lstStyle/>
        <a:p>
          <a:endParaRPr lang="en-SI"/>
        </a:p>
      </dgm:t>
    </dgm:pt>
    <dgm:pt modelId="{CB2E0899-C5BE-4C16-92FB-06EA7E39C45B}">
      <dgm:prSet/>
      <dgm:spPr/>
      <dgm:t>
        <a:bodyPr/>
        <a:lstStyle/>
        <a:p>
          <a:r>
            <a:rPr lang="en-US" dirty="0"/>
            <a:t>Things in your </a:t>
          </a:r>
          <a:r>
            <a:rPr lang="en-US" b="1" dirty="0"/>
            <a:t>code</a:t>
          </a:r>
          <a:r>
            <a:rPr lang="en-US" dirty="0"/>
            <a:t> don’t need to exist in your </a:t>
          </a:r>
          <a:r>
            <a:rPr lang="en-US" b="1" dirty="0"/>
            <a:t>tests</a:t>
          </a:r>
          <a:endParaRPr lang="en-SI" b="1" dirty="0"/>
        </a:p>
      </dgm:t>
    </dgm:pt>
    <dgm:pt modelId="{ABFDFB66-73F4-4DBA-A9C5-4A19C8741548}" type="parTrans" cxnId="{19932FC8-8CBA-4FF0-A31E-32FF8B6531D2}">
      <dgm:prSet/>
      <dgm:spPr/>
      <dgm:t>
        <a:bodyPr/>
        <a:lstStyle/>
        <a:p>
          <a:endParaRPr lang="en-SI"/>
        </a:p>
      </dgm:t>
    </dgm:pt>
    <dgm:pt modelId="{832CE961-684F-4EF4-9C1F-9E8897B8B522}" type="sibTrans" cxnId="{19932FC8-8CBA-4FF0-A31E-32FF8B6531D2}">
      <dgm:prSet/>
      <dgm:spPr/>
      <dgm:t>
        <a:bodyPr/>
        <a:lstStyle/>
        <a:p>
          <a:endParaRPr lang="en-SI"/>
        </a:p>
      </dgm:t>
    </dgm:pt>
    <dgm:pt modelId="{08AB1BE8-B0AD-473E-9A87-0F7B28A8E98C}" type="pres">
      <dgm:prSet presAssocID="{25D16208-A7C6-4BF0-AB8A-F53708EB648C}" presName="compositeShape" presStyleCnt="0">
        <dgm:presLayoutVars>
          <dgm:chMax val="2"/>
          <dgm:dir/>
          <dgm:resizeHandles val="exact"/>
        </dgm:presLayoutVars>
      </dgm:prSet>
      <dgm:spPr/>
    </dgm:pt>
    <dgm:pt modelId="{E15C4002-3C33-447B-952C-703F77AE4D2D}" type="pres">
      <dgm:prSet presAssocID="{25D16208-A7C6-4BF0-AB8A-F53708EB648C}" presName="ribbon" presStyleLbl="node1" presStyleIdx="0" presStyleCnt="1"/>
      <dgm:spPr/>
    </dgm:pt>
    <dgm:pt modelId="{5433BA25-1D0E-4861-80DB-5BABDF8AC18D}" type="pres">
      <dgm:prSet presAssocID="{25D16208-A7C6-4BF0-AB8A-F53708EB648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DB9C366A-2E18-4849-8C9B-BB1CEBA22B22}" type="pres">
      <dgm:prSet presAssocID="{25D16208-A7C6-4BF0-AB8A-F53708EB648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E05AC30-D9E6-40C5-8664-241211926C0B}" type="presOf" srcId="{CB2E0899-C5BE-4C16-92FB-06EA7E39C45B}" destId="{DB9C366A-2E18-4849-8C9B-BB1CEBA22B22}" srcOrd="0" destOrd="0" presId="urn:microsoft.com/office/officeart/2005/8/layout/arrow6"/>
    <dgm:cxn modelId="{D0781D4C-8CC5-4677-ADA6-10E1E9E3A2BA}" type="presOf" srcId="{C644B87F-9264-40ED-A947-F110D24FB57E}" destId="{5433BA25-1D0E-4861-80DB-5BABDF8AC18D}" srcOrd="0" destOrd="0" presId="urn:microsoft.com/office/officeart/2005/8/layout/arrow6"/>
    <dgm:cxn modelId="{AC970B8C-72DC-4BA2-99DA-49910F1D8786}" srcId="{25D16208-A7C6-4BF0-AB8A-F53708EB648C}" destId="{C644B87F-9264-40ED-A947-F110D24FB57E}" srcOrd="0" destOrd="0" parTransId="{02807E74-71E2-4BC7-8A95-1AC20FF86BC6}" sibTransId="{73B66DE4-7BD0-47E5-B403-078BAE23146F}"/>
    <dgm:cxn modelId="{19932FC8-8CBA-4FF0-A31E-32FF8B6531D2}" srcId="{25D16208-A7C6-4BF0-AB8A-F53708EB648C}" destId="{CB2E0899-C5BE-4C16-92FB-06EA7E39C45B}" srcOrd="1" destOrd="0" parTransId="{ABFDFB66-73F4-4DBA-A9C5-4A19C8741548}" sibTransId="{832CE961-684F-4EF4-9C1F-9E8897B8B522}"/>
    <dgm:cxn modelId="{559AF1D8-549E-48BF-BBB7-A32D7A275966}" type="presOf" srcId="{25D16208-A7C6-4BF0-AB8A-F53708EB648C}" destId="{08AB1BE8-B0AD-473E-9A87-0F7B28A8E98C}" srcOrd="0" destOrd="0" presId="urn:microsoft.com/office/officeart/2005/8/layout/arrow6"/>
    <dgm:cxn modelId="{FAAFBBDB-0678-4B8E-BD43-BDB6026E3D8C}" type="presParOf" srcId="{08AB1BE8-B0AD-473E-9A87-0F7B28A8E98C}" destId="{E15C4002-3C33-447B-952C-703F77AE4D2D}" srcOrd="0" destOrd="0" presId="urn:microsoft.com/office/officeart/2005/8/layout/arrow6"/>
    <dgm:cxn modelId="{2F59B5AD-076E-4111-9000-1BF543EE7334}" type="presParOf" srcId="{08AB1BE8-B0AD-473E-9A87-0F7B28A8E98C}" destId="{5433BA25-1D0E-4861-80DB-5BABDF8AC18D}" srcOrd="1" destOrd="0" presId="urn:microsoft.com/office/officeart/2005/8/layout/arrow6"/>
    <dgm:cxn modelId="{420BDDB1-28C7-42EE-B515-F55FC70AA093}" type="presParOf" srcId="{08AB1BE8-B0AD-473E-9A87-0F7B28A8E98C}" destId="{DB9C366A-2E18-4849-8C9B-BB1CEBA22B2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27088-E056-4B4E-923B-367CE8ED453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I"/>
        </a:p>
      </dgm:t>
    </dgm:pt>
    <dgm:pt modelId="{6AB7B4AE-6AEF-472D-8A69-789D6355A7BB}">
      <dgm:prSet phldrT="[Text]"/>
      <dgm:spPr/>
      <dgm:t>
        <a:bodyPr/>
        <a:lstStyle/>
        <a:p>
          <a:r>
            <a:rPr lang="en-US" b="1" dirty="0"/>
            <a:t>Test Business Logic using Unit Test</a:t>
          </a:r>
          <a:endParaRPr lang="en-SI" b="1" dirty="0"/>
        </a:p>
      </dgm:t>
    </dgm:pt>
    <dgm:pt modelId="{B20DD0C2-E7A4-424C-AD19-502A360D7C77}" type="parTrans" cxnId="{CCDF7F76-B1EC-4382-A0E1-2CB90541DC08}">
      <dgm:prSet/>
      <dgm:spPr/>
      <dgm:t>
        <a:bodyPr/>
        <a:lstStyle/>
        <a:p>
          <a:endParaRPr lang="en-SI"/>
        </a:p>
      </dgm:t>
    </dgm:pt>
    <dgm:pt modelId="{9EC34ABF-8D7D-489E-9B29-A20B049BAD4A}" type="sibTrans" cxnId="{CCDF7F76-B1EC-4382-A0E1-2CB90541DC08}">
      <dgm:prSet/>
      <dgm:spPr/>
      <dgm:t>
        <a:bodyPr/>
        <a:lstStyle/>
        <a:p>
          <a:endParaRPr lang="en-SI"/>
        </a:p>
      </dgm:t>
    </dgm:pt>
    <dgm:pt modelId="{DD37E0BA-2E36-4F7B-A888-771EB258A8D0}">
      <dgm:prSet phldrT="[Text]"/>
      <dgm:spPr/>
      <dgm:t>
        <a:bodyPr/>
        <a:lstStyle/>
        <a:p>
          <a:r>
            <a:rPr lang="en-US" b="1" dirty="0"/>
            <a:t>Test Orchestration Logic using Integration tests</a:t>
          </a:r>
          <a:endParaRPr lang="en-SI" b="1" dirty="0"/>
        </a:p>
      </dgm:t>
    </dgm:pt>
    <dgm:pt modelId="{3EDC552A-E8A2-43D5-B910-C4A0E78A7278}" type="parTrans" cxnId="{851F4735-63CE-41B9-A92E-CDDD8E720013}">
      <dgm:prSet/>
      <dgm:spPr/>
      <dgm:t>
        <a:bodyPr/>
        <a:lstStyle/>
        <a:p>
          <a:endParaRPr lang="en-SI"/>
        </a:p>
      </dgm:t>
    </dgm:pt>
    <dgm:pt modelId="{CA4C0C90-7123-44A2-9163-CC7B8387C4FF}" type="sibTrans" cxnId="{851F4735-63CE-41B9-A92E-CDDD8E720013}">
      <dgm:prSet/>
      <dgm:spPr/>
      <dgm:t>
        <a:bodyPr/>
        <a:lstStyle/>
        <a:p>
          <a:endParaRPr lang="en-SI"/>
        </a:p>
      </dgm:t>
    </dgm:pt>
    <dgm:pt modelId="{84DAF78D-2B4A-41AC-8132-BC1E16EE194B}">
      <dgm:prSet phldrT="[Text]"/>
      <dgm:spPr/>
      <dgm:t>
        <a:bodyPr/>
        <a:lstStyle/>
        <a:p>
          <a:r>
            <a:rPr lang="en-US" b="1" dirty="0"/>
            <a:t>Always focus on Behavior</a:t>
          </a:r>
          <a:endParaRPr lang="en-SI" b="1" dirty="0"/>
        </a:p>
      </dgm:t>
    </dgm:pt>
    <dgm:pt modelId="{8FEA9318-B271-447E-AAF0-ED7A3962947E}" type="parTrans" cxnId="{4E84C31D-5EA4-43D9-AE59-EA3B41FE8974}">
      <dgm:prSet/>
      <dgm:spPr/>
      <dgm:t>
        <a:bodyPr/>
        <a:lstStyle/>
        <a:p>
          <a:endParaRPr lang="en-SI"/>
        </a:p>
      </dgm:t>
    </dgm:pt>
    <dgm:pt modelId="{0D13C840-DFFA-46D3-81C2-DCD66BE20176}" type="sibTrans" cxnId="{4E84C31D-5EA4-43D9-AE59-EA3B41FE8974}">
      <dgm:prSet/>
      <dgm:spPr/>
      <dgm:t>
        <a:bodyPr/>
        <a:lstStyle/>
        <a:p>
          <a:endParaRPr lang="en-SI"/>
        </a:p>
      </dgm:t>
    </dgm:pt>
    <dgm:pt modelId="{BB623299-E5E0-4F6C-9761-6A876120DB1E}">
      <dgm:prSet phldrT="[Text]"/>
      <dgm:spPr/>
      <dgm:t>
        <a:bodyPr/>
        <a:lstStyle/>
        <a:p>
          <a:r>
            <a:rPr lang="en-US" b="1" dirty="0"/>
            <a:t>Consider what is visible to the System</a:t>
          </a:r>
          <a:endParaRPr lang="en-SI" b="1" dirty="0"/>
        </a:p>
      </dgm:t>
    </dgm:pt>
    <dgm:pt modelId="{42B1E9B6-4B58-4BE9-BF5B-D7E1F4CF3C9D}" type="parTrans" cxnId="{63231A69-CDFD-4A3C-869A-A8B7CAA9D83F}">
      <dgm:prSet/>
      <dgm:spPr/>
    </dgm:pt>
    <dgm:pt modelId="{D6F9928C-CD5B-4D52-8EE6-1DB51A0054BD}" type="sibTrans" cxnId="{63231A69-CDFD-4A3C-869A-A8B7CAA9D83F}">
      <dgm:prSet/>
      <dgm:spPr/>
    </dgm:pt>
    <dgm:pt modelId="{8DB2B48A-0AF8-41D5-8ED6-5F7D6F59E7A0}" type="pres">
      <dgm:prSet presAssocID="{F4327088-E056-4B4E-923B-367CE8ED453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C64E28F-E14C-40E0-8F40-00C7B6498C4C}" type="pres">
      <dgm:prSet presAssocID="{84DAF78D-2B4A-41AC-8132-BC1E16EE194B}" presName="Accent4" presStyleCnt="0"/>
      <dgm:spPr/>
    </dgm:pt>
    <dgm:pt modelId="{F678A28E-CEF5-4440-9AD5-C88F7D520326}" type="pres">
      <dgm:prSet presAssocID="{84DAF78D-2B4A-41AC-8132-BC1E16EE194B}" presName="Accent" presStyleLbl="node1" presStyleIdx="0" presStyleCnt="4"/>
      <dgm:spPr/>
    </dgm:pt>
    <dgm:pt modelId="{DA72BA9E-1F63-48DA-8F64-A729F8A6B578}" type="pres">
      <dgm:prSet presAssocID="{84DAF78D-2B4A-41AC-8132-BC1E16EE194B}" presName="ParentBackground4" presStyleCnt="0"/>
      <dgm:spPr/>
    </dgm:pt>
    <dgm:pt modelId="{C74A955B-0A4A-43A8-988C-3BFEB213C93F}" type="pres">
      <dgm:prSet presAssocID="{84DAF78D-2B4A-41AC-8132-BC1E16EE194B}" presName="ParentBackground" presStyleLbl="fgAcc1" presStyleIdx="0" presStyleCnt="4"/>
      <dgm:spPr/>
    </dgm:pt>
    <dgm:pt modelId="{F1B10B8B-9F5A-4A0A-B8FD-AD7AA2BFC359}" type="pres">
      <dgm:prSet presAssocID="{84DAF78D-2B4A-41AC-8132-BC1E16EE194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74D78B1-3B83-4627-A22C-A4D22A383782}" type="pres">
      <dgm:prSet presAssocID="{BB623299-E5E0-4F6C-9761-6A876120DB1E}" presName="Accent3" presStyleCnt="0"/>
      <dgm:spPr/>
    </dgm:pt>
    <dgm:pt modelId="{F828B242-6F4B-45F5-8184-239853164D2D}" type="pres">
      <dgm:prSet presAssocID="{BB623299-E5E0-4F6C-9761-6A876120DB1E}" presName="Accent" presStyleLbl="node1" presStyleIdx="1" presStyleCnt="4"/>
      <dgm:spPr/>
    </dgm:pt>
    <dgm:pt modelId="{FD866A0C-25DF-4F52-A411-D2DB6C823B47}" type="pres">
      <dgm:prSet presAssocID="{BB623299-E5E0-4F6C-9761-6A876120DB1E}" presName="ParentBackground3" presStyleCnt="0"/>
      <dgm:spPr/>
    </dgm:pt>
    <dgm:pt modelId="{ABA13221-76AC-42DB-8E42-4E2203D487BA}" type="pres">
      <dgm:prSet presAssocID="{BB623299-E5E0-4F6C-9761-6A876120DB1E}" presName="ParentBackground" presStyleLbl="fgAcc1" presStyleIdx="1" presStyleCnt="4"/>
      <dgm:spPr/>
    </dgm:pt>
    <dgm:pt modelId="{B9606AFC-B038-4185-B901-A3ED6885F4E4}" type="pres">
      <dgm:prSet presAssocID="{BB623299-E5E0-4F6C-9761-6A876120DB1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68423D7-A172-4FEA-949F-FC02742DE70B}" type="pres">
      <dgm:prSet presAssocID="{DD37E0BA-2E36-4F7B-A888-771EB258A8D0}" presName="Accent2" presStyleCnt="0"/>
      <dgm:spPr/>
    </dgm:pt>
    <dgm:pt modelId="{960D1FB3-83D1-4060-BE33-242E2D1B8111}" type="pres">
      <dgm:prSet presAssocID="{DD37E0BA-2E36-4F7B-A888-771EB258A8D0}" presName="Accent" presStyleLbl="node1" presStyleIdx="2" presStyleCnt="4"/>
      <dgm:spPr/>
    </dgm:pt>
    <dgm:pt modelId="{2E70A20F-9272-4C55-A07B-3777C223508C}" type="pres">
      <dgm:prSet presAssocID="{DD37E0BA-2E36-4F7B-A888-771EB258A8D0}" presName="ParentBackground2" presStyleCnt="0"/>
      <dgm:spPr/>
    </dgm:pt>
    <dgm:pt modelId="{6AB9B8CD-CCC4-4AF2-B585-2529381939FC}" type="pres">
      <dgm:prSet presAssocID="{DD37E0BA-2E36-4F7B-A888-771EB258A8D0}" presName="ParentBackground" presStyleLbl="fgAcc1" presStyleIdx="2" presStyleCnt="4"/>
      <dgm:spPr/>
    </dgm:pt>
    <dgm:pt modelId="{5D31A287-C972-4FF9-B211-BF90B14B0387}" type="pres">
      <dgm:prSet presAssocID="{DD37E0BA-2E36-4F7B-A888-771EB258A8D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8E6DB5F-1649-4088-A2CF-DB57EFFBC489}" type="pres">
      <dgm:prSet presAssocID="{6AB7B4AE-6AEF-472D-8A69-789D6355A7BB}" presName="Accent1" presStyleCnt="0"/>
      <dgm:spPr/>
    </dgm:pt>
    <dgm:pt modelId="{D3B45553-066D-4772-8EB9-41533240F334}" type="pres">
      <dgm:prSet presAssocID="{6AB7B4AE-6AEF-472D-8A69-789D6355A7BB}" presName="Accent" presStyleLbl="node1" presStyleIdx="3" presStyleCnt="4"/>
      <dgm:spPr/>
    </dgm:pt>
    <dgm:pt modelId="{E7751BFD-0AFD-4ADB-9297-EBD245EC59B0}" type="pres">
      <dgm:prSet presAssocID="{6AB7B4AE-6AEF-472D-8A69-789D6355A7BB}" presName="ParentBackground1" presStyleCnt="0"/>
      <dgm:spPr/>
    </dgm:pt>
    <dgm:pt modelId="{CEF4051D-D276-4901-92C3-9A5D5700D40D}" type="pres">
      <dgm:prSet presAssocID="{6AB7B4AE-6AEF-472D-8A69-789D6355A7BB}" presName="ParentBackground" presStyleLbl="fgAcc1" presStyleIdx="3" presStyleCnt="4"/>
      <dgm:spPr/>
    </dgm:pt>
    <dgm:pt modelId="{73950AEB-EBC5-4B8C-B87C-22B2C49A330A}" type="pres">
      <dgm:prSet presAssocID="{6AB7B4AE-6AEF-472D-8A69-789D6355A7B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E84C31D-5EA4-43D9-AE59-EA3B41FE8974}" srcId="{F4327088-E056-4B4E-923B-367CE8ED4539}" destId="{84DAF78D-2B4A-41AC-8132-BC1E16EE194B}" srcOrd="3" destOrd="0" parTransId="{8FEA9318-B271-447E-AAF0-ED7A3962947E}" sibTransId="{0D13C840-DFFA-46D3-81C2-DCD66BE20176}"/>
    <dgm:cxn modelId="{851F4735-63CE-41B9-A92E-CDDD8E720013}" srcId="{F4327088-E056-4B4E-923B-367CE8ED4539}" destId="{DD37E0BA-2E36-4F7B-A888-771EB258A8D0}" srcOrd="1" destOrd="0" parTransId="{3EDC552A-E8A2-43D5-B910-C4A0E78A7278}" sibTransId="{CA4C0C90-7123-44A2-9163-CC7B8387C4FF}"/>
    <dgm:cxn modelId="{63231A69-CDFD-4A3C-869A-A8B7CAA9D83F}" srcId="{F4327088-E056-4B4E-923B-367CE8ED4539}" destId="{BB623299-E5E0-4F6C-9761-6A876120DB1E}" srcOrd="2" destOrd="0" parTransId="{42B1E9B6-4B58-4BE9-BF5B-D7E1F4CF3C9D}" sibTransId="{D6F9928C-CD5B-4D52-8EE6-1DB51A0054BD}"/>
    <dgm:cxn modelId="{17A80F4B-D8B2-494A-8A7B-0F52AF98F4CD}" type="presOf" srcId="{6AB7B4AE-6AEF-472D-8A69-789D6355A7BB}" destId="{CEF4051D-D276-4901-92C3-9A5D5700D40D}" srcOrd="0" destOrd="0" presId="urn:microsoft.com/office/officeart/2011/layout/CircleProcess"/>
    <dgm:cxn modelId="{30C0996F-1482-4A74-B194-D77E5BA78F75}" type="presOf" srcId="{DD37E0BA-2E36-4F7B-A888-771EB258A8D0}" destId="{5D31A287-C972-4FF9-B211-BF90B14B0387}" srcOrd="1" destOrd="0" presId="urn:microsoft.com/office/officeart/2011/layout/CircleProcess"/>
    <dgm:cxn modelId="{CCDF7F76-B1EC-4382-A0E1-2CB90541DC08}" srcId="{F4327088-E056-4B4E-923B-367CE8ED4539}" destId="{6AB7B4AE-6AEF-472D-8A69-789D6355A7BB}" srcOrd="0" destOrd="0" parTransId="{B20DD0C2-E7A4-424C-AD19-502A360D7C77}" sibTransId="{9EC34ABF-8D7D-489E-9B29-A20B049BAD4A}"/>
    <dgm:cxn modelId="{9345E98C-1C9A-46CE-AD34-10D1C9D28E34}" type="presOf" srcId="{6AB7B4AE-6AEF-472D-8A69-789D6355A7BB}" destId="{73950AEB-EBC5-4B8C-B87C-22B2C49A330A}" srcOrd="1" destOrd="0" presId="urn:microsoft.com/office/officeart/2011/layout/CircleProcess"/>
    <dgm:cxn modelId="{16136A8E-4030-4DCD-8DF7-658C552E552C}" type="presOf" srcId="{84DAF78D-2B4A-41AC-8132-BC1E16EE194B}" destId="{C74A955B-0A4A-43A8-988C-3BFEB213C93F}" srcOrd="0" destOrd="0" presId="urn:microsoft.com/office/officeart/2011/layout/CircleProcess"/>
    <dgm:cxn modelId="{F22CEA8E-3151-48EA-99FA-049C0B7E80FE}" type="presOf" srcId="{84DAF78D-2B4A-41AC-8132-BC1E16EE194B}" destId="{F1B10B8B-9F5A-4A0A-B8FD-AD7AA2BFC359}" srcOrd="1" destOrd="0" presId="urn:microsoft.com/office/officeart/2011/layout/CircleProcess"/>
    <dgm:cxn modelId="{B86DA795-34F1-4F1E-BAA4-0E8044CBB7CB}" type="presOf" srcId="{F4327088-E056-4B4E-923B-367CE8ED4539}" destId="{8DB2B48A-0AF8-41D5-8ED6-5F7D6F59E7A0}" srcOrd="0" destOrd="0" presId="urn:microsoft.com/office/officeart/2011/layout/CircleProcess"/>
    <dgm:cxn modelId="{B57B31AA-4567-4F98-88F3-694B40A106FC}" type="presOf" srcId="{DD37E0BA-2E36-4F7B-A888-771EB258A8D0}" destId="{6AB9B8CD-CCC4-4AF2-B585-2529381939FC}" srcOrd="0" destOrd="0" presId="urn:microsoft.com/office/officeart/2011/layout/CircleProcess"/>
    <dgm:cxn modelId="{30B65EE2-42B5-4BE6-8B14-80CDE9611642}" type="presOf" srcId="{BB623299-E5E0-4F6C-9761-6A876120DB1E}" destId="{ABA13221-76AC-42DB-8E42-4E2203D487BA}" srcOrd="0" destOrd="0" presId="urn:microsoft.com/office/officeart/2011/layout/CircleProcess"/>
    <dgm:cxn modelId="{BB43C0EA-C209-4D57-BE9F-F7097BC9B32C}" type="presOf" srcId="{BB623299-E5E0-4F6C-9761-6A876120DB1E}" destId="{B9606AFC-B038-4185-B901-A3ED6885F4E4}" srcOrd="1" destOrd="0" presId="urn:microsoft.com/office/officeart/2011/layout/CircleProcess"/>
    <dgm:cxn modelId="{E2DD8F28-93F4-4554-9C65-D93776E1648B}" type="presParOf" srcId="{8DB2B48A-0AF8-41D5-8ED6-5F7D6F59E7A0}" destId="{5C64E28F-E14C-40E0-8F40-00C7B6498C4C}" srcOrd="0" destOrd="0" presId="urn:microsoft.com/office/officeart/2011/layout/CircleProcess"/>
    <dgm:cxn modelId="{8B189E21-3B8B-4828-8003-79BC7A1F9F77}" type="presParOf" srcId="{5C64E28F-E14C-40E0-8F40-00C7B6498C4C}" destId="{F678A28E-CEF5-4440-9AD5-C88F7D520326}" srcOrd="0" destOrd="0" presId="urn:microsoft.com/office/officeart/2011/layout/CircleProcess"/>
    <dgm:cxn modelId="{EAE45F20-A8D4-4E1C-B697-9AD71477E9EE}" type="presParOf" srcId="{8DB2B48A-0AF8-41D5-8ED6-5F7D6F59E7A0}" destId="{DA72BA9E-1F63-48DA-8F64-A729F8A6B578}" srcOrd="1" destOrd="0" presId="urn:microsoft.com/office/officeart/2011/layout/CircleProcess"/>
    <dgm:cxn modelId="{50D49E87-1D39-4CA4-AB9F-3D8E24F82B82}" type="presParOf" srcId="{DA72BA9E-1F63-48DA-8F64-A729F8A6B578}" destId="{C74A955B-0A4A-43A8-988C-3BFEB213C93F}" srcOrd="0" destOrd="0" presId="urn:microsoft.com/office/officeart/2011/layout/CircleProcess"/>
    <dgm:cxn modelId="{F8DEE3BD-8309-4591-A919-7CA4F8FA9A47}" type="presParOf" srcId="{8DB2B48A-0AF8-41D5-8ED6-5F7D6F59E7A0}" destId="{F1B10B8B-9F5A-4A0A-B8FD-AD7AA2BFC359}" srcOrd="2" destOrd="0" presId="urn:microsoft.com/office/officeart/2011/layout/CircleProcess"/>
    <dgm:cxn modelId="{DD8D4B91-F9D3-4EFB-A7BF-7FD852B13515}" type="presParOf" srcId="{8DB2B48A-0AF8-41D5-8ED6-5F7D6F59E7A0}" destId="{174D78B1-3B83-4627-A22C-A4D22A383782}" srcOrd="3" destOrd="0" presId="urn:microsoft.com/office/officeart/2011/layout/CircleProcess"/>
    <dgm:cxn modelId="{EFD7FB07-141B-467E-B5E2-A067EE1C8B21}" type="presParOf" srcId="{174D78B1-3B83-4627-A22C-A4D22A383782}" destId="{F828B242-6F4B-45F5-8184-239853164D2D}" srcOrd="0" destOrd="0" presId="urn:microsoft.com/office/officeart/2011/layout/CircleProcess"/>
    <dgm:cxn modelId="{00C4AE47-24E3-4CE8-8264-164D52F06763}" type="presParOf" srcId="{8DB2B48A-0AF8-41D5-8ED6-5F7D6F59E7A0}" destId="{FD866A0C-25DF-4F52-A411-D2DB6C823B47}" srcOrd="4" destOrd="0" presId="urn:microsoft.com/office/officeart/2011/layout/CircleProcess"/>
    <dgm:cxn modelId="{D7686C0B-69A8-4E24-8FCD-3FC7177315F0}" type="presParOf" srcId="{FD866A0C-25DF-4F52-A411-D2DB6C823B47}" destId="{ABA13221-76AC-42DB-8E42-4E2203D487BA}" srcOrd="0" destOrd="0" presId="urn:microsoft.com/office/officeart/2011/layout/CircleProcess"/>
    <dgm:cxn modelId="{29F0FC08-3D7B-49F2-AF5C-3721896AC802}" type="presParOf" srcId="{8DB2B48A-0AF8-41D5-8ED6-5F7D6F59E7A0}" destId="{B9606AFC-B038-4185-B901-A3ED6885F4E4}" srcOrd="5" destOrd="0" presId="urn:microsoft.com/office/officeart/2011/layout/CircleProcess"/>
    <dgm:cxn modelId="{5894F877-7804-4C20-AE92-16CA074C43F2}" type="presParOf" srcId="{8DB2B48A-0AF8-41D5-8ED6-5F7D6F59E7A0}" destId="{A68423D7-A172-4FEA-949F-FC02742DE70B}" srcOrd="6" destOrd="0" presId="urn:microsoft.com/office/officeart/2011/layout/CircleProcess"/>
    <dgm:cxn modelId="{93C0AB77-2DCA-4ABB-AB9A-05674CE19D82}" type="presParOf" srcId="{A68423D7-A172-4FEA-949F-FC02742DE70B}" destId="{960D1FB3-83D1-4060-BE33-242E2D1B8111}" srcOrd="0" destOrd="0" presId="urn:microsoft.com/office/officeart/2011/layout/CircleProcess"/>
    <dgm:cxn modelId="{ED3F5D75-A90E-43E9-8CAF-B4453E7E0A02}" type="presParOf" srcId="{8DB2B48A-0AF8-41D5-8ED6-5F7D6F59E7A0}" destId="{2E70A20F-9272-4C55-A07B-3777C223508C}" srcOrd="7" destOrd="0" presId="urn:microsoft.com/office/officeart/2011/layout/CircleProcess"/>
    <dgm:cxn modelId="{5C9E7F1A-12FF-45C5-895A-B7AE111A3C22}" type="presParOf" srcId="{2E70A20F-9272-4C55-A07B-3777C223508C}" destId="{6AB9B8CD-CCC4-4AF2-B585-2529381939FC}" srcOrd="0" destOrd="0" presId="urn:microsoft.com/office/officeart/2011/layout/CircleProcess"/>
    <dgm:cxn modelId="{D074B2E8-8CDB-4A57-9D30-571550331CE5}" type="presParOf" srcId="{8DB2B48A-0AF8-41D5-8ED6-5F7D6F59E7A0}" destId="{5D31A287-C972-4FF9-B211-BF90B14B0387}" srcOrd="8" destOrd="0" presId="urn:microsoft.com/office/officeart/2011/layout/CircleProcess"/>
    <dgm:cxn modelId="{8970D78C-DB23-4A42-80DD-3F6B8B792646}" type="presParOf" srcId="{8DB2B48A-0AF8-41D5-8ED6-5F7D6F59E7A0}" destId="{58E6DB5F-1649-4088-A2CF-DB57EFFBC489}" srcOrd="9" destOrd="0" presId="urn:microsoft.com/office/officeart/2011/layout/CircleProcess"/>
    <dgm:cxn modelId="{E1305161-CE10-4414-9616-FAC871AFB246}" type="presParOf" srcId="{58E6DB5F-1649-4088-A2CF-DB57EFFBC489}" destId="{D3B45553-066D-4772-8EB9-41533240F334}" srcOrd="0" destOrd="0" presId="urn:microsoft.com/office/officeart/2011/layout/CircleProcess"/>
    <dgm:cxn modelId="{A1B60AD6-676C-4999-BFC8-98872E591DED}" type="presParOf" srcId="{8DB2B48A-0AF8-41D5-8ED6-5F7D6F59E7A0}" destId="{E7751BFD-0AFD-4ADB-9297-EBD245EC59B0}" srcOrd="10" destOrd="0" presId="urn:microsoft.com/office/officeart/2011/layout/CircleProcess"/>
    <dgm:cxn modelId="{7B7FC3F6-F7D9-40C2-95D6-744660AC8723}" type="presParOf" srcId="{E7751BFD-0AFD-4ADB-9297-EBD245EC59B0}" destId="{CEF4051D-D276-4901-92C3-9A5D5700D40D}" srcOrd="0" destOrd="0" presId="urn:microsoft.com/office/officeart/2011/layout/CircleProcess"/>
    <dgm:cxn modelId="{2EF7E6E6-2A6C-435D-B8E3-9977448010A6}" type="presParOf" srcId="{8DB2B48A-0AF8-41D5-8ED6-5F7D6F59E7A0}" destId="{73950AEB-EBC5-4B8C-B87C-22B2C49A330A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C4002-3C33-447B-952C-703F77AE4D2D}">
      <dsp:nvSpPr>
        <dsp:cNvPr id="0" name=""/>
        <dsp:cNvSpPr/>
      </dsp:nvSpPr>
      <dsp:spPr>
        <a:xfrm>
          <a:off x="0" y="1334346"/>
          <a:ext cx="10007600" cy="400304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3BA25-1D0E-4861-80DB-5BABDF8AC18D}">
      <dsp:nvSpPr>
        <dsp:cNvPr id="0" name=""/>
        <dsp:cNvSpPr/>
      </dsp:nvSpPr>
      <dsp:spPr>
        <a:xfrm>
          <a:off x="1200912" y="2034878"/>
          <a:ext cx="3302508" cy="1961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Things in your </a:t>
          </a:r>
          <a:r>
            <a:rPr lang="en-US" sz="3600" b="1" kern="1200" dirty="0"/>
            <a:t>test</a:t>
          </a:r>
          <a:r>
            <a:rPr lang="en-US" sz="3600" kern="1200" dirty="0"/>
            <a:t> must exist in your </a:t>
          </a:r>
          <a:r>
            <a:rPr lang="en-US" sz="3600" b="1" kern="1200" dirty="0"/>
            <a:t>code</a:t>
          </a:r>
          <a:endParaRPr lang="en-SI" sz="3600" b="1" kern="1200" dirty="0"/>
        </a:p>
      </dsp:txBody>
      <dsp:txXfrm>
        <a:off x="1200912" y="2034878"/>
        <a:ext cx="3302508" cy="1961489"/>
      </dsp:txXfrm>
    </dsp:sp>
    <dsp:sp modelId="{DB9C366A-2E18-4849-8C9B-BB1CEBA22B22}">
      <dsp:nvSpPr>
        <dsp:cNvPr id="0" name=""/>
        <dsp:cNvSpPr/>
      </dsp:nvSpPr>
      <dsp:spPr>
        <a:xfrm>
          <a:off x="5003800" y="2675364"/>
          <a:ext cx="3902964" cy="1961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Things in your </a:t>
          </a:r>
          <a:r>
            <a:rPr lang="en-US" sz="3600" b="1" kern="1200" dirty="0"/>
            <a:t>code</a:t>
          </a:r>
          <a:r>
            <a:rPr lang="en-US" sz="3600" kern="1200" dirty="0"/>
            <a:t> don’t need to exist in your </a:t>
          </a:r>
          <a:r>
            <a:rPr lang="en-US" sz="3600" b="1" kern="1200" dirty="0"/>
            <a:t>tests</a:t>
          </a:r>
          <a:endParaRPr lang="en-SI" sz="3600" b="1" kern="1200" dirty="0"/>
        </a:p>
      </dsp:txBody>
      <dsp:txXfrm>
        <a:off x="5003800" y="2675364"/>
        <a:ext cx="3902964" cy="1961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8A28E-CEF5-4440-9AD5-C88F7D520326}">
      <dsp:nvSpPr>
        <dsp:cNvPr id="0" name=""/>
        <dsp:cNvSpPr/>
      </dsp:nvSpPr>
      <dsp:spPr>
        <a:xfrm>
          <a:off x="7856103" y="2253567"/>
          <a:ext cx="2351158" cy="23512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A955B-0A4A-43A8-988C-3BFEB213C93F}">
      <dsp:nvSpPr>
        <dsp:cNvPr id="0" name=""/>
        <dsp:cNvSpPr/>
      </dsp:nvSpPr>
      <dsp:spPr>
        <a:xfrm>
          <a:off x="7934744" y="2331957"/>
          <a:ext cx="2194884" cy="21944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Always focus on Behavior</a:t>
          </a:r>
          <a:endParaRPr lang="en-SI" sz="1800" b="1" kern="1200" dirty="0"/>
        </a:p>
      </dsp:txBody>
      <dsp:txXfrm>
        <a:off x="8248299" y="2645516"/>
        <a:ext cx="1567774" cy="1567381"/>
      </dsp:txXfrm>
    </dsp:sp>
    <dsp:sp modelId="{F828B242-6F4B-45F5-8184-239853164D2D}">
      <dsp:nvSpPr>
        <dsp:cNvPr id="0" name=""/>
        <dsp:cNvSpPr/>
      </dsp:nvSpPr>
      <dsp:spPr>
        <a:xfrm rot="2700000">
          <a:off x="5416203" y="2253402"/>
          <a:ext cx="2351196" cy="23511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13221-76AC-42DB-8E42-4E2203D487BA}">
      <dsp:nvSpPr>
        <dsp:cNvPr id="0" name=""/>
        <dsp:cNvSpPr/>
      </dsp:nvSpPr>
      <dsp:spPr>
        <a:xfrm>
          <a:off x="5504945" y="2331957"/>
          <a:ext cx="2194884" cy="21944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Consider what is visible to the System</a:t>
          </a:r>
          <a:endParaRPr lang="en-SI" sz="1800" b="1" kern="1200" dirty="0"/>
        </a:p>
      </dsp:txBody>
      <dsp:txXfrm>
        <a:off x="5818500" y="2645516"/>
        <a:ext cx="1567774" cy="1567381"/>
      </dsp:txXfrm>
    </dsp:sp>
    <dsp:sp modelId="{960D1FB3-83D1-4060-BE33-242E2D1B8111}">
      <dsp:nvSpPr>
        <dsp:cNvPr id="0" name=""/>
        <dsp:cNvSpPr/>
      </dsp:nvSpPr>
      <dsp:spPr>
        <a:xfrm rot="2700000">
          <a:off x="2996486" y="2253402"/>
          <a:ext cx="2351196" cy="23511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9B8CD-CCC4-4AF2-B585-2529381939FC}">
      <dsp:nvSpPr>
        <dsp:cNvPr id="0" name=""/>
        <dsp:cNvSpPr/>
      </dsp:nvSpPr>
      <dsp:spPr>
        <a:xfrm>
          <a:off x="3075146" y="2331957"/>
          <a:ext cx="2194884" cy="21944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Orchestration Logic using Integration tests</a:t>
          </a:r>
          <a:endParaRPr lang="en-SI" sz="1800" b="1" kern="1200" dirty="0"/>
        </a:p>
      </dsp:txBody>
      <dsp:txXfrm>
        <a:off x="3388701" y="2645516"/>
        <a:ext cx="1567774" cy="1567381"/>
      </dsp:txXfrm>
    </dsp:sp>
    <dsp:sp modelId="{D3B45553-066D-4772-8EB9-41533240F334}">
      <dsp:nvSpPr>
        <dsp:cNvPr id="0" name=""/>
        <dsp:cNvSpPr/>
      </dsp:nvSpPr>
      <dsp:spPr>
        <a:xfrm rot="2700000">
          <a:off x="566686" y="2253402"/>
          <a:ext cx="2351196" cy="23511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4051D-D276-4901-92C3-9A5D5700D40D}">
      <dsp:nvSpPr>
        <dsp:cNvPr id="0" name=""/>
        <dsp:cNvSpPr/>
      </dsp:nvSpPr>
      <dsp:spPr>
        <a:xfrm>
          <a:off x="645346" y="2331957"/>
          <a:ext cx="2194884" cy="21944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Test Business Logic using Unit Test</a:t>
          </a:r>
          <a:endParaRPr lang="en-SI" sz="1800" b="1" kern="1200" dirty="0"/>
        </a:p>
      </dsp:txBody>
      <dsp:txXfrm>
        <a:off x="958901" y="2645516"/>
        <a:ext cx="1567774" cy="1567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D3CDE-5E10-404E-8D77-E831E4100A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71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2F66F-930F-0F99-9958-78D2C049D6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5FD88-2034-93DB-0E8A-1A571864BFA8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928867-D9DD-985B-4345-FCEE295EF4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126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D4BD59-D187-E2E9-97DD-B1E1F09B03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0AE95-3D72-78E8-FE57-77A48BC73B2B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8280F-09D6-5000-858B-22D34B4FBA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461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145C5F-FA8B-3804-C21B-C64CC26A27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1998" cy="6857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3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D9446-219C-E1ED-4A7B-659B026B76B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180" y="5382172"/>
            <a:ext cx="1287016" cy="12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52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49CE94-4896-DD4F-8977-17C107DDE1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4081714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135C12-935C-8B05-6B50-E06CA6CD1F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B7A55722-E12E-4745-97D0-C6FE2ABF1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2814" y="2193749"/>
            <a:ext cx="3314820" cy="2992123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1800000 h 1800000"/>
              <a:gd name="connsiteX3" fmla="*/ 0 w 1800000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/>
              <a:t>Add your image here [Drag and Drop]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38D8DC2-3DFD-CF46-9521-01551DFF0A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35523" y="2193749"/>
            <a:ext cx="3314820" cy="2992123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1800000 h 1800000"/>
              <a:gd name="connsiteX3" fmla="*/ 0 w 1800000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Add your image here [Drag and Drop]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13955EB-D48F-F640-BE35-EB01D83FB7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8232" y="2193749"/>
            <a:ext cx="3314820" cy="2992123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1800000 h 1800000"/>
              <a:gd name="connsiteX3" fmla="*/ 0 w 1800000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Add your image here [Drag and Drop]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AA7416A-763F-E54E-AD0C-CB78DA3D17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178" y="264103"/>
            <a:ext cx="10664822" cy="61555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rgbClr val="832B8F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4B3E4FD-769E-B84A-834C-0212AAE99A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522" y="928650"/>
            <a:ext cx="10664822" cy="430887"/>
          </a:xfrm>
          <a:prstGeom prst="rect">
            <a:avLst/>
          </a:prstGeom>
          <a:noFill/>
        </p:spPr>
        <p:txBody>
          <a:bodyPr anchor="ctr"/>
          <a:lstStyle>
            <a:lvl1pPr marL="228600" marR="0" indent="-22860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300" b="0" spc="0">
                <a:solidFill>
                  <a:srgbClr val="FFC000"/>
                </a:solidFill>
                <a:latin typeface="+mj-lt"/>
              </a:defRPr>
            </a:lvl1pPr>
            <a:lvl2pPr>
              <a:defRPr sz="2400"/>
            </a:lvl2pPr>
            <a:lvl3pPr>
              <a:defRPr sz="2600"/>
            </a:lvl3pPr>
            <a:lvl4pPr>
              <a:defRPr sz="2800"/>
            </a:lvl4pPr>
            <a:lvl5pPr>
              <a:defRPr sz="3400"/>
            </a:lvl5pPr>
            <a:lvl6pPr>
              <a:defRPr sz="2800"/>
            </a:lvl6pPr>
            <a:lvl7pPr>
              <a:defRPr sz="2800"/>
            </a:lvl7pPr>
            <a:lvl8pPr algn="r">
              <a:buNone/>
              <a:defRPr/>
            </a:lvl8pPr>
          </a:lstStyle>
          <a:p>
            <a:pPr marL="3497783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53496-01B6-FC9D-B125-2EFA765FB027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D9600-2DC1-DC58-03F0-F059F8FE11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681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3C203B-3C30-BE44-8585-84A27F52C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92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1798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00807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3C203B-3C30-BE44-8585-84A27F52C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1798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6518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3C203B-3C30-BE44-8585-84A27F52C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92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1798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0837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5965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0AEC0B-11BC-1547-B56F-B23F987760F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445808-4074-B94B-A4BC-32B49477B0C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10E75-9523-9041-95F0-DC72EB503E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6727" y="2564065"/>
            <a:ext cx="4008437" cy="1107996"/>
          </a:xfr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None/>
              <a:defRPr/>
            </a:lvl2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-50" normalizeH="0" baseline="0" noProof="0" dirty="0">
                <a:ln w="3175"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Event name or presentation title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9110753-B6A2-F142-88F2-6149B9183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86727" y="3965687"/>
            <a:ext cx="4087812" cy="307777"/>
          </a:xfrm>
        </p:spPr>
        <p:txBody>
          <a:bodyPr/>
          <a:lstStyle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</a:lstStyle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rPr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3546200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76235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04D4-BBD0-B441-E19C-2626C3BDF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AD2FF-A8AB-24D1-3C76-ED89F972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9086-15FA-4A95-37F9-091F5E28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F7DD-45BB-4493-8CC5-1954DE8DCD66}" type="datetimeFigureOut">
              <a:rPr lang="en-SI" smtClean="0"/>
              <a:t>23/09/2024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99FE-B2DC-D199-0C7A-1E1C8965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F5AA-F2E4-3E38-DFDB-F1CC9573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13C7-46A5-4BF1-8D40-DF92485D5A4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36519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E8F7-1701-F701-4E14-18B45027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FDF7-2318-C75B-15A7-15CD502C6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7F521-1A83-9B69-4CF0-AC62497E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F7DD-45BB-4493-8CC5-1954DE8DCD66}" type="datetimeFigureOut">
              <a:rPr lang="en-SI" smtClean="0"/>
              <a:t>23/09/2024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EAA57-D0B1-4923-EBF0-2BAC0D24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538FB-924F-2822-D36A-41121E52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13C7-46A5-4BF1-8D40-DF92485D5A4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9707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A09A67-B572-3244-A390-08310CB2B9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01754" y="2875002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 algn="l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01754" y="3800474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048934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6B966-3A02-BF4C-B27A-9F3ACCE06A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6DAC7C-182F-5C46-9807-19A6537E8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454086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BA87077-B7AB-0647-8E46-A7ADECDA05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5379558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94435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6B966-3A02-BF4C-B27A-9F3ACCE06A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6DAC7C-182F-5C46-9807-19A6537E8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454086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BA87077-B7AB-0647-8E46-A7ADECDA05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5379558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10310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9761B-C8B1-EF9C-D1E2-2F8AB24AE7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3FAD7-7B35-55F5-E868-ED430BB3751D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C33A2-B8C9-B96C-E30B-4F8D37721C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561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9761B-C8B1-EF9C-D1E2-2F8AB24AE7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3FAD7-7B35-55F5-E868-ED430BB3751D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C33A2-B8C9-B96C-E30B-4F8D37721C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D160973-BC53-8D9A-8404-F2202C9F26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5512" y="3468320"/>
            <a:ext cx="7059398" cy="2786063"/>
          </a:xfrm>
        </p:spPr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247699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EEA535-8D84-C252-1CD2-0C06CB61C3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60854-9CE8-9274-FC51-0B3F98FE7AE1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7A42A-F53C-73A6-1D61-356F0D789F8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9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04CC4-039E-9A99-4B4B-1D359039FC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32B8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9BE72-C8CE-46F4-26AD-71FEC7E626B2}"/>
              </a:ext>
            </a:extLst>
          </p:cNvPr>
          <p:cNvSpPr txBox="1"/>
          <p:nvPr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9D0D55-7594-66E0-11A2-6FBFEE194D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49" y="5894351"/>
            <a:ext cx="970156" cy="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218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5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83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9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Query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B6D2A-1D3C-B182-8FB7-6DC6EEB3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Query Test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B6D2A-1D3C-B182-8FB7-6DC6EEB3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6800" y="1467367"/>
            <a:ext cx="7286625" cy="3524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F5F9FF-F828-8E8F-4882-364D259A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825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7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Command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2A70C-1FC1-0325-1CC3-E0582333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8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Command Test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0242D-111F-E842-A5E1-815CFEB1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tests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C2A50C-46E4-2383-D8DA-29B411CE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5944"/>
              </p:ext>
            </p:extLst>
          </p:nvPr>
        </p:nvGraphicFramePr>
        <p:xfrm>
          <a:off x="945618" y="1435497"/>
          <a:ext cx="8127999" cy="3787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55128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40952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9554710"/>
                    </a:ext>
                  </a:extLst>
                </a:gridCol>
              </a:tblGrid>
              <a:tr h="946920"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Query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30371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Incoming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Assert return result</a:t>
                      </a:r>
                      <a:endParaRPr lang="en-SI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Assert immediate public side-effect</a:t>
                      </a:r>
                      <a:endParaRPr lang="en-SI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950805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Internal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799201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Outgoing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Do nothing </a:t>
                      </a:r>
                      <a:r>
                        <a:rPr lang="en-US" dirty="0"/>
                        <a:t>(verify call)</a:t>
                      </a:r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41542"/>
                  </a:ext>
                </a:extLst>
              </a:tr>
            </a:tbl>
          </a:graphicData>
        </a:graphic>
      </p:graphicFrame>
      <p:pic>
        <p:nvPicPr>
          <p:cNvPr id="7" name="Graphic 6" descr="Clapper board outline">
            <a:extLst>
              <a:ext uri="{FF2B5EF4-FFF2-40B4-BE49-F238E27FC236}">
                <a16:creationId xmlns:a16="http://schemas.microsoft.com/office/drawing/2014/main" id="{2849E02A-7FC2-7C2C-C41C-0A38C544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1918" y="1447444"/>
            <a:ext cx="914400" cy="914400"/>
          </a:xfrm>
          <a:prstGeom prst="rect">
            <a:avLst/>
          </a:prstGeom>
        </p:spPr>
      </p:pic>
      <p:pic>
        <p:nvPicPr>
          <p:cNvPr id="9" name="Graphic 8" descr="List outline">
            <a:extLst>
              <a:ext uri="{FF2B5EF4-FFF2-40B4-BE49-F238E27FC236}">
                <a16:creationId xmlns:a16="http://schemas.microsoft.com/office/drawing/2014/main" id="{14AB000B-3C12-ECD4-9350-DE437C802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0963" y="1447444"/>
            <a:ext cx="914400" cy="914400"/>
          </a:xfrm>
          <a:prstGeom prst="rect">
            <a:avLst/>
          </a:prstGeom>
        </p:spPr>
      </p:pic>
      <p:pic>
        <p:nvPicPr>
          <p:cNvPr id="11" name="Graphic 10" descr="Packing Box Open outline">
            <a:extLst>
              <a:ext uri="{FF2B5EF4-FFF2-40B4-BE49-F238E27FC236}">
                <a16:creationId xmlns:a16="http://schemas.microsoft.com/office/drawing/2014/main" id="{A1F97ACD-E5A3-4E5E-1D5E-4A6B5EB6D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618" y="3347604"/>
            <a:ext cx="914400" cy="914400"/>
          </a:xfrm>
          <a:prstGeom prst="rect">
            <a:avLst/>
          </a:prstGeom>
        </p:spPr>
      </p:pic>
      <p:pic>
        <p:nvPicPr>
          <p:cNvPr id="13" name="Graphic 12" descr="Ear outline">
            <a:extLst>
              <a:ext uri="{FF2B5EF4-FFF2-40B4-BE49-F238E27FC236}">
                <a16:creationId xmlns:a16="http://schemas.microsoft.com/office/drawing/2014/main" id="{53B33143-F22F-83AB-BB8A-3F63A9EBE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618" y="2373586"/>
            <a:ext cx="914400" cy="914400"/>
          </a:xfrm>
          <a:prstGeom prst="rect">
            <a:avLst/>
          </a:prstGeom>
        </p:spPr>
      </p:pic>
      <p:pic>
        <p:nvPicPr>
          <p:cNvPr id="15" name="Graphic 14" descr="Send outline">
            <a:extLst>
              <a:ext uri="{FF2B5EF4-FFF2-40B4-BE49-F238E27FC236}">
                <a16:creationId xmlns:a16="http://schemas.microsoft.com/office/drawing/2014/main" id="{D3F30B6C-E330-69E9-5FB0-A518143B7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563" y="4288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mocks?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Mocks achieve technical isolation, not material isolation</a:t>
            </a:r>
          </a:p>
          <a:p>
            <a:r>
              <a:rPr lang="en-US" dirty="0"/>
              <a:t>Mocks introduce alternate realities</a:t>
            </a:r>
          </a:p>
          <a:p>
            <a:r>
              <a:rPr lang="en-US" dirty="0"/>
              <a:t>Mocks test interactions not behavior</a:t>
            </a:r>
          </a:p>
          <a:p>
            <a:r>
              <a:rPr lang="en-US" dirty="0"/>
              <a:t>Mocks result in </a:t>
            </a:r>
            <a:r>
              <a:rPr lang="en-US" b="1" dirty="0"/>
              <a:t>implementation ossification</a:t>
            </a:r>
            <a:endParaRPr lang="en-SI" b="1" dirty="0"/>
          </a:p>
        </p:txBody>
      </p:sp>
    </p:spTree>
    <p:extLst>
      <p:ext uri="{BB962C8B-B14F-4D97-AF65-F5344CB8AC3E}">
        <p14:creationId xmlns:p14="http://schemas.microsoft.com/office/powerpoint/2010/main" val="359197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ossification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ACE5320-59CB-936C-45E8-6045950D3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189623"/>
              </p:ext>
            </p:extLst>
          </p:nvPr>
        </p:nvGraphicFramePr>
        <p:xfrm>
          <a:off x="1092200" y="93134"/>
          <a:ext cx="10007600" cy="667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4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B234F-7C18-758B-804E-81DAF9A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6737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Orchestrator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Logic</a:t>
            </a:r>
            <a:r>
              <a:rPr lang="sl-SI" dirty="0"/>
              <a:t> </a:t>
            </a:r>
            <a:r>
              <a:rPr lang="sl-SI" dirty="0" err="1"/>
              <a:t>classes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2617762"/>
            <a:ext cx="5212080" cy="1015663"/>
          </a:xfrm>
        </p:spPr>
        <p:txBody>
          <a:bodyPr/>
          <a:lstStyle/>
          <a:p>
            <a:r>
              <a:rPr lang="sl-SI" dirty="0" err="1"/>
              <a:t>Many</a:t>
            </a:r>
            <a:r>
              <a:rPr lang="sl-SI" dirty="0"/>
              <a:t> </a:t>
            </a:r>
            <a:r>
              <a:rPr lang="sl-SI" dirty="0" err="1"/>
              <a:t>dependencies</a:t>
            </a:r>
            <a:endParaRPr lang="en-US" dirty="0"/>
          </a:p>
          <a:p>
            <a:r>
              <a:rPr lang="sl-SI" dirty="0" err="1"/>
              <a:t>Few</a:t>
            </a:r>
            <a:r>
              <a:rPr lang="sl-SI" dirty="0"/>
              <a:t> </a:t>
            </a:r>
            <a:r>
              <a:rPr lang="sl-SI" dirty="0" err="1"/>
              <a:t>branches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213B92-C551-DEC5-F0E2-1AF51BE4F2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2655153"/>
            <a:ext cx="5212080" cy="1015663"/>
          </a:xfrm>
        </p:spPr>
        <p:txBody>
          <a:bodyPr/>
          <a:lstStyle/>
          <a:p>
            <a:r>
              <a:rPr lang="sl-SI" dirty="0" err="1"/>
              <a:t>Few</a:t>
            </a:r>
            <a:r>
              <a:rPr lang="sl-SI" dirty="0"/>
              <a:t> </a:t>
            </a:r>
            <a:r>
              <a:rPr lang="sl-SI" dirty="0" err="1"/>
              <a:t>dependecies</a:t>
            </a:r>
            <a:endParaRPr lang="sl-SI" dirty="0"/>
          </a:p>
          <a:p>
            <a:r>
              <a:rPr lang="sl-SI" dirty="0" err="1"/>
              <a:t>Many</a:t>
            </a:r>
            <a:r>
              <a:rPr lang="sl-SI" dirty="0"/>
              <a:t> </a:t>
            </a:r>
            <a:r>
              <a:rPr lang="sl-SI" dirty="0" err="1"/>
              <a:t>branches</a:t>
            </a:r>
            <a:endParaRPr lang="en-US" dirty="0"/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4E082F18-3340-59AA-380D-7C5793F26432}"/>
              </a:ext>
            </a:extLst>
          </p:cNvPr>
          <p:cNvSpPr/>
          <p:nvPr/>
        </p:nvSpPr>
        <p:spPr bwMode="auto">
          <a:xfrm>
            <a:off x="981347" y="1638011"/>
            <a:ext cx="3365500" cy="829174"/>
          </a:xfrm>
          <a:prstGeom prst="flowChartManualInput">
            <a:avLst/>
          </a:prstGeom>
          <a:solidFill>
            <a:srgbClr val="8400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sl-SI" sz="2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Orchestrator</a:t>
            </a:r>
            <a:r>
              <a:rPr lang="sl-SI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sl-SI" sz="2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classes</a:t>
            </a:r>
            <a:endParaRPr lang="en-SI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C6E5E8FC-4582-A9DD-B0DF-7CDA09AB3BE9}"/>
              </a:ext>
            </a:extLst>
          </p:cNvPr>
          <p:cNvSpPr/>
          <p:nvPr/>
        </p:nvSpPr>
        <p:spPr bwMode="auto">
          <a:xfrm>
            <a:off x="6807200" y="1638011"/>
            <a:ext cx="3365500" cy="829174"/>
          </a:xfrm>
          <a:prstGeom prst="flowChartManualInput">
            <a:avLst/>
          </a:prstGeom>
          <a:solidFill>
            <a:srgbClr val="00428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sl-SI" sz="2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Logic</a:t>
            </a:r>
            <a:r>
              <a:rPr lang="sl-SI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sl-SI" sz="2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classes</a:t>
            </a:r>
            <a:endParaRPr lang="en-SI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and Unit Tests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2617762"/>
            <a:ext cx="5212080" cy="1322676"/>
          </a:xfrm>
        </p:spPr>
        <p:txBody>
          <a:bodyPr/>
          <a:lstStyle/>
          <a:p>
            <a:r>
              <a:rPr lang="en-US" dirty="0"/>
              <a:t>Easier to test behavior</a:t>
            </a:r>
          </a:p>
          <a:p>
            <a:r>
              <a:rPr lang="en-US" dirty="0"/>
              <a:t>Slow, expensive, inconclusive</a:t>
            </a:r>
          </a:p>
          <a:p>
            <a:r>
              <a:rPr lang="en-US" dirty="0"/>
              <a:t>Hate edge conditions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213B92-C551-DEC5-F0E2-1AF51BE4F2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2655153"/>
            <a:ext cx="5212080" cy="1678781"/>
          </a:xfrm>
        </p:spPr>
        <p:txBody>
          <a:bodyPr/>
          <a:lstStyle/>
          <a:p>
            <a:r>
              <a:rPr lang="en-US" dirty="0"/>
              <a:t>Harder not to test implementation</a:t>
            </a:r>
          </a:p>
          <a:p>
            <a:r>
              <a:rPr lang="en-US" dirty="0"/>
              <a:t>Fast, cheap, conclusive</a:t>
            </a:r>
          </a:p>
          <a:p>
            <a:r>
              <a:rPr lang="en-US" dirty="0"/>
              <a:t>Love edge conditions</a:t>
            </a:r>
            <a:endParaRPr lang="en-SI" dirty="0"/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4E082F18-3340-59AA-380D-7C5793F26432}"/>
              </a:ext>
            </a:extLst>
          </p:cNvPr>
          <p:cNvSpPr/>
          <p:nvPr/>
        </p:nvSpPr>
        <p:spPr bwMode="auto">
          <a:xfrm>
            <a:off x="981347" y="1638011"/>
            <a:ext cx="3365500" cy="829174"/>
          </a:xfrm>
          <a:prstGeom prst="flowChartManualInput">
            <a:avLst/>
          </a:prstGeom>
          <a:solidFill>
            <a:srgbClr val="8400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Integration Tests</a:t>
            </a:r>
            <a:endParaRPr lang="en-SI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C6E5E8FC-4582-A9DD-B0DF-7CDA09AB3BE9}"/>
              </a:ext>
            </a:extLst>
          </p:cNvPr>
          <p:cNvSpPr/>
          <p:nvPr/>
        </p:nvSpPr>
        <p:spPr bwMode="auto">
          <a:xfrm>
            <a:off x="6807200" y="1638011"/>
            <a:ext cx="3365500" cy="829174"/>
          </a:xfrm>
          <a:prstGeom prst="flowChartManualInput">
            <a:avLst/>
          </a:prstGeom>
          <a:solidFill>
            <a:srgbClr val="00428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Unit Tests</a:t>
            </a:r>
            <a:endParaRPr lang="en-SI" sz="2000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A30BDF-DF36-0EAC-B403-90325BC2C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6727" y="2564065"/>
            <a:ext cx="4008437" cy="1107996"/>
          </a:xfrm>
        </p:spPr>
        <p:txBody>
          <a:bodyPr/>
          <a:lstStyle/>
          <a:p>
            <a:r>
              <a:rPr lang="en-US" dirty="0"/>
              <a:t>Understanding Test Isolation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B8C2A-114D-4082-40FC-797755133A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6727" y="3965687"/>
            <a:ext cx="4087812" cy="430887"/>
          </a:xfrm>
        </p:spPr>
        <p:txBody>
          <a:bodyPr/>
          <a:lstStyle/>
          <a:p>
            <a:r>
              <a:rPr lang="en-US" dirty="0"/>
              <a:t>Goran Šiška</a:t>
            </a:r>
          </a:p>
        </p:txBody>
      </p:sp>
    </p:spTree>
    <p:extLst>
      <p:ext uri="{BB962C8B-B14F-4D97-AF65-F5344CB8AC3E}">
        <p14:creationId xmlns:p14="http://schemas.microsoft.com/office/powerpoint/2010/main" val="402579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AEE7CFB-62C9-58A1-FA58-7E5C97164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873024"/>
              </p:ext>
            </p:extLst>
          </p:nvPr>
        </p:nvGraphicFramePr>
        <p:xfrm>
          <a:off x="949960" y="-11423"/>
          <a:ext cx="10287000" cy="685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4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BF09-5DD3-2523-54E1-CC9E67C2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34F4-75C1-E689-ACC4-90696E7FD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US"/>
              <a:t>https://github.com/GoranSiska/OnTestIsolation/</a:t>
            </a:r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8114253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44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FIRST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/>
              <a:t>Fast</a:t>
            </a:r>
          </a:p>
          <a:p>
            <a:r>
              <a:rPr lang="en-US" b="1" dirty="0"/>
              <a:t>Isolated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Self-validating</a:t>
            </a:r>
          </a:p>
          <a:p>
            <a:r>
              <a:rPr lang="en-US" dirty="0"/>
              <a:t>Timely/Thorough</a:t>
            </a:r>
          </a:p>
        </p:txBody>
      </p:sp>
    </p:spTree>
    <p:extLst>
      <p:ext uri="{BB962C8B-B14F-4D97-AF65-F5344CB8AC3E}">
        <p14:creationId xmlns:p14="http://schemas.microsoft.com/office/powerpoint/2010/main" val="34659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C2A50C-46E4-2383-D8DA-29B411CE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57424"/>
              </p:ext>
            </p:extLst>
          </p:nvPr>
        </p:nvGraphicFramePr>
        <p:xfrm>
          <a:off x="945618" y="1435497"/>
          <a:ext cx="8127999" cy="3787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55128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40952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9554710"/>
                    </a:ext>
                  </a:extLst>
                </a:gridCol>
              </a:tblGrid>
              <a:tr h="946920"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Query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Command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30371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Incoming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950805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Internal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799201"/>
                  </a:ext>
                </a:extLst>
              </a:tr>
              <a:tr h="946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Outgoing</a:t>
                      </a:r>
                      <a:endParaRPr lang="en-SI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2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I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41542"/>
                  </a:ext>
                </a:extLst>
              </a:tr>
            </a:tbl>
          </a:graphicData>
        </a:graphic>
      </p:graphicFrame>
      <p:pic>
        <p:nvPicPr>
          <p:cNvPr id="7" name="Graphic 6" descr="Clapper board outline">
            <a:extLst>
              <a:ext uri="{FF2B5EF4-FFF2-40B4-BE49-F238E27FC236}">
                <a16:creationId xmlns:a16="http://schemas.microsoft.com/office/drawing/2014/main" id="{2849E02A-7FC2-7C2C-C41C-0A38C544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1918" y="1447444"/>
            <a:ext cx="914400" cy="914400"/>
          </a:xfrm>
          <a:prstGeom prst="rect">
            <a:avLst/>
          </a:prstGeom>
        </p:spPr>
      </p:pic>
      <p:pic>
        <p:nvPicPr>
          <p:cNvPr id="9" name="Graphic 8" descr="List outline">
            <a:extLst>
              <a:ext uri="{FF2B5EF4-FFF2-40B4-BE49-F238E27FC236}">
                <a16:creationId xmlns:a16="http://schemas.microsoft.com/office/drawing/2014/main" id="{14AB000B-3C12-ECD4-9350-DE437C802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0963" y="1447444"/>
            <a:ext cx="914400" cy="914400"/>
          </a:xfrm>
          <a:prstGeom prst="rect">
            <a:avLst/>
          </a:prstGeom>
        </p:spPr>
      </p:pic>
      <p:pic>
        <p:nvPicPr>
          <p:cNvPr id="11" name="Graphic 10" descr="Packing Box Open outline">
            <a:extLst>
              <a:ext uri="{FF2B5EF4-FFF2-40B4-BE49-F238E27FC236}">
                <a16:creationId xmlns:a16="http://schemas.microsoft.com/office/drawing/2014/main" id="{A1F97ACD-E5A3-4E5E-1D5E-4A6B5EB6D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618" y="3347604"/>
            <a:ext cx="914400" cy="914400"/>
          </a:xfrm>
          <a:prstGeom prst="rect">
            <a:avLst/>
          </a:prstGeom>
        </p:spPr>
      </p:pic>
      <p:pic>
        <p:nvPicPr>
          <p:cNvPr id="13" name="Graphic 12" descr="Ear outline">
            <a:extLst>
              <a:ext uri="{FF2B5EF4-FFF2-40B4-BE49-F238E27FC236}">
                <a16:creationId xmlns:a16="http://schemas.microsoft.com/office/drawing/2014/main" id="{53B33143-F22F-83AB-BB8A-3F63A9EBE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618" y="2373586"/>
            <a:ext cx="914400" cy="914400"/>
          </a:xfrm>
          <a:prstGeom prst="rect">
            <a:avLst/>
          </a:prstGeom>
        </p:spPr>
      </p:pic>
      <p:pic>
        <p:nvPicPr>
          <p:cNvPr id="15" name="Graphic 14" descr="Send outline">
            <a:extLst>
              <a:ext uri="{FF2B5EF4-FFF2-40B4-BE49-F238E27FC236}">
                <a16:creationId xmlns:a16="http://schemas.microsoft.com/office/drawing/2014/main" id="{D3F30B6C-E330-69E9-5FB0-A518143B7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563" y="4288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Query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0541E9-8503-19B5-979E-8BE92DB7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Query Test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72E00-CD6F-0339-1141-567988A4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Command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596A7-5109-F9FE-0C09-76AB9539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5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Command Test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F7390-4C32-6E87-07AF-8310E490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2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26366-B431-F29A-277C-989667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Query / Command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6BCB4-DE22-5E7F-8A39-1B3FFB1B1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endParaRPr lang="en-S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9126B-8723-D62E-843D-3D6C7A20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435497"/>
            <a:ext cx="72866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9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FDCDC27-AF7D-F14B-B0CC-1CB6E701B39B}" vid="{A7568EBA-B016-9F4C-9C5F-926EE91A05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NTK24_template</Template>
  <TotalTime>43496</TotalTime>
  <Words>203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Segoe UI</vt:lpstr>
      <vt:lpstr>Segoe UI Semibold</vt:lpstr>
      <vt:lpstr>Segoe UI Semilight</vt:lpstr>
      <vt:lpstr>Wingdings</vt:lpstr>
      <vt:lpstr>WHITE TEMPLATE</vt:lpstr>
      <vt:lpstr>PowerPoint Presentation</vt:lpstr>
      <vt:lpstr>PowerPoint Presentation</vt:lpstr>
      <vt:lpstr>Test FIRST</vt:lpstr>
      <vt:lpstr>Interactions</vt:lpstr>
      <vt:lpstr>Incoming Query</vt:lpstr>
      <vt:lpstr>Incoming Query Test</vt:lpstr>
      <vt:lpstr>Incoming Command</vt:lpstr>
      <vt:lpstr>Incoming Command Test</vt:lpstr>
      <vt:lpstr>Internal Query / Command</vt:lpstr>
      <vt:lpstr>Outgoing Query</vt:lpstr>
      <vt:lpstr>Outgoing Query Test</vt:lpstr>
      <vt:lpstr>Outgoing Command</vt:lpstr>
      <vt:lpstr>Outgoing Command Test</vt:lpstr>
      <vt:lpstr>Interactions tests</vt:lpstr>
      <vt:lpstr>What’s wrong with mocks?</vt:lpstr>
      <vt:lpstr>Implementation ossification</vt:lpstr>
      <vt:lpstr>Demo</vt:lpstr>
      <vt:lpstr>Orchestrator and Logic classes</vt:lpstr>
      <vt:lpstr>Integration Tests and Unit Tests</vt:lpstr>
      <vt:lpstr>Key Points</vt:lpstr>
      <vt:lpstr>Source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Goran Šiška</dc:creator>
  <cp:lastModifiedBy>Goran Siska</cp:lastModifiedBy>
  <cp:revision>11</cp:revision>
  <dcterms:created xsi:type="dcterms:W3CDTF">2024-06-17T13:41:44Z</dcterms:created>
  <dcterms:modified xsi:type="dcterms:W3CDTF">2024-09-23T16:06:26Z</dcterms:modified>
</cp:coreProperties>
</file>