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01" r:id="rId2"/>
    <p:sldId id="2902" r:id="rId3"/>
    <p:sldId id="2900" r:id="rId4"/>
    <p:sldId id="2706" r:id="rId5"/>
    <p:sldId id="2915" r:id="rId6"/>
    <p:sldId id="2916" r:id="rId7"/>
    <p:sldId id="2917" r:id="rId8"/>
    <p:sldId id="2922" r:id="rId9"/>
    <p:sldId id="2918" r:id="rId10"/>
    <p:sldId id="2919" r:id="rId11"/>
    <p:sldId id="2920" r:id="rId12"/>
    <p:sldId id="2913" r:id="rId13"/>
    <p:sldId id="2921" r:id="rId14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44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963"/>
    <a:srgbClr val="DE4276"/>
    <a:srgbClr val="D2D4D5"/>
    <a:srgbClr val="6C6D70"/>
    <a:srgbClr val="0E76BD"/>
    <a:srgbClr val="2B87C4"/>
    <a:srgbClr val="D2D3D4"/>
    <a:srgbClr val="F68D7A"/>
    <a:srgbClr val="BF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92" autoAdjust="0"/>
    <p:restoredTop sz="95896" autoAdjust="0"/>
  </p:normalViewPr>
  <p:slideViewPr>
    <p:cSldViewPr snapToGrid="0" snapToObjects="1">
      <p:cViewPr varScale="1">
        <p:scale>
          <a:sx n="57" d="100"/>
          <a:sy n="57" d="100"/>
        </p:scale>
        <p:origin x="96" y="84"/>
      </p:cViewPr>
      <p:guideLst>
        <p:guide orient="horz" pos="4344"/>
        <p:guide pos="767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36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8214BD-C6DA-F044-8D8F-5D445958ED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04649-DAF7-5F4B-959D-2D1353810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2EC9E53-4655-7742-8D96-9AD9F4375F43}" type="datetimeFigureOut">
              <a:rPr lang="en-US"/>
              <a:pPr>
                <a:defRPr/>
              </a:pPr>
              <a:t>5/23/2019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D73E4-6AC6-1B43-AA29-58E8731DE9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0FF13-C37D-0444-8D59-B1117B28B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C6633C2-6C35-A048-991B-86A89547A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411732-9612-1B44-8A0B-24794F1C5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C08D8-71F7-6B48-93A3-6509652F8D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0856F403-2F37-424A-B3EC-0E137676B013}" type="datetimeFigureOut">
              <a:rPr lang="en-US"/>
              <a:pPr>
                <a:defRPr/>
              </a:pPr>
              <a:t>5/23/2019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CF4411-149E-A84A-9169-3FC344F06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59AC99-4456-084A-BC4A-E7EC7A788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3D2C-F72C-EC4C-B985-273F8D171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Calibri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21AB-FED3-8849-8721-565276A93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Calibri Light"/>
              </a:defRPr>
            </a:lvl1pPr>
          </a:lstStyle>
          <a:p>
            <a:pPr>
              <a:defRPr/>
            </a:pPr>
            <a:fld id="{B862C031-9D50-A648-A70B-F2B13EF2CC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28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72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16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013" algn="l" defTabSz="912813" rtl="0" fontAlgn="base">
      <a:spcBef>
        <a:spcPct val="30000"/>
      </a:spcBef>
      <a:spcAft>
        <a:spcPct val="0"/>
      </a:spcAft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A054303A-55D0-D247-85B2-CAEBD8BA43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3397A6A0-B79A-2C4A-965C-A655C4F580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r-Latn-RS" altLang="sr-Latn-RS">
              <a:latin typeface="Calibri Light" panose="020F0302020204030204" pitchFamily="34" charset="0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12181594-059E-4447-8171-BF8542203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defTabSz="1827213" fontAlgn="base">
              <a:spcBef>
                <a:spcPct val="0"/>
              </a:spcBef>
              <a:spcAft>
                <a:spcPct val="0"/>
              </a:spcAft>
            </a:pPr>
            <a:fld id="{F82EFFA1-757B-564D-9CB9-386A897480F5}" type="slidenum">
              <a:rPr lang="en-US" altLang="sr-Latn-RS" sz="1200">
                <a:latin typeface="Calibri Light" panose="020F0302020204030204" pitchFamily="34" charset="0"/>
              </a:rPr>
              <a:pPr defTabSz="18272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sr-Latn-RS" sz="1200"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13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18282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940802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38896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115989" y="0"/>
            <a:ext cx="6020412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1" y="4281977"/>
            <a:ext cx="6020411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8352602" y="0"/>
            <a:ext cx="6025048" cy="417622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31978" y="4318161"/>
            <a:ext cx="6020412" cy="41400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2359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0920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3732" y="0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75764" y="0"/>
            <a:ext cx="610188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138966"/>
            <a:ext cx="6101554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7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93420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85452" y="9138966"/>
            <a:ext cx="6091866" cy="4577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632318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88824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24987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95139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51768" y="0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870260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525425" y="4090497"/>
            <a:ext cx="607049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90373" y="4090497"/>
            <a:ext cx="6070499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055324" y="4090497"/>
            <a:ext cx="6070498" cy="512298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1427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03190" y="4031881"/>
            <a:ext cx="7001188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704378" y="4031881"/>
            <a:ext cx="7001187" cy="51229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705565" y="4031881"/>
            <a:ext cx="7001188" cy="51229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442359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251768" y="7342908"/>
            <a:ext cx="8125882" cy="637309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52393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51" y="147599"/>
            <a:ext cx="11861800" cy="13568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272027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5882" y="6858000"/>
            <a:ext cx="16251768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812588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560354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8824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616660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67741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24300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0517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44410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5769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65592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27766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6985" y="0"/>
            <a:ext cx="356066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227771" y="2996184"/>
            <a:ext cx="3008376" cy="300837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37160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933065" y="423541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933065" y="8578751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441422" y="4235409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441422" y="8578750"/>
            <a:ext cx="2362200" cy="2362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1183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126445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027879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929312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8260331" y="314622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126445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9027879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3929312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8260331" y="8214159"/>
            <a:ext cx="2272678" cy="227267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4751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4466492"/>
            <a:ext cx="11007969" cy="924950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948383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249750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9750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49750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509636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509636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509636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6769522" y="41388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16769522" y="6501089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6769522" y="9058787"/>
            <a:ext cx="1739818" cy="171441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4959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1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2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8824" y="6858000"/>
            <a:ext cx="1218882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53261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2" y="0"/>
            <a:ext cx="24377652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767066" y="3452063"/>
            <a:ext cx="3008376" cy="300837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904158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A4F80-F8BC-744B-A0E8-77CF40A5C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"/>
            <a:ext cx="24377650" cy="137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369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8286" y="518286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8286" y="7015341"/>
            <a:ext cx="5416062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452631" y="2498002"/>
            <a:ext cx="8707157" cy="59787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56900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63548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84362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8080240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00620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18137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281996" y="0"/>
            <a:ext cx="6088205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337388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28473" y="1688124"/>
            <a:ext cx="6093171" cy="10339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564442" y="1688122"/>
            <a:ext cx="6093171" cy="502036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4442" y="7029400"/>
            <a:ext cx="6088205" cy="500941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688366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60036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825978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0058400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20514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05742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996858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3320228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861765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77355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189866" y="6149725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295796" y="6149724"/>
            <a:ext cx="6099349" cy="54025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26427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24" y="0"/>
            <a:ext cx="12188825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367161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1795467" y="8428606"/>
            <a:ext cx="5408124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59021" y="4208012"/>
            <a:ext cx="9519561" cy="844118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203589" y="4208012"/>
            <a:ext cx="5408125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826280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79418" y="4549006"/>
            <a:ext cx="9461664" cy="71719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2874913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24377650" cy="96012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8979675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83831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09184" y="0"/>
            <a:ext cx="10193866" cy="13716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622653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96001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911928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0280074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464147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8648220" y="3295503"/>
            <a:ext cx="3879274" cy="603741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880430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226036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188825" y="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6858000"/>
            <a:ext cx="1218882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386224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6352915" y="8991653"/>
            <a:ext cx="1013634" cy="176893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005703061"/>
      </p:ext>
    </p:extLst>
  </p:cSld>
  <p:clrMapOvr>
    <a:masterClrMapping/>
  </p:clrMapOvr>
  <p:transition spd="med" advClick="0" advTm="2000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8D9D25-F702-204B-B5EA-8E36DF5CB68B}"/>
              </a:ext>
            </a:extLst>
          </p:cNvPr>
          <p:cNvSpPr/>
          <p:nvPr userDrawn="1"/>
        </p:nvSpPr>
        <p:spPr>
          <a:xfrm>
            <a:off x="21732875" y="7938"/>
            <a:ext cx="2101850" cy="15763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6086471" y="48768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12169766" y="-3048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18278473" y="4838700"/>
            <a:ext cx="6086471" cy="88696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27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0376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2235884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11023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1355470" y="9446722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8446906" y="9421730"/>
            <a:ext cx="1929384" cy="19293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9638524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4516914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209703" y="4407444"/>
            <a:ext cx="13167947" cy="6521824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28537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8122022" y="0"/>
            <a:ext cx="8145300" cy="13716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2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7949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49" cy="850053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747638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0459853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7169810" y="5104844"/>
            <a:ext cx="3336329" cy="594976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1950329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68675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5572125"/>
            <a:ext cx="8412479" cy="81438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790083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123995" y="5813269"/>
            <a:ext cx="5967616" cy="790273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461742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24423370" cy="854039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87723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0806976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3940379" y="6858126"/>
            <a:ext cx="2666386" cy="346058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364532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956667" y="4958807"/>
            <a:ext cx="8357714" cy="622834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1733897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975334"/>
            <a:ext cx="11723065" cy="972320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0004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726951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68334" y="5300456"/>
            <a:ext cx="7607690" cy="473161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709923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61786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404348" y="1948821"/>
            <a:ext cx="3805081" cy="3805084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98177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0" y="-4938"/>
            <a:ext cx="11995150" cy="13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696762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25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967334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685800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61807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DE9DEDA-3AD0-544D-8A6C-1B7AF0998DC5}"/>
              </a:ext>
            </a:extLst>
          </p:cNvPr>
          <p:cNvSpPr/>
          <p:nvPr userDrawn="1"/>
        </p:nvSpPr>
        <p:spPr>
          <a:xfrm rot="16200000">
            <a:off x="22199601" y="666750"/>
            <a:ext cx="520700" cy="523875"/>
          </a:xfrm>
          <a:prstGeom prst="ellipse">
            <a:avLst/>
          </a:prstGeom>
          <a:solidFill>
            <a:srgbClr val="DE4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Montserrat" charset="0"/>
            </a:endParaRP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588613-02F5-784D-9EF6-286BAF7756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76400" y="3651250"/>
            <a:ext cx="2102485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1029" name="Title Placeholder 3">
            <a:extLst>
              <a:ext uri="{FF2B5EF4-FFF2-40B4-BE49-F238E27FC236}">
                <a16:creationId xmlns:a16="http://schemas.microsoft.com/office/drawing/2014/main" id="{58B9BC8A-8CD8-A444-BB2E-BF2845D3A20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76400" y="730250"/>
            <a:ext cx="210248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28" name="TextBox 9">
            <a:extLst>
              <a:ext uri="{FF2B5EF4-FFF2-40B4-BE49-F238E27FC236}">
                <a16:creationId xmlns:a16="http://schemas.microsoft.com/office/drawing/2014/main" id="{CC833890-52F5-FB48-9362-E5ABE7FAAD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102214" y="691906"/>
            <a:ext cx="78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43" tIns="91422" rIns="182843" bIns="9142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19627C0D-DFEB-CD42-B6BB-D4156349B114}" type="slidenum">
              <a:rPr lang="id-ID" altLang="sr-Latn-RS" sz="180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pPr algn="ctr" eaLnBrk="1" hangingPunct="1"/>
              <a:t>‹#›</a:t>
            </a:fld>
            <a:r>
              <a:rPr lang="id-ID" altLang="sr-Latn-RS" sz="1800" dirty="0">
                <a:solidFill>
                  <a:schemeClr val="bg1"/>
                </a:solidFill>
                <a:latin typeface="Montserrat Light"/>
                <a:ea typeface="Montserrat Light"/>
                <a:cs typeface="Montserrat Light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12F41-D412-5A49-A68B-D14751B6C909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9" y="11015418"/>
            <a:ext cx="3436084" cy="23295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134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  <p:sldLayoutId id="2147484077" r:id="rId27"/>
    <p:sldLayoutId id="2147484078" r:id="rId28"/>
    <p:sldLayoutId id="2147484079" r:id="rId29"/>
    <p:sldLayoutId id="2147484080" r:id="rId30"/>
    <p:sldLayoutId id="2147484081" r:id="rId31"/>
    <p:sldLayoutId id="2147484082" r:id="rId32"/>
    <p:sldLayoutId id="2147484083" r:id="rId33"/>
    <p:sldLayoutId id="2147484084" r:id="rId34"/>
    <p:sldLayoutId id="2147484085" r:id="rId35"/>
    <p:sldLayoutId id="2147484086" r:id="rId36"/>
    <p:sldLayoutId id="2147484087" r:id="rId37"/>
    <p:sldLayoutId id="2147484088" r:id="rId38"/>
    <p:sldLayoutId id="2147484089" r:id="rId39"/>
    <p:sldLayoutId id="2147484090" r:id="rId40"/>
    <p:sldLayoutId id="2147484091" r:id="rId41"/>
    <p:sldLayoutId id="2147484092" r:id="rId42"/>
    <p:sldLayoutId id="2147484093" r:id="rId43"/>
    <p:sldLayoutId id="2147484094" r:id="rId44"/>
    <p:sldLayoutId id="2147484095" r:id="rId45"/>
    <p:sldLayoutId id="2147484097" r:id="rId46"/>
    <p:sldLayoutId id="2147484098" r:id="rId47"/>
    <p:sldLayoutId id="2147484128" r:id="rId48"/>
    <p:sldLayoutId id="2147484130" r:id="rId49"/>
    <p:sldLayoutId id="2147484104" r:id="rId50"/>
    <p:sldLayoutId id="2147484105" r:id="rId51"/>
    <p:sldLayoutId id="2147484110" r:id="rId52"/>
    <p:sldLayoutId id="2147484111" r:id="rId53"/>
    <p:sldLayoutId id="2147484112" r:id="rId54"/>
    <p:sldLayoutId id="2147484113" r:id="rId55"/>
    <p:sldLayoutId id="2147484114" r:id="rId56"/>
    <p:sldLayoutId id="2147484115" r:id="rId57"/>
    <p:sldLayoutId id="2147484116" r:id="rId58"/>
    <p:sldLayoutId id="2147484117" r:id="rId59"/>
    <p:sldLayoutId id="2147484118" r:id="rId60"/>
    <p:sldLayoutId id="2147484119" r:id="rId61"/>
    <p:sldLayoutId id="2147484135" r:id="rId62"/>
  </p:sldLayoutIdLst>
  <p:transition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Montserrat Hairline"/>
          <a:ea typeface="Montserrat Hairline"/>
          <a:cs typeface="Montserrat Hairline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48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  <a:lvl2pPr marL="9128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2pPr>
      <a:lvl3pPr marL="18272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3pPr>
      <a:lvl4pPr marL="27416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4pPr>
      <a:lvl5pPr marL="3656013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ranSisk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GoranSiska/WhatIsThis" TargetMode="External"/><Relationship Id="rId5" Type="http://schemas.openxmlformats.org/officeDocument/2006/relationships/hyperlink" Target="https://github.com/GoranSiska" TargetMode="External"/><Relationship Id="rId4" Type="http://schemas.openxmlformats.org/officeDocument/2006/relationships/hyperlink" Target="https://medium.com/@GoranSisk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2383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CLOSURE</a:t>
            </a: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 AND EVENTS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33"/>
            <a:ext cx="19763504" cy="2123658"/>
            <a:chOff x="3276792" y="4309397"/>
            <a:chExt cx="19762537" cy="21237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8937078" cy="21237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default (window, global, undefined)</a:t>
              </a:r>
              <a:endParaRPr lang="sl-SI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in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nested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functions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2C1606E-E87E-C243-9A20-9EA355D39BA0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8340582"/>
            <a:ext cx="20076283" cy="2123658"/>
            <a:chOff x="3276792" y="4309397"/>
            <a:chExt cx="20075296" cy="21237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072DC-0C4B-E947-80D0-28FF8B623CFF}"/>
                </a:ext>
              </a:extLst>
            </p:cNvPr>
            <p:cNvSpPr txBox="1"/>
            <p:nvPr/>
          </p:nvSpPr>
          <p:spPr>
            <a:xfrm>
              <a:off x="4102251" y="4309397"/>
              <a:ext cx="19249837" cy="21237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object with added event listener</a:t>
              </a:r>
              <a:endParaRPr lang="sl-SI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in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event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callbacks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1" name="Shape 2906">
              <a:extLst>
                <a:ext uri="{FF2B5EF4-FFF2-40B4-BE49-F238E27FC236}">
                  <a16:creationId xmlns:a16="http://schemas.microsoft.com/office/drawing/2014/main" id="{F17E4D87-88F6-A549-870A-7FAA7C8DAC19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987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COMMON </a:t>
            </a: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FIXES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4" y="5393432"/>
            <a:ext cx="6187865" cy="1107996"/>
            <a:chOff x="3276792" y="4309397"/>
            <a:chExt cx="6187563" cy="110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5362104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use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closure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E2C7F7F2-C58F-1242-AE47-5C4DCF5C347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867006"/>
            <a:ext cx="4828519" cy="1107996"/>
            <a:chOff x="3276792" y="4309397"/>
            <a:chExt cx="4828281" cy="11080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0DB54E-5C83-914D-993B-D022D11242E3}"/>
                </a:ext>
              </a:extLst>
            </p:cNvPr>
            <p:cNvSpPr txBox="1"/>
            <p:nvPr/>
          </p:nvSpPr>
          <p:spPr>
            <a:xfrm>
              <a:off x="4102251" y="4309397"/>
              <a:ext cx="4002822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use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bind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" name="Shape 2906">
              <a:extLst>
                <a:ext uri="{FF2B5EF4-FFF2-40B4-BE49-F238E27FC236}">
                  <a16:creationId xmlns:a16="http://schemas.microsoft.com/office/drawing/2014/main" id="{420D2B97-EB78-B444-8735-07B86042E55D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BF1E2E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2C1606E-E87E-C243-9A20-9EA355D39BA0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8340581"/>
            <a:ext cx="9817064" cy="1107996"/>
            <a:chOff x="3276792" y="4309397"/>
            <a:chExt cx="9816580" cy="11080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072DC-0C4B-E947-80D0-28FF8B623CFF}"/>
                </a:ext>
              </a:extLst>
            </p:cNvPr>
            <p:cNvSpPr txBox="1"/>
            <p:nvPr/>
          </p:nvSpPr>
          <p:spPr>
            <a:xfrm>
              <a:off x="4102251" y="4309397"/>
              <a:ext cx="8991121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use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arrow</a:t>
              </a:r>
              <a:r>
                <a:rPr lang="sl-SI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</a:t>
              </a:r>
              <a:r>
                <a:rPr lang="sl-SI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functions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1" name="Shape 2906">
              <a:extLst>
                <a:ext uri="{FF2B5EF4-FFF2-40B4-BE49-F238E27FC236}">
                  <a16:creationId xmlns:a16="http://schemas.microsoft.com/office/drawing/2014/main" id="{F17E4D87-88F6-A549-870A-7FAA7C8DAC19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534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6100BA-819D-4B31-A4A0-C3D66C5F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49" y="1221805"/>
            <a:ext cx="9150352" cy="112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8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9" r="15151"/>
          <a:stretch/>
        </p:blipFill>
        <p:spPr>
          <a:xfrm>
            <a:off x="13680000" y="0"/>
            <a:ext cx="12188825" cy="13715999"/>
          </a:xfrm>
        </p:spPr>
      </p:pic>
      <p:sp>
        <p:nvSpPr>
          <p:cNvPr id="6" name="TextBox 5"/>
          <p:cNvSpPr txBox="1"/>
          <p:nvPr/>
        </p:nvSpPr>
        <p:spPr>
          <a:xfrm>
            <a:off x="1886858" y="857250"/>
            <a:ext cx="1110524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https://twitter.com/GoranSiska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https://medium.com/@GoranSiska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https://github.com/GoranSiska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sl-SI" sz="5400">
                <a:latin typeface="Helvetica" panose="020B0604020202020204" pitchFamily="34" charset="0"/>
                <a:cs typeface="Helvetica" panose="020B0604020202020204" pitchFamily="34" charset="0"/>
                <a:hlinkClick r:id="rId6"/>
              </a:rPr>
              <a:t>WhatIsThis</a:t>
            </a:r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sl-SI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hape 2872">
            <a:extLst>
              <a:ext uri="{FF2B5EF4-FFF2-40B4-BE49-F238E27FC236}">
                <a16:creationId xmlns:a16="http://schemas.microsoft.com/office/drawing/2014/main" id="{B535C3F4-F6DD-094A-8554-A9655BB1AC5E}"/>
              </a:ext>
            </a:extLst>
          </p:cNvPr>
          <p:cNvSpPr>
            <a:spLocks noChangeAspect="1"/>
          </p:cNvSpPr>
          <p:nvPr/>
        </p:nvSpPr>
        <p:spPr>
          <a:xfrm>
            <a:off x="618673" y="1182983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hape 2550">
            <a:extLst>
              <a:ext uri="{FF2B5EF4-FFF2-40B4-BE49-F238E27FC236}">
                <a16:creationId xmlns:a16="http://schemas.microsoft.com/office/drawing/2014/main" id="{95B5F883-7785-1D41-82F3-6A07119B112C}"/>
              </a:ext>
            </a:extLst>
          </p:cNvPr>
          <p:cNvSpPr>
            <a:spLocks noChangeAspect="1"/>
          </p:cNvSpPr>
          <p:nvPr/>
        </p:nvSpPr>
        <p:spPr>
          <a:xfrm>
            <a:off x="618672" y="2396705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hape 2723">
            <a:extLst>
              <a:ext uri="{FF2B5EF4-FFF2-40B4-BE49-F238E27FC236}">
                <a16:creationId xmlns:a16="http://schemas.microsoft.com/office/drawing/2014/main" id="{421C6D4F-1E6B-0242-83C2-4F676FDC1774}"/>
              </a:ext>
            </a:extLst>
          </p:cNvPr>
          <p:cNvSpPr>
            <a:spLocks noChangeAspect="1"/>
          </p:cNvSpPr>
          <p:nvPr/>
        </p:nvSpPr>
        <p:spPr>
          <a:xfrm>
            <a:off x="618673" y="3610427"/>
            <a:ext cx="981527" cy="981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>
            <a:defPPr>
              <a:defRPr lang="en-US"/>
            </a:defPPr>
            <a:lvl1pPr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1pPr>
            <a:lvl2pPr marL="912813" indent="-4556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2pPr>
            <a:lvl3pPr marL="1827213" indent="-9128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3pPr>
            <a:lvl4pPr marL="2741613" indent="-13700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4pPr>
            <a:lvl5pPr marL="3656013" indent="-1827213" algn="l" defTabSz="18272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Lato Light"/>
                <a:ea typeface="+mn-ea"/>
                <a:cs typeface="+mn-cs"/>
              </a:defRPr>
            </a:lvl9pPr>
          </a:lstStyle>
          <a:p>
            <a:pPr defTabSz="457063" eaLnBrk="1" fontAlgn="auto" hangingPunct="1">
              <a:spcBef>
                <a:spcPts val="0"/>
              </a:spcBef>
              <a:spcAft>
                <a:spcPts val="0"/>
              </a:spcAft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797428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5E44394-74EB-4AC5-833B-84E91B90A3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0" b="18120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868857-9942-488E-AC31-2161B503F30C}"/>
              </a:ext>
            </a:extLst>
          </p:cNvPr>
          <p:cNvSpPr txBox="1"/>
          <p:nvPr/>
        </p:nvSpPr>
        <p:spPr>
          <a:xfrm>
            <a:off x="8294072" y="10789921"/>
            <a:ext cx="77895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pc="600" dirty="0">
                <a:solidFill>
                  <a:srgbClr val="DE4276"/>
                </a:solidFill>
                <a:latin typeface="Helvetica" pitchFamily="2" charset="0"/>
              </a:rPr>
              <a:t>What’s this?</a:t>
            </a:r>
            <a:endParaRPr lang="sl-SI" sz="9600" spc="600" dirty="0">
              <a:solidFill>
                <a:srgbClr val="DE4276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41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9725E-57F8-A043-9200-C67C5F841419}"/>
              </a:ext>
            </a:extLst>
          </p:cNvPr>
          <p:cNvSpPr txBox="1"/>
          <p:nvPr/>
        </p:nvSpPr>
        <p:spPr>
          <a:xfrm>
            <a:off x="4376738" y="2843213"/>
            <a:ext cx="15700375" cy="71711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“</a:t>
            </a:r>
            <a:r>
              <a:rPr lang="en-GB" sz="115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24 years ago in May I did 10 days of hard work, I didn’t sleep much</a:t>
            </a:r>
            <a:r>
              <a:rPr lang="en-US" sz="11500" b="1" spc="600" dirty="0">
                <a:solidFill>
                  <a:srgbClr val="422963"/>
                </a:solidFill>
                <a:latin typeface="Helvetica" pitchFamily="2" charset="0"/>
                <a:ea typeface="Montserrat" charset="0"/>
                <a:cs typeface="Montserrat" charset="0"/>
              </a:rPr>
              <a:t>.”</a:t>
            </a:r>
            <a:endParaRPr lang="en-US" sz="23900" b="1" spc="600" dirty="0">
              <a:solidFill>
                <a:srgbClr val="422963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6FC13-D778-1F46-9344-152D914E0B2A}"/>
              </a:ext>
            </a:extLst>
          </p:cNvPr>
          <p:cNvSpPr txBox="1"/>
          <p:nvPr/>
        </p:nvSpPr>
        <p:spPr>
          <a:xfrm>
            <a:off x="10442625" y="10287000"/>
            <a:ext cx="35686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600" dirty="0">
                <a:latin typeface="Helvetica" pitchFamily="2" charset="0"/>
                <a:ea typeface="Montserrat" charset="0"/>
                <a:cs typeface="Montserrat" charset="0"/>
              </a:rPr>
              <a:t>Brendan </a:t>
            </a:r>
            <a:r>
              <a:rPr lang="en-US" sz="3200" spc="600" dirty="0" err="1">
                <a:latin typeface="Helvetica" pitchFamily="2" charset="0"/>
                <a:ea typeface="Montserrat" charset="0"/>
                <a:cs typeface="Montserrat" charset="0"/>
              </a:rPr>
              <a:t>Eich</a:t>
            </a:r>
            <a:endParaRPr lang="en-US" sz="4800" spc="600" dirty="0">
              <a:latin typeface="Helvetica" pitchFamily="2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F46F4-6A3B-E44D-A4C0-0E3EB433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7" y="0"/>
            <a:ext cx="24374944" cy="13710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DB15F5-F277-C64F-B225-5BDD42D1D464}"/>
              </a:ext>
            </a:extLst>
          </p:cNvPr>
          <p:cNvSpPr txBox="1"/>
          <p:nvPr/>
        </p:nvSpPr>
        <p:spPr>
          <a:xfrm>
            <a:off x="1092272" y="9617046"/>
            <a:ext cx="7778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spc="3000" dirty="0">
                <a:solidFill>
                  <a:srgbClr val="D2D3D4"/>
                </a:solidFill>
                <a:latin typeface="Helvetica" pitchFamily="2" charset="0"/>
                <a:ea typeface="Montserrat" charset="0"/>
                <a:cs typeface="Montserrat" charset="0"/>
              </a:rPr>
              <a:t>MOCHA TESTS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3AFB1-0AF9-2B4A-97DE-C531D1A4F864}"/>
              </a:ext>
            </a:extLst>
          </p:cNvPr>
          <p:cNvSpPr/>
          <p:nvPr/>
        </p:nvSpPr>
        <p:spPr>
          <a:xfrm>
            <a:off x="493441" y="9208176"/>
            <a:ext cx="8975679" cy="3126064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latin typeface="Montserrat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CONSTRUCTOR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17136375" cy="1107996"/>
            <a:chOff x="3276792" y="4309397"/>
            <a:chExt cx="17135532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6310073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object under construction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0164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BIND, APPLY</a:t>
            </a:r>
            <a:b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</a:b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AND </a:t>
            </a: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CALL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32"/>
            <a:ext cx="11522658" cy="1107996"/>
            <a:chOff x="3276792" y="4309397"/>
            <a:chExt cx="11522094" cy="110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0696635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bound object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E2C7F7F2-C58F-1242-AE47-5C4DCF5C347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867006"/>
            <a:ext cx="12051649" cy="1107996"/>
            <a:chOff x="3276792" y="4309397"/>
            <a:chExt cx="12051057" cy="11080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0DB54E-5C83-914D-993B-D022D11242E3}"/>
                </a:ext>
              </a:extLst>
            </p:cNvPr>
            <p:cNvSpPr txBox="1"/>
            <p:nvPr/>
          </p:nvSpPr>
          <p:spPr>
            <a:xfrm>
              <a:off x="4102251" y="4309397"/>
              <a:ext cx="11225598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applied object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" name="Shape 2906">
              <a:extLst>
                <a:ext uri="{FF2B5EF4-FFF2-40B4-BE49-F238E27FC236}">
                  <a16:creationId xmlns:a16="http://schemas.microsoft.com/office/drawing/2014/main" id="{420D2B97-EB78-B444-8735-07B86042E55D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BF1E2E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2C1606E-E87E-C243-9A20-9EA355D39BA0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8340581"/>
            <a:ext cx="11455332" cy="1107996"/>
            <a:chOff x="3276792" y="4309397"/>
            <a:chExt cx="11454769" cy="11080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072DC-0C4B-E947-80D0-28FF8B623CFF}"/>
                </a:ext>
              </a:extLst>
            </p:cNvPr>
            <p:cNvSpPr txBox="1"/>
            <p:nvPr/>
          </p:nvSpPr>
          <p:spPr>
            <a:xfrm>
              <a:off x="4102251" y="4309397"/>
              <a:ext cx="10629310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called object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1" name="Shape 2906">
              <a:extLst>
                <a:ext uri="{FF2B5EF4-FFF2-40B4-BE49-F238E27FC236}">
                  <a16:creationId xmlns:a16="http://schemas.microsoft.com/office/drawing/2014/main" id="{F17E4D87-88F6-A549-870A-7FAA7C8DAC19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5633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l-SI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OBJECTS</a:t>
            </a:r>
            <a:endParaRPr lang="en-US" sz="8800" spc="600" dirty="0">
              <a:solidFill>
                <a:srgbClr val="DE4276"/>
              </a:solidFill>
              <a:latin typeface="Helvetica" pitchFamily="2" charset="0"/>
              <a:ea typeface="Montserrat" charset="0"/>
              <a:cs typeface="Montserrat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32"/>
            <a:ext cx="12069283" cy="1107996"/>
            <a:chOff x="3276792" y="4309397"/>
            <a:chExt cx="12068693" cy="110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1243234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the method object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1725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GLOBAL OBJECT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29"/>
            <a:ext cx="13159326" cy="1107996"/>
            <a:chOff x="3276792" y="4309397"/>
            <a:chExt cx="13158681" cy="11080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2333222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window in a browser</a:t>
              </a: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E2C7F7F2-C58F-1242-AE47-5C4DCF5C347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867003"/>
            <a:ext cx="10378115" cy="1107996"/>
            <a:chOff x="3276792" y="4309397"/>
            <a:chExt cx="10377605" cy="11080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0DB54E-5C83-914D-993B-D022D11242E3}"/>
                </a:ext>
              </a:extLst>
            </p:cNvPr>
            <p:cNvSpPr txBox="1"/>
            <p:nvPr/>
          </p:nvSpPr>
          <p:spPr>
            <a:xfrm>
              <a:off x="4102251" y="4309397"/>
              <a:ext cx="9552146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global in node</a:t>
              </a:r>
            </a:p>
          </p:txBody>
        </p:sp>
        <p:sp>
          <p:nvSpPr>
            <p:cNvPr id="8" name="Shape 2906">
              <a:extLst>
                <a:ext uri="{FF2B5EF4-FFF2-40B4-BE49-F238E27FC236}">
                  <a16:creationId xmlns:a16="http://schemas.microsoft.com/office/drawing/2014/main" id="{420D2B97-EB78-B444-8735-07B86042E55D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BF1E2E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42C1606E-E87E-C243-9A20-9EA355D39BA0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8340578"/>
            <a:ext cx="15584669" cy="1107996"/>
            <a:chOff x="3276792" y="4309397"/>
            <a:chExt cx="15583903" cy="11080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E072DC-0C4B-E947-80D0-28FF8B623CFF}"/>
                </a:ext>
              </a:extLst>
            </p:cNvPr>
            <p:cNvSpPr txBox="1"/>
            <p:nvPr/>
          </p:nvSpPr>
          <p:spPr>
            <a:xfrm>
              <a:off x="4102251" y="4309397"/>
              <a:ext cx="14758444" cy="11080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undefined in “strict mode”</a:t>
              </a:r>
            </a:p>
          </p:txBody>
        </p:sp>
        <p:sp>
          <p:nvSpPr>
            <p:cNvPr id="11" name="Shape 2906">
              <a:extLst>
                <a:ext uri="{FF2B5EF4-FFF2-40B4-BE49-F238E27FC236}">
                  <a16:creationId xmlns:a16="http://schemas.microsoft.com/office/drawing/2014/main" id="{F17E4D87-88F6-A549-870A-7FAA7C8DAC19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7627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17AE6-1693-9F43-8C55-5A20C936FACE}"/>
              </a:ext>
            </a:extLst>
          </p:cNvPr>
          <p:cNvSpPr txBox="1"/>
          <p:nvPr/>
        </p:nvSpPr>
        <p:spPr>
          <a:xfrm>
            <a:off x="6826250" y="1847850"/>
            <a:ext cx="10725150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rPr>
              <a:t>ARROW FUNCTIONS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DC0D6BDB-FE8A-264D-BEE4-D78EF59F120E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5393432"/>
            <a:ext cx="16831805" cy="1107996"/>
            <a:chOff x="3276792" y="4309397"/>
            <a:chExt cx="16830981" cy="1108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D7D8EA-3EDF-4B46-B66D-4FDC7B3C6D6C}"/>
                </a:ext>
              </a:extLst>
            </p:cNvPr>
            <p:cNvSpPr txBox="1"/>
            <p:nvPr/>
          </p:nvSpPr>
          <p:spPr>
            <a:xfrm>
              <a:off x="4102251" y="4309397"/>
              <a:ext cx="16005522" cy="11080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 is value of this in lexical scope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5" name="Shape 2906">
              <a:extLst>
                <a:ext uri="{FF2B5EF4-FFF2-40B4-BE49-F238E27FC236}">
                  <a16:creationId xmlns:a16="http://schemas.microsoft.com/office/drawing/2014/main" id="{E1859765-6C6B-1341-ACC0-FA6D4BE5A9CF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E2C7F7F2-C58F-1242-AE47-5C4DCF5C347C}"/>
              </a:ext>
            </a:extLst>
          </p:cNvPr>
          <p:cNvGrpSpPr>
            <a:grpSpLocks/>
          </p:cNvGrpSpPr>
          <p:nvPr/>
        </p:nvGrpSpPr>
        <p:grpSpPr bwMode="auto">
          <a:xfrm>
            <a:off x="3908446" y="6867007"/>
            <a:ext cx="15791455" cy="2123658"/>
            <a:chOff x="3276792" y="4309397"/>
            <a:chExt cx="15790680" cy="21237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0DB54E-5C83-914D-993B-D022D11242E3}"/>
                </a:ext>
              </a:extLst>
            </p:cNvPr>
            <p:cNvSpPr txBox="1"/>
            <p:nvPr/>
          </p:nvSpPr>
          <p:spPr>
            <a:xfrm>
              <a:off x="4102251" y="4309397"/>
              <a:ext cx="14965221" cy="21237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 err="1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thisArg</a:t>
              </a: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 is ignored when binding, </a:t>
              </a:r>
              <a:endParaRPr lang="sl-SI" sz="6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600" spc="600" dirty="0">
                  <a:solidFill>
                    <a:srgbClr val="DE4276"/>
                  </a:solidFill>
                  <a:latin typeface="Helvetica" pitchFamily="2" charset="0"/>
                  <a:ea typeface="Montserrat" charset="0"/>
                  <a:cs typeface="Montserrat" charset="0"/>
                </a:rPr>
                <a:t>calling or applying</a:t>
              </a:r>
              <a:endParaRPr lang="en-US" sz="9600" spc="600" dirty="0">
                <a:solidFill>
                  <a:srgbClr val="DE4276"/>
                </a:solidFill>
                <a:latin typeface="Helvetica" pitchFamily="2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8" name="Shape 2906">
              <a:extLst>
                <a:ext uri="{FF2B5EF4-FFF2-40B4-BE49-F238E27FC236}">
                  <a16:creationId xmlns:a16="http://schemas.microsoft.com/office/drawing/2014/main" id="{420D2B97-EB78-B444-8735-07B86042E55D}"/>
                </a:ext>
              </a:extLst>
            </p:cNvPr>
            <p:cNvSpPr/>
            <p:nvPr/>
          </p:nvSpPr>
          <p:spPr>
            <a:xfrm>
              <a:off x="3276792" y="4626907"/>
              <a:ext cx="558772" cy="558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rgbClr val="422963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>
                <a:solidFill>
                  <a:srgbClr val="BF1E2E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 pitchFamily="2" charset="0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9A145-456E-AC45-B188-4991D70AF44F}"/>
              </a:ext>
            </a:extLst>
          </p:cNvPr>
          <p:cNvSpPr txBox="1"/>
          <p:nvPr/>
        </p:nvSpPr>
        <p:spPr>
          <a:xfrm>
            <a:off x="4007796" y="474709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280123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T_Byte_template" id="{768D21C0-08AE-4E43-8063-03368C87870D}" vid="{AC2B3818-4C5F-8F46-B8E2-CB98AB706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156</Words>
  <Application>Microsoft Office PowerPoint</Application>
  <PresentationFormat>Custom</PresentationFormat>
  <Paragraphs>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Gill Sans</vt:lpstr>
      <vt:lpstr>Helvetica</vt:lpstr>
      <vt:lpstr>Lato Light</vt:lpstr>
      <vt:lpstr>Montserrat</vt:lpstr>
      <vt:lpstr>Montserrat Hairline</vt:lpstr>
      <vt:lpstr>Montserrat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Knežević</dc:creator>
  <cp:keywords/>
  <dc:description/>
  <cp:lastModifiedBy>Goran Siska</cp:lastModifiedBy>
  <cp:revision>27</cp:revision>
  <dcterms:created xsi:type="dcterms:W3CDTF">2019-04-08T09:53:21Z</dcterms:created>
  <dcterms:modified xsi:type="dcterms:W3CDTF">2019-05-23T18:17:31Z</dcterms:modified>
  <cp:category/>
</cp:coreProperties>
</file>