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4A1196-4F29-43CC-B923-7C933B04AF6B}" v="14" dt="2022-05-04T21:47:46.8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F3E0D7-3F7A-48E1-A8D5-EBA2C365A299}"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147007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3E0D7-3F7A-48E1-A8D5-EBA2C365A299}"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2911486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3E0D7-3F7A-48E1-A8D5-EBA2C365A299}"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245324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3E0D7-3F7A-48E1-A8D5-EBA2C365A299}"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98C366-B70C-4BD3-BA86-E76DD18A6DAB}"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43374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3E0D7-3F7A-48E1-A8D5-EBA2C365A299}"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1386835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F3E0D7-3F7A-48E1-A8D5-EBA2C365A299}" type="datetimeFigureOut">
              <a:rPr lang="en-IN" smtClean="0"/>
              <a:t>04-05-2022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3650691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F3E0D7-3F7A-48E1-A8D5-EBA2C365A299}" type="datetimeFigureOut">
              <a:rPr lang="en-IN" smtClean="0"/>
              <a:t>04-05-2022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1639926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3E0D7-3F7A-48E1-A8D5-EBA2C365A299}"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706478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3E0D7-3F7A-48E1-A8D5-EBA2C365A299}"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3114758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3E0D7-3F7A-48E1-A8D5-EBA2C365A299}"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3860732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3E0D7-3F7A-48E1-A8D5-EBA2C365A299}"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942021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F3E0D7-3F7A-48E1-A8D5-EBA2C365A299}"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3511471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F3E0D7-3F7A-48E1-A8D5-EBA2C365A299}" type="datetimeFigureOut">
              <a:rPr lang="en-IN" smtClean="0"/>
              <a:t>04-05-2022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4215027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F3E0D7-3F7A-48E1-A8D5-EBA2C365A299}" type="datetimeFigureOut">
              <a:rPr lang="en-IN" smtClean="0"/>
              <a:t>04-05-2022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2081230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3E0D7-3F7A-48E1-A8D5-EBA2C365A299}" type="datetimeFigureOut">
              <a:rPr lang="en-IN" smtClean="0"/>
              <a:t>04-05-2022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4231634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3E0D7-3F7A-48E1-A8D5-EBA2C365A299}"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3678651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3E0D7-3F7A-48E1-A8D5-EBA2C365A299}"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3275875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FF3E0D7-3F7A-48E1-A8D5-EBA2C365A299}" type="datetimeFigureOut">
              <a:rPr lang="en-IN" smtClean="0"/>
              <a:t>04-05-2022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098C366-B70C-4BD3-BA86-E76DD18A6DAB}" type="slidenum">
              <a:rPr lang="en-IN" smtClean="0"/>
              <a:t>‹#›</a:t>
            </a:fld>
            <a:endParaRPr lang="en-IN"/>
          </a:p>
        </p:txBody>
      </p:sp>
    </p:spTree>
    <p:extLst>
      <p:ext uri="{BB962C8B-B14F-4D97-AF65-F5344CB8AC3E}">
        <p14:creationId xmlns:p14="http://schemas.microsoft.com/office/powerpoint/2010/main" val="6191100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802C-5AA2-46A2-907B-032003AF0512}"/>
              </a:ext>
            </a:extLst>
          </p:cNvPr>
          <p:cNvSpPr>
            <a:spLocks noGrp="1"/>
          </p:cNvSpPr>
          <p:nvPr>
            <p:ph type="ctrTitle"/>
          </p:nvPr>
        </p:nvSpPr>
        <p:spPr>
          <a:xfrm>
            <a:off x="1595269" y="439270"/>
            <a:ext cx="9001462" cy="2653553"/>
          </a:xfrm>
        </p:spPr>
        <p:txBody>
          <a:bodyPr/>
          <a:lstStyle/>
          <a:p>
            <a:r>
              <a:rPr lang="en-US" sz="5400" u="sng" dirty="0"/>
              <a:t>Intro to Ai</a:t>
            </a:r>
            <a:br>
              <a:rPr lang="en-US" dirty="0"/>
            </a:br>
            <a:br>
              <a:rPr lang="en-US" dirty="0"/>
            </a:br>
            <a:r>
              <a:rPr lang="en-US" sz="4000" dirty="0"/>
              <a:t>Term Project Proposal</a:t>
            </a:r>
            <a:endParaRPr lang="en-IN" sz="4000" dirty="0"/>
          </a:p>
        </p:txBody>
      </p:sp>
      <p:sp>
        <p:nvSpPr>
          <p:cNvPr id="3" name="Subtitle 2">
            <a:extLst>
              <a:ext uri="{FF2B5EF4-FFF2-40B4-BE49-F238E27FC236}">
                <a16:creationId xmlns:a16="http://schemas.microsoft.com/office/drawing/2014/main" id="{B52D372C-AD12-41AF-B04A-4FEDA62BAD63}"/>
              </a:ext>
            </a:extLst>
          </p:cNvPr>
          <p:cNvSpPr>
            <a:spLocks noGrp="1"/>
          </p:cNvSpPr>
          <p:nvPr>
            <p:ph type="subTitle" idx="1"/>
          </p:nvPr>
        </p:nvSpPr>
        <p:spPr/>
        <p:txBody>
          <a:bodyPr/>
          <a:lstStyle/>
          <a:p>
            <a:r>
              <a:rPr lang="en-US" dirty="0"/>
              <a:t>Team Members : </a:t>
            </a:r>
          </a:p>
          <a:p>
            <a:r>
              <a:rPr lang="en-US" dirty="0"/>
              <a:t>Nakul Reddy Nimmala</a:t>
            </a:r>
          </a:p>
          <a:p>
            <a:r>
              <a:rPr lang="en-US" dirty="0"/>
              <a:t>Navya Gorantla</a:t>
            </a:r>
            <a:endParaRPr lang="en-IN" dirty="0"/>
          </a:p>
        </p:txBody>
      </p:sp>
    </p:spTree>
    <p:extLst>
      <p:ext uri="{BB962C8B-B14F-4D97-AF65-F5344CB8AC3E}">
        <p14:creationId xmlns:p14="http://schemas.microsoft.com/office/powerpoint/2010/main" val="54924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4F3F-8581-47F0-B42F-9E08C87322AA}"/>
              </a:ext>
            </a:extLst>
          </p:cNvPr>
          <p:cNvSpPr>
            <a:spLocks noGrp="1"/>
          </p:cNvSpPr>
          <p:nvPr>
            <p:ph type="ctrTitle"/>
          </p:nvPr>
        </p:nvSpPr>
        <p:spPr>
          <a:xfrm>
            <a:off x="1595269" y="1122363"/>
            <a:ext cx="9001462" cy="1522225"/>
          </a:xfrm>
        </p:spPr>
        <p:txBody>
          <a:bodyPr/>
          <a:lstStyle/>
          <a:p>
            <a:r>
              <a:rPr lang="en-US" dirty="0"/>
              <a:t>Title</a:t>
            </a:r>
            <a:endParaRPr lang="en-IN" dirty="0"/>
          </a:p>
        </p:txBody>
      </p:sp>
      <p:sp>
        <p:nvSpPr>
          <p:cNvPr id="3" name="Subtitle 2">
            <a:extLst>
              <a:ext uri="{FF2B5EF4-FFF2-40B4-BE49-F238E27FC236}">
                <a16:creationId xmlns:a16="http://schemas.microsoft.com/office/drawing/2014/main" id="{B1DAAD51-9464-4010-8889-C673446B28C4}"/>
              </a:ext>
            </a:extLst>
          </p:cNvPr>
          <p:cNvSpPr>
            <a:spLocks noGrp="1"/>
          </p:cNvSpPr>
          <p:nvPr>
            <p:ph type="subTitle" idx="1"/>
          </p:nvPr>
        </p:nvSpPr>
        <p:spPr/>
        <p:txBody>
          <a:bodyPr>
            <a:normAutofit/>
          </a:bodyPr>
          <a:lstStyle/>
          <a:p>
            <a:r>
              <a:rPr lang="en-US" sz="4000" b="1" dirty="0"/>
              <a:t>AI-Based Business Chat-Bot</a:t>
            </a:r>
            <a:endParaRPr lang="en-IN" sz="4000" b="1" dirty="0"/>
          </a:p>
        </p:txBody>
      </p:sp>
    </p:spTree>
    <p:extLst>
      <p:ext uri="{BB962C8B-B14F-4D97-AF65-F5344CB8AC3E}">
        <p14:creationId xmlns:p14="http://schemas.microsoft.com/office/powerpoint/2010/main" val="3022274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5846-F2B2-4C63-9A98-B4144EA17A51}"/>
              </a:ext>
            </a:extLst>
          </p:cNvPr>
          <p:cNvSpPr>
            <a:spLocks noGrp="1"/>
          </p:cNvSpPr>
          <p:nvPr>
            <p:ph type="title"/>
          </p:nvPr>
        </p:nvSpPr>
        <p:spPr/>
        <p:txBody>
          <a:bodyPr/>
          <a:lstStyle/>
          <a:p>
            <a:r>
              <a:rPr lang="en-US" dirty="0"/>
              <a:t>Project Objectives</a:t>
            </a:r>
            <a:endParaRPr lang="en-IN" dirty="0"/>
          </a:p>
        </p:txBody>
      </p:sp>
      <p:sp>
        <p:nvSpPr>
          <p:cNvPr id="3" name="Content Placeholder 2">
            <a:extLst>
              <a:ext uri="{FF2B5EF4-FFF2-40B4-BE49-F238E27FC236}">
                <a16:creationId xmlns:a16="http://schemas.microsoft.com/office/drawing/2014/main" id="{4701401F-D59C-49BC-9B3F-4A350294CE5F}"/>
              </a:ext>
            </a:extLst>
          </p:cNvPr>
          <p:cNvSpPr>
            <a:spLocks noGrp="1"/>
          </p:cNvSpPr>
          <p:nvPr>
            <p:ph idx="1"/>
          </p:nvPr>
        </p:nvSpPr>
        <p:spPr/>
        <p:txBody>
          <a:bodyPr>
            <a:normAutofit fontScale="92500" lnSpcReduction="10000"/>
          </a:bodyPr>
          <a:lstStyle/>
          <a:p>
            <a:r>
              <a:rPr lang="en-US" dirty="0"/>
              <a:t>This project is about creating and using a chat-bot that helps in instantly answering to customer queries.</a:t>
            </a:r>
          </a:p>
          <a:p>
            <a:r>
              <a:rPr lang="en-US" dirty="0"/>
              <a:t>This chat-bot helps in improving the relationship among businesses and their customers. As it involves in solving customer queries about features, terms and other important information about business.</a:t>
            </a:r>
          </a:p>
          <a:p>
            <a:r>
              <a:rPr lang="en-US" dirty="0"/>
              <a:t>Chat-bot is immensely powerful to carry out different tasks through its automation mechanisms using various technologies used in it to process message and execute each reply.</a:t>
            </a:r>
          </a:p>
          <a:p>
            <a:r>
              <a:rPr lang="en-US" dirty="0"/>
              <a:t>Here based on symptoms, the chatbot determines the disease the patient is suffering from and helps with precautionary measures and further description </a:t>
            </a:r>
            <a:r>
              <a:rPr lang="en-US"/>
              <a:t>of disease.</a:t>
            </a:r>
            <a:endParaRPr lang="en-IN" dirty="0"/>
          </a:p>
        </p:txBody>
      </p:sp>
    </p:spTree>
    <p:extLst>
      <p:ext uri="{BB962C8B-B14F-4D97-AF65-F5344CB8AC3E}">
        <p14:creationId xmlns:p14="http://schemas.microsoft.com/office/powerpoint/2010/main" val="2489032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51C2-8706-4319-98D0-316BFC26CFDC}"/>
              </a:ext>
            </a:extLst>
          </p:cNvPr>
          <p:cNvSpPr>
            <a:spLocks noGrp="1"/>
          </p:cNvSpPr>
          <p:nvPr>
            <p:ph type="title"/>
          </p:nvPr>
        </p:nvSpPr>
        <p:spPr>
          <a:xfrm>
            <a:off x="919119" y="360949"/>
            <a:ext cx="10353761" cy="874294"/>
          </a:xfrm>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A337841B-4B39-40EE-B7F6-49A3B4AB2450}"/>
              </a:ext>
            </a:extLst>
          </p:cNvPr>
          <p:cNvSpPr>
            <a:spLocks noGrp="1"/>
          </p:cNvSpPr>
          <p:nvPr>
            <p:ph idx="1"/>
          </p:nvPr>
        </p:nvSpPr>
        <p:spPr>
          <a:xfrm>
            <a:off x="913795" y="1235244"/>
            <a:ext cx="10353762" cy="4564921"/>
          </a:xfrm>
        </p:spPr>
        <p:txBody>
          <a:bodyPr vert="horz" lIns="91440" tIns="45720" rIns="91440" bIns="45720" rtlCol="0" anchor="t">
            <a:normAutofit lnSpcReduction="10000"/>
          </a:bodyPr>
          <a:lstStyle/>
          <a:p>
            <a:r>
              <a:rPr lang="en-US" dirty="0"/>
              <a:t>This Chat-bot project is based on python which can support SMS and USSD(Unstructured Supplementary Service Data) codes and also used in mobile apps easily with small code work.</a:t>
            </a:r>
          </a:p>
          <a:p>
            <a:r>
              <a:rPr lang="en-US" dirty="0"/>
              <a:t>Software Requirements : </a:t>
            </a:r>
          </a:p>
          <a:p>
            <a:pPr lvl="1"/>
            <a:r>
              <a:rPr lang="en-US" dirty="0"/>
              <a:t>Operating System – Windows ( 7 or above)</a:t>
            </a:r>
          </a:p>
          <a:p>
            <a:pPr lvl="1"/>
            <a:r>
              <a:rPr lang="en-US" dirty="0"/>
              <a:t>Language and execution environment – Python using Visual Code</a:t>
            </a:r>
          </a:p>
          <a:p>
            <a:pPr lvl="1"/>
            <a:r>
              <a:rPr lang="en-US" dirty="0"/>
              <a:t>Framework – Flask</a:t>
            </a:r>
          </a:p>
          <a:p>
            <a:pPr marL="457200" lvl="1" indent="0">
              <a:buNone/>
            </a:pPr>
            <a:r>
              <a:rPr lang="en-IN" dirty="0"/>
              <a:t>Python Libraries used – NumPy, Pandas , Matplotlib , Keras , TensorFlow , NLTK , </a:t>
            </a:r>
            <a:r>
              <a:rPr lang="en-IN" dirty="0" err="1"/>
              <a:t>skLearn</a:t>
            </a:r>
            <a:r>
              <a:rPr lang="en-IN" dirty="0"/>
              <a:t> and </a:t>
            </a:r>
            <a:r>
              <a:rPr lang="en-IN" dirty="0" err="1"/>
              <a:t>nnet</a:t>
            </a:r>
            <a:r>
              <a:rPr lang="en-IN" dirty="0"/>
              <a:t>.</a:t>
            </a:r>
            <a:endParaRPr lang="en-US" dirty="0"/>
          </a:p>
          <a:p>
            <a:r>
              <a:rPr lang="en-US" dirty="0"/>
              <a:t>Designing of flow chart is done based on data-flow as it goes through Chatbot and customer replies. Adequate Chat-bot replies are based on neural networks and NLTK(Python NLP API) in which our model processes all executed replies and texts.</a:t>
            </a:r>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US" dirty="0"/>
          </a:p>
          <a:p>
            <a:pPr marL="457200" lvl="1" indent="0">
              <a:buNone/>
            </a:pPr>
            <a:endParaRPr lang="en-IN" dirty="0"/>
          </a:p>
        </p:txBody>
      </p:sp>
      <p:sp>
        <p:nvSpPr>
          <p:cNvPr id="4" name="TextBox 3">
            <a:extLst>
              <a:ext uri="{FF2B5EF4-FFF2-40B4-BE49-F238E27FC236}">
                <a16:creationId xmlns:a16="http://schemas.microsoft.com/office/drawing/2014/main" id="{BE53DBB5-022F-4813-AACE-BC2C25805432}"/>
              </a:ext>
            </a:extLst>
          </p:cNvPr>
          <p:cNvSpPr txBox="1"/>
          <p:nvPr/>
        </p:nvSpPr>
        <p:spPr>
          <a:xfrm>
            <a:off x="995083" y="5800165"/>
            <a:ext cx="9923929" cy="923330"/>
          </a:xfrm>
          <a:prstGeom prst="rect">
            <a:avLst/>
          </a:prstGeom>
          <a:noFill/>
        </p:spPr>
        <p:txBody>
          <a:bodyPr wrap="square" rtlCol="0">
            <a:spAutoFit/>
          </a:bodyPr>
          <a:lstStyle/>
          <a:p>
            <a:r>
              <a:rPr lang="en-US" dirty="0"/>
              <a:t>In this project, we use dataset containing information about the various diseases and their symptoms. We will here consider information on 42 diseases each of their symptoms and precautions to be taken.</a:t>
            </a:r>
            <a:endParaRPr lang="en-IN" dirty="0"/>
          </a:p>
        </p:txBody>
      </p:sp>
    </p:spTree>
    <p:extLst>
      <p:ext uri="{BB962C8B-B14F-4D97-AF65-F5344CB8AC3E}">
        <p14:creationId xmlns:p14="http://schemas.microsoft.com/office/powerpoint/2010/main" val="2955670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FA289-B6F3-4F29-B0DC-88EC62AC68C3}"/>
              </a:ext>
            </a:extLst>
          </p:cNvPr>
          <p:cNvSpPr>
            <a:spLocks noGrp="1"/>
          </p:cNvSpPr>
          <p:nvPr>
            <p:ph type="title"/>
          </p:nvPr>
        </p:nvSpPr>
        <p:spPr/>
        <p:txBody>
          <a:bodyPr/>
          <a:lstStyle/>
          <a:p>
            <a:r>
              <a:rPr lang="en-US" dirty="0"/>
              <a:t>Deliverables</a:t>
            </a:r>
            <a:endParaRPr lang="en-IN" dirty="0"/>
          </a:p>
        </p:txBody>
      </p:sp>
      <p:sp>
        <p:nvSpPr>
          <p:cNvPr id="3" name="Content Placeholder 2">
            <a:extLst>
              <a:ext uri="{FF2B5EF4-FFF2-40B4-BE49-F238E27FC236}">
                <a16:creationId xmlns:a16="http://schemas.microsoft.com/office/drawing/2014/main" id="{835234DE-04DE-4A45-B432-BD8A434FD2A6}"/>
              </a:ext>
            </a:extLst>
          </p:cNvPr>
          <p:cNvSpPr>
            <a:spLocks noGrp="1"/>
          </p:cNvSpPr>
          <p:nvPr>
            <p:ph idx="1"/>
          </p:nvPr>
        </p:nvSpPr>
        <p:spPr/>
        <p:txBody>
          <a:bodyPr vert="horz" lIns="91440" tIns="45720" rIns="91440" bIns="45720" rtlCol="0" anchor="t">
            <a:normAutofit/>
          </a:bodyPr>
          <a:lstStyle/>
          <a:p>
            <a:r>
              <a:rPr lang="en-US" dirty="0"/>
              <a:t>This project will create a highly efficient Chat-bot. This Chat-bot will help businesses in saving lot of resources and capital. </a:t>
            </a:r>
          </a:p>
          <a:p>
            <a:r>
              <a:rPr lang="en-US" dirty="0"/>
              <a:t>Businesses don’t need to hire or outsource customer support executives to help their customers. Chat-bot will do the work and provide better results.</a:t>
            </a:r>
          </a:p>
          <a:p>
            <a:r>
              <a:rPr lang="en-US" dirty="0"/>
              <a:t>The dialog-question answering methodology is as follows : </a:t>
            </a:r>
          </a:p>
          <a:p>
            <a:pPr lvl="1"/>
            <a:r>
              <a:rPr lang="en-US" dirty="0"/>
              <a:t>As this is a medical chatbot, it asks user to submit each symptoms separately.</a:t>
            </a:r>
          </a:p>
          <a:p>
            <a:pPr lvl="1"/>
            <a:r>
              <a:rPr lang="en-US" dirty="0"/>
              <a:t>Then on after typing and submitting ‘done’ . The chatbot evaluates and determines your disease.</a:t>
            </a:r>
          </a:p>
          <a:p>
            <a:pPr lvl="1"/>
            <a:r>
              <a:rPr lang="en-US" dirty="0"/>
              <a:t>It also displays the description and precautions based on our dataset.</a:t>
            </a:r>
          </a:p>
          <a:p>
            <a:endParaRPr lang="en-US" dirty="0"/>
          </a:p>
          <a:p>
            <a:pPr marL="0" indent="0">
              <a:buNone/>
            </a:pPr>
            <a:endParaRPr lang="en-IN" dirty="0"/>
          </a:p>
        </p:txBody>
      </p:sp>
    </p:spTree>
    <p:extLst>
      <p:ext uri="{BB962C8B-B14F-4D97-AF65-F5344CB8AC3E}">
        <p14:creationId xmlns:p14="http://schemas.microsoft.com/office/powerpoint/2010/main" val="2270291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87D38-F070-4119-8C9B-483C3EC498CE}"/>
              </a:ext>
            </a:extLst>
          </p:cNvPr>
          <p:cNvSpPr>
            <a:spLocks noGrp="1"/>
          </p:cNvSpPr>
          <p:nvPr>
            <p:ph type="title"/>
          </p:nvPr>
        </p:nvSpPr>
        <p:spPr/>
        <p:txBody>
          <a:bodyPr/>
          <a:lstStyle/>
          <a:p>
            <a:r>
              <a:rPr lang="en-US" dirty="0"/>
              <a:t>Evaluation Methodology</a:t>
            </a:r>
            <a:endParaRPr lang="en-IN" dirty="0"/>
          </a:p>
        </p:txBody>
      </p:sp>
      <p:sp>
        <p:nvSpPr>
          <p:cNvPr id="3" name="Content Placeholder 2">
            <a:extLst>
              <a:ext uri="{FF2B5EF4-FFF2-40B4-BE49-F238E27FC236}">
                <a16:creationId xmlns:a16="http://schemas.microsoft.com/office/drawing/2014/main" id="{49D87DDE-4887-41DF-AD5A-3E27F7CCD212}"/>
              </a:ext>
            </a:extLst>
          </p:cNvPr>
          <p:cNvSpPr>
            <a:spLocks noGrp="1"/>
          </p:cNvSpPr>
          <p:nvPr>
            <p:ph idx="1"/>
          </p:nvPr>
        </p:nvSpPr>
        <p:spPr/>
        <p:txBody>
          <a:bodyPr>
            <a:normAutofit lnSpcReduction="10000"/>
          </a:bodyPr>
          <a:lstStyle/>
          <a:p>
            <a:r>
              <a:rPr lang="en-US" dirty="0"/>
              <a:t>Asking of questions to the Chat-bot and their relevant answers generated and taking the chain of those answers and analyzing them can also be helpful in evaluation of the project.</a:t>
            </a:r>
          </a:p>
          <a:p>
            <a:r>
              <a:rPr lang="en-US" dirty="0"/>
              <a:t>Based on the dialog-answering methodology, the evaluation of chatbot will be done.</a:t>
            </a:r>
          </a:p>
          <a:p>
            <a:r>
              <a:rPr lang="en-US" dirty="0"/>
              <a:t>We will initiate and run the chatbot in flask server and start typing in the symptoms.</a:t>
            </a:r>
          </a:p>
          <a:p>
            <a:r>
              <a:rPr lang="en-US" dirty="0"/>
              <a:t>Throughout the symptoms all metrics are analyzed and disease is being determined.</a:t>
            </a:r>
          </a:p>
          <a:p>
            <a:r>
              <a:rPr lang="en-US" dirty="0"/>
              <a:t>Then at last after hitting ‘done’ we will see the results and evaluate the disease with actual disease symptoms and rate the chatbot based on its accurate prediction of the particular disease.</a:t>
            </a:r>
          </a:p>
          <a:p>
            <a:pPr marL="0" indent="0">
              <a:buNone/>
            </a:pPr>
            <a:endParaRPr lang="en-US" dirty="0"/>
          </a:p>
          <a:p>
            <a:endParaRPr lang="en-IN" dirty="0"/>
          </a:p>
        </p:txBody>
      </p:sp>
    </p:spTree>
    <p:extLst>
      <p:ext uri="{BB962C8B-B14F-4D97-AF65-F5344CB8AC3E}">
        <p14:creationId xmlns:p14="http://schemas.microsoft.com/office/powerpoint/2010/main" val="34463595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215</TotalTime>
  <Words>494</Words>
  <Application>Microsoft Office PowerPoint</Application>
  <PresentationFormat>Widescreen</PresentationFormat>
  <Paragraphs>36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Damask</vt:lpstr>
      <vt:lpstr>Intro to Ai  Term Project Proposal</vt:lpstr>
      <vt:lpstr>Title</vt:lpstr>
      <vt:lpstr>Project Objectives</vt:lpstr>
      <vt:lpstr>Approach</vt:lpstr>
      <vt:lpstr>Deliverables</vt:lpstr>
      <vt:lpstr>Evaluation 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Ai  Term Project Proposal</dc:title>
  <dc:creator>Nakul Reddy</dc:creator>
  <cp:lastModifiedBy>Nakul Reddy</cp:lastModifiedBy>
  <cp:revision>19</cp:revision>
  <dcterms:created xsi:type="dcterms:W3CDTF">2022-04-12T18:35:06Z</dcterms:created>
  <dcterms:modified xsi:type="dcterms:W3CDTF">2022-05-04T21:47:48Z</dcterms:modified>
</cp:coreProperties>
</file>