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E0135-69D3-421F-B194-E15E32E74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D94F08-346B-4824-ACB1-62E0AA49B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6CFE8-38C8-43AF-AFC0-DAC5564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CF516-B94B-4509-9F26-EB90B097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9D2AB-FA51-484D-AD9E-E9508884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9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7B5C7-2BE5-41A5-9B77-A5D17801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2D3AF0-2588-42DE-AD78-4C9EBC17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FCDC0A-33DD-48D3-A5DC-15565B3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21C940-B4B4-41D6-B3F9-41353C15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2E565-B065-4317-900D-E70466A0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F5A7EB-AB3B-4A13-A54C-14C718803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84EF97-0963-45A9-B43A-529C777A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9F2CD2-3C26-4097-BE44-2E423CD0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2CA26E-99FA-416F-BFA9-5A661F3E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84374-0B71-4A8B-AB36-C16C61DB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7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DA3DE-437E-4BCC-90E0-9CF05B9D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114F9-0F7C-4E52-8D59-AC9C28FF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CA305-F87E-41E6-975F-43F0F055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7CAC2-3D5D-4F47-8D66-1E7EF6AB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955FD-6750-45F1-BC84-D47900AF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43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B214-AB66-46B7-B471-D11C34B1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FB818D-54C3-483C-91D4-3DC1E504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EC569-E73D-40DF-9497-F2DDE841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552355-30C4-4E16-AA5D-CF84443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007A5-DCDD-47BC-B276-500DAB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94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73F8-65A7-4A81-9FA8-8B7CCC3D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53338-19F2-4B4E-9FA5-306996D2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8BBAA0-BB23-4091-9876-35F10201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5AAD00-D086-4054-B689-A896EDD8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258E9-4DAF-4F10-9169-ECDAC7FA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0A9D4D-DC01-4E3E-84CC-4C49D96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1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6A974-4FC7-4959-89D0-EA5E3870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16787D-E36D-4205-8374-CE25ED70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441EA0-6852-4BC0-B29E-76BE2A26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E6760-3DFC-4401-9849-9C89559DC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638D80-F0E4-409F-9992-A0E9F7175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F74641-CBD5-4854-8D46-7114AB48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530EDA-E006-4C3B-BBB0-49207791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ACFD02-FA2A-4831-B553-E34E0FE6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03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B238E-5CA9-4ADE-998C-243B0281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4D7800-2F65-420E-87BE-3DEA5D47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BBF9B7-5367-4AD1-A9C6-979DED9D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A4AB32-30ED-4D98-B7B1-92BCF50C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7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39B6A1-7263-4E22-AE98-9E2BE68A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B77B-8ACE-4A1F-8760-F4E3D46B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4966FB-BBE0-4DB9-B5A7-38E0DDDD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25027-0A0C-4923-8A88-D6974155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848C1-C77C-4B36-A657-2087CF9D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F1A0A0-068D-4236-BF5A-BA5A671DF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C5FABA-1315-4403-B65C-A387B444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D4705F-D0A5-4819-9DB8-C36E0DDB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0BA6D7-9C25-47F0-9B97-1142C178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159F0-5311-4589-8C03-66FC3D2B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D45A4C-ADFD-4DC3-8F40-F12A52890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CB4C5D-30BD-47E1-9387-7A659624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008E07-CD8E-44C3-BE4A-A4D21D10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7FFE21-E82A-4807-BB9D-F780B42C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1E218F-3203-47B3-809D-3174FDD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0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FC4BB3-A183-4775-A027-D82E0779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B1D4F-B6F1-45A2-95EA-48D6ED3F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C702C-F895-4AFD-B6AF-5B2003684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1C19-0085-438F-968B-17B05A33F47D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842E1-9E61-4F33-8B16-6307C7182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8429C3-DE47-4E39-93D0-BF5F2F494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8D49-D1E4-4238-A693-F17CD3F0D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6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AF04C90-B481-478E-AFB2-2737195DD342}"/>
              </a:ext>
            </a:extLst>
          </p:cNvPr>
          <p:cNvSpPr txBox="1"/>
          <p:nvPr/>
        </p:nvSpPr>
        <p:spPr>
          <a:xfrm>
            <a:off x="188686" y="232229"/>
            <a:ext cx="1104537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Réponses aux questions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Quelles sont les rôles des boucles dites fast-</a:t>
            </a:r>
            <a:r>
              <a:rPr lang="fr-FR" b="1" dirty="0" err="1"/>
              <a:t>loop</a:t>
            </a:r>
            <a:r>
              <a:rPr lang="fr-FR" b="1" dirty="0"/>
              <a:t> et slow-</a:t>
            </a:r>
            <a:r>
              <a:rPr lang="fr-FR" b="1" dirty="0" err="1"/>
              <a:t>loop</a:t>
            </a:r>
            <a:r>
              <a:rPr lang="fr-FR" b="1" dirty="0"/>
              <a:t> du programme? Quelles sont leurs périodes d’exécution? Comment sont-elles déclenchées ? </a:t>
            </a:r>
            <a:r>
              <a:rPr lang="fr-FR" i="1" dirty="0"/>
              <a:t>Fast-</a:t>
            </a:r>
            <a:r>
              <a:rPr lang="fr-FR" i="1" dirty="0" err="1"/>
              <a:t>loop</a:t>
            </a:r>
            <a:r>
              <a:rPr lang="fr-FR" i="1" dirty="0"/>
              <a:t> = mise à jour du prochain rapport cyclique du PWM toutes les 120µs plus rapide que slow </a:t>
            </a:r>
            <a:r>
              <a:rPr lang="fr-FR" i="1" dirty="0" err="1"/>
              <a:t>loop</a:t>
            </a:r>
            <a:r>
              <a:rPr lang="fr-FR" i="1" dirty="0"/>
              <a:t> afin d’ajuster le couple ; Slow-</a:t>
            </a:r>
            <a:r>
              <a:rPr lang="fr-FR" i="1" dirty="0" err="1"/>
              <a:t>loop</a:t>
            </a:r>
            <a:r>
              <a:rPr lang="fr-FR" i="1" dirty="0"/>
              <a:t> = 1.2ms commande de la vitesse de 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La mesure des courants de phase, de l’angle et de la vitesse rotor sont-elles indispensables au bon fonctionnement de la commande U/f ? Pourquoi ? </a:t>
            </a:r>
            <a:r>
              <a:rPr lang="fr-FR" i="1" dirty="0"/>
              <a:t>Dans l’absolu, ces mesures ne sont pas nécessaires. Néanmoins, elles le sont si on souhaite un asservissement du moteur.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 représentent les commandes Ud et </a:t>
            </a:r>
            <a:r>
              <a:rPr lang="fr-FR" b="1" dirty="0" err="1"/>
              <a:t>Uq</a:t>
            </a:r>
            <a:r>
              <a:rPr lang="fr-FR" b="1" dirty="0"/>
              <a:t> ? Pourquoi cherche-t-on à forcer la commande Ud à 0? Peut-on réellement le garantir ? De quel(s) paramètre(s) dépend </a:t>
            </a:r>
            <a:r>
              <a:rPr lang="fr-FR" b="1" dirty="0" err="1"/>
              <a:t>Uq</a:t>
            </a:r>
            <a:r>
              <a:rPr lang="fr-FR" b="1" dirty="0"/>
              <a:t> ? </a:t>
            </a:r>
            <a:r>
              <a:rPr lang="fr-FR" i="1" dirty="0"/>
              <a:t>Ils correspondent aux paramètres de Park (lien entre U/f et Park). </a:t>
            </a:r>
            <a:r>
              <a:rPr lang="fr-FR" i="1" dirty="0" err="1"/>
              <a:t>Uq</a:t>
            </a:r>
            <a:r>
              <a:rPr lang="fr-FR" i="1" dirty="0"/>
              <a:t> dépend de r, id, \</a:t>
            </a:r>
            <a:r>
              <a:rPr lang="fr-FR" i="1" dirty="0" err="1"/>
              <a:t>omega_r</a:t>
            </a:r>
            <a:r>
              <a:rPr lang="fr-FR" i="1" dirty="0"/>
              <a:t> et de \</a:t>
            </a:r>
            <a:r>
              <a:rPr lang="fr-FR" i="1" dirty="0" err="1"/>
              <a:t>phi_q</a:t>
            </a:r>
            <a:r>
              <a:rPr lang="fr-FR" i="1" dirty="0"/>
              <a:t>. Pour avoir Ud à 0, il faut garantir r.id=\</a:t>
            </a:r>
            <a:r>
              <a:rPr lang="fr-FR" i="1" dirty="0" err="1"/>
              <a:t>omega_r</a:t>
            </a:r>
            <a:r>
              <a:rPr lang="fr-FR" i="1" dirty="0"/>
              <a:t>.\</a:t>
            </a:r>
            <a:r>
              <a:rPr lang="fr-FR" i="1" dirty="0" err="1"/>
              <a:t>phi_q</a:t>
            </a:r>
            <a:r>
              <a:rPr lang="fr-FR" i="1" dirty="0"/>
              <a:t>. Or si la vitesse de rotation est haute (par rapport à quoi ?? Demander à Garcia), r est négligeable. On veut Ud à 0 pour avoir toute la partie cos à 0 pour chaque tension de branche ; pour avoir un temps de calcul plus court. (</a:t>
            </a:r>
            <a:r>
              <a:rPr lang="en-US" dirty="0"/>
              <a:t>From the expression of the torque Cm=p\</a:t>
            </a:r>
            <a:r>
              <a:rPr lang="en-US" dirty="0" err="1"/>
              <a:t>phi_r.i_q</a:t>
            </a:r>
            <a:r>
              <a:rPr lang="en-US" dirty="0"/>
              <a:t>, the idea is to regulate </a:t>
            </a:r>
            <a:r>
              <a:rPr lang="en-US" dirty="0" err="1"/>
              <a:t>i_d</a:t>
            </a:r>
            <a:r>
              <a:rPr lang="en-US" dirty="0"/>
              <a:t> around 0 and control the torque through </a:t>
            </a:r>
            <a:r>
              <a:rPr lang="en-US" dirty="0" err="1"/>
              <a:t>i_q</a:t>
            </a:r>
            <a:r>
              <a:rPr lang="en-US" dirty="0"/>
              <a:t>.)</a:t>
            </a:r>
            <a:r>
              <a:rPr lang="fr-FR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Les rapports cycliques des commandes PWM appliquées sur les trois phases sont-ils mis à jour simultanément ? Si oui, pourquoi et comment ? </a:t>
            </a:r>
            <a:r>
              <a:rPr lang="fr-FR" i="1" dirty="0"/>
              <a:t>Pour avoir la même commande en simultanée sur les différents MOSFET. Grâce au </a:t>
            </a:r>
            <a:r>
              <a:rPr lang="fr-FR" i="1" dirty="0" err="1"/>
              <a:t>Gate</a:t>
            </a:r>
            <a:r>
              <a:rPr lang="fr-FR" i="1" dirty="0"/>
              <a:t> Drive x FlexPWM0 (qui délivre les 6 signaux).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Comment les courants de phase sont-ils mesurés ? Quels composants sont employés ? Quelle tension est lue par le microcontrôleur lorsqu’aucun courant de phase ne circule ?</a:t>
            </a:r>
            <a:r>
              <a:rPr lang="fr-FR" dirty="0"/>
              <a:t> </a:t>
            </a:r>
            <a:r>
              <a:rPr lang="fr-FR" i="1" dirty="0"/>
              <a:t>Les courants de phase sont mesurés par le 3-phase </a:t>
            </a:r>
            <a:r>
              <a:rPr lang="fr-FR" i="1" dirty="0" err="1"/>
              <a:t>inverter</a:t>
            </a:r>
            <a:r>
              <a:rPr lang="fr-FR" i="1" dirty="0"/>
              <a:t> et communiqués sur les ADC0 et 1. Des résistances de Shunt sont employés (NDLR : cf. datasheet SPF-29379_B2.pdf) ainsi qu’un </a:t>
            </a:r>
            <a:r>
              <a:rPr lang="fr-FR" i="1" dirty="0" err="1"/>
              <a:t>amplifiers</a:t>
            </a:r>
            <a:r>
              <a:rPr lang="fr-FR" i="1" dirty="0"/>
              <a:t> &amp; voltage </a:t>
            </a:r>
            <a:r>
              <a:rPr lang="fr-FR" i="1" dirty="0" err="1"/>
              <a:t>dividers</a:t>
            </a:r>
            <a:r>
              <a:rPr lang="fr-FR" i="1" dirty="0"/>
              <a:t>. Relié à la masse par R(SH_DCB) donc V=0 si I=0.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1128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C2A4F-198A-43E6-AAD0-45D2841D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>
            <a:normAutofit/>
          </a:bodyPr>
          <a:lstStyle/>
          <a:p>
            <a:r>
              <a:rPr lang="fr-FR" sz="1800" b="1" dirty="0"/>
              <a:t>Quel est le rôle de la phase de calibration? Quelles valeurs de rapports cycliques sont imposés aux commandes PWM des trois phases? Est-ce une valeur adéquate? </a:t>
            </a:r>
            <a:r>
              <a:rPr lang="fr-FR" sz="1800" dirty="0"/>
              <a:t>Compenser les erreurs d’offset sur la mesure du courant de la phase (registre CAL sur le software flow chart). </a:t>
            </a:r>
            <a:r>
              <a:rPr lang="fr-FR" sz="1800" b="1" i="1" dirty="0"/>
              <a:t>A voir sur le </a:t>
            </a:r>
            <a:r>
              <a:rPr lang="fr-FR" sz="1800" b="1" i="1" dirty="0" err="1"/>
              <a:t>pgm</a:t>
            </a:r>
            <a:r>
              <a:rPr lang="fr-FR" sz="1800" b="1" i="1" dirty="0"/>
              <a:t>.</a:t>
            </a:r>
            <a:endParaRPr lang="fr-FR" sz="1800" dirty="0"/>
          </a:p>
          <a:p>
            <a:r>
              <a:rPr lang="fr-FR" sz="1800" b="1" dirty="0"/>
              <a:t>Est-ce que les 3 courants de phase sont lues? Pourquoi? </a:t>
            </a:r>
            <a:r>
              <a:rPr lang="fr-FR" sz="1800" i="1" dirty="0"/>
              <a:t>Oui, sur les fils BEMF_A, BEMF_B, BEMF_C</a:t>
            </a:r>
          </a:p>
          <a:p>
            <a:r>
              <a:rPr lang="fr-FR" sz="1800" b="1" dirty="0"/>
              <a:t>Quelle est la différence entre l’angle rotor mécanique et électrique ? Lequel intervient dans la transformation de Park ? </a:t>
            </a:r>
            <a:r>
              <a:rPr lang="fr-FR" sz="1800" i="1" dirty="0"/>
              <a:t>C’est l’angle rotor mécanique qui intervient dans la transformation de Park – d’où l’intérêt d’utiliser un résolveur.</a:t>
            </a:r>
            <a:endParaRPr lang="fr-FR" sz="1800" b="1" i="1" dirty="0"/>
          </a:p>
          <a:p>
            <a:r>
              <a:rPr lang="fr-FR" sz="1800" b="1" dirty="0"/>
              <a:t>Quel type de capteur acquiert la position et la vitesse du rotor? Quel(s) sont les rôles du circuit PGA411? </a:t>
            </a:r>
            <a:r>
              <a:rPr lang="fr-FR" sz="1800" i="1" dirty="0"/>
              <a:t>C’est le résolveur. Capable de lire et d’exciter l’angle sinus et cosinus depuis un résolveur.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415367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590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 Aubert</dc:creator>
  <cp:lastModifiedBy>Jeremy Aubert</cp:lastModifiedBy>
  <cp:revision>8</cp:revision>
  <dcterms:created xsi:type="dcterms:W3CDTF">2020-11-25T09:44:59Z</dcterms:created>
  <dcterms:modified xsi:type="dcterms:W3CDTF">2020-11-25T10:58:21Z</dcterms:modified>
</cp:coreProperties>
</file>