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D7079-0F69-4ED9-B830-6CC894E720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22A1B3-FE93-4351-A913-459CD465B4E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1. Queried City Bikes API to get bike sharing information</a:t>
          </a:r>
          <a:endParaRPr lang="en-US" dirty="0"/>
        </a:p>
      </dgm:t>
    </dgm:pt>
    <dgm:pt modelId="{338D772B-F95B-4B9A-9FD6-AC97BFFE6A28}" type="parTrans" cxnId="{DA63E7CE-2A62-4FDC-9ED1-6FBBD431AA4F}">
      <dgm:prSet/>
      <dgm:spPr/>
      <dgm:t>
        <a:bodyPr/>
        <a:lstStyle/>
        <a:p>
          <a:endParaRPr lang="en-US"/>
        </a:p>
      </dgm:t>
    </dgm:pt>
    <dgm:pt modelId="{63269F98-9765-452E-AF96-EF58C29F300C}" type="sibTrans" cxnId="{DA63E7CE-2A62-4FDC-9ED1-6FBBD431AA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E5110B-228A-4EA3-9741-861E4A15DC6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2. Queried Yelp and Foursquare APIs for POIs </a:t>
          </a:r>
          <a:endParaRPr lang="en-US" dirty="0"/>
        </a:p>
      </dgm:t>
    </dgm:pt>
    <dgm:pt modelId="{53C42DCB-C87F-4DCF-B6D2-D18567A193AA}" type="parTrans" cxnId="{B0B52078-E8F0-47CD-BA48-BD9EEBD2DC8A}">
      <dgm:prSet/>
      <dgm:spPr/>
      <dgm:t>
        <a:bodyPr/>
        <a:lstStyle/>
        <a:p>
          <a:endParaRPr lang="en-US"/>
        </a:p>
      </dgm:t>
    </dgm:pt>
    <dgm:pt modelId="{BD5CA28A-7EFF-4D5E-9DBD-D8E15EEAD958}" type="sibTrans" cxnId="{B0B52078-E8F0-47CD-BA48-BD9EEBD2DC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1F529F-4EC4-40CD-9450-EE0F56E0364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3. Completed Data Joining and visualization</a:t>
          </a:r>
          <a:endParaRPr lang="en-US" dirty="0"/>
        </a:p>
      </dgm:t>
    </dgm:pt>
    <dgm:pt modelId="{CCC3E98F-419D-440F-A0D0-ADF2CD9978F0}" type="parTrans" cxnId="{16B95B07-FB8C-45E1-901D-67DD36D053AE}">
      <dgm:prSet/>
      <dgm:spPr/>
      <dgm:t>
        <a:bodyPr/>
        <a:lstStyle/>
        <a:p>
          <a:endParaRPr lang="en-US"/>
        </a:p>
      </dgm:t>
    </dgm:pt>
    <dgm:pt modelId="{88596DBC-B038-4C55-97DB-F8975B19B821}" type="sibTrans" cxnId="{16B95B07-FB8C-45E1-901D-67DD36D053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5CF2A3-3E0B-4041-BF76-AB8A463D613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4. Model Building – built a regression model</a:t>
          </a:r>
          <a:endParaRPr lang="en-US" dirty="0"/>
        </a:p>
      </dgm:t>
    </dgm:pt>
    <dgm:pt modelId="{C568264C-E7E2-4608-84B5-BCE31F720B30}" type="parTrans" cxnId="{6B7393AB-5F9C-4A5E-976D-DB1C1A7DC10F}">
      <dgm:prSet/>
      <dgm:spPr/>
      <dgm:t>
        <a:bodyPr/>
        <a:lstStyle/>
        <a:p>
          <a:endParaRPr lang="en-US"/>
        </a:p>
      </dgm:t>
    </dgm:pt>
    <dgm:pt modelId="{F21757FF-8BA9-4A8D-98DB-28D615A26A51}" type="sibTrans" cxnId="{6B7393AB-5F9C-4A5E-976D-DB1C1A7DC10F}">
      <dgm:prSet/>
      <dgm:spPr/>
      <dgm:t>
        <a:bodyPr/>
        <a:lstStyle/>
        <a:p>
          <a:endParaRPr lang="en-US"/>
        </a:p>
      </dgm:t>
    </dgm:pt>
    <dgm:pt modelId="{6F05D8D0-CBB5-44E0-9C09-2EB9E189CBB5}" type="pres">
      <dgm:prSet presAssocID="{42DD7079-0F69-4ED9-B830-6CC894E72094}" presName="root" presStyleCnt="0">
        <dgm:presLayoutVars>
          <dgm:dir/>
          <dgm:resizeHandles val="exact"/>
        </dgm:presLayoutVars>
      </dgm:prSet>
      <dgm:spPr/>
    </dgm:pt>
    <dgm:pt modelId="{8DFDBA08-AAA8-4124-92B5-C01735CFD1AA}" type="pres">
      <dgm:prSet presAssocID="{1222A1B3-FE93-4351-A913-459CD465B4E4}" presName="compNode" presStyleCnt="0"/>
      <dgm:spPr/>
    </dgm:pt>
    <dgm:pt modelId="{997205C2-E395-49C7-9290-41FFD5FD6B7F}" type="pres">
      <dgm:prSet presAssocID="{1222A1B3-FE93-4351-A913-459CD465B4E4}" presName="bgRect" presStyleLbl="bgShp" presStyleIdx="0" presStyleCnt="4"/>
      <dgm:spPr/>
    </dgm:pt>
    <dgm:pt modelId="{A2222FA2-54F8-4EAC-8081-8237D576A14B}" type="pres">
      <dgm:prSet presAssocID="{1222A1B3-FE93-4351-A913-459CD465B4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64D2F6AE-53DD-48C9-B697-EF2469E5CA83}" type="pres">
      <dgm:prSet presAssocID="{1222A1B3-FE93-4351-A913-459CD465B4E4}" presName="spaceRect" presStyleCnt="0"/>
      <dgm:spPr/>
    </dgm:pt>
    <dgm:pt modelId="{45983431-4F01-4036-A36B-03F63255F4BB}" type="pres">
      <dgm:prSet presAssocID="{1222A1B3-FE93-4351-A913-459CD465B4E4}" presName="parTx" presStyleLbl="revTx" presStyleIdx="0" presStyleCnt="4">
        <dgm:presLayoutVars>
          <dgm:chMax val="0"/>
          <dgm:chPref val="0"/>
        </dgm:presLayoutVars>
      </dgm:prSet>
      <dgm:spPr/>
    </dgm:pt>
    <dgm:pt modelId="{7CB71EE8-0FBA-4690-BFD1-22B9547383E7}" type="pres">
      <dgm:prSet presAssocID="{63269F98-9765-452E-AF96-EF58C29F300C}" presName="sibTrans" presStyleCnt="0"/>
      <dgm:spPr/>
    </dgm:pt>
    <dgm:pt modelId="{34FB527E-A7CB-42D5-B6C6-408B3BA05E25}" type="pres">
      <dgm:prSet presAssocID="{8EE5110B-228A-4EA3-9741-861E4A15DC6D}" presName="compNode" presStyleCnt="0"/>
      <dgm:spPr/>
    </dgm:pt>
    <dgm:pt modelId="{427B0AD2-321D-4C9E-9791-5A3EB00E5628}" type="pres">
      <dgm:prSet presAssocID="{8EE5110B-228A-4EA3-9741-861E4A15DC6D}" presName="bgRect" presStyleLbl="bgShp" presStyleIdx="1" presStyleCnt="4"/>
      <dgm:spPr/>
    </dgm:pt>
    <dgm:pt modelId="{9053E3D7-DCDA-4913-99D9-0EEBC53B16C8}" type="pres">
      <dgm:prSet presAssocID="{8EE5110B-228A-4EA3-9741-861E4A15DC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80DB946-BFF9-42D7-B717-88931F9F8896}" type="pres">
      <dgm:prSet presAssocID="{8EE5110B-228A-4EA3-9741-861E4A15DC6D}" presName="spaceRect" presStyleCnt="0"/>
      <dgm:spPr/>
    </dgm:pt>
    <dgm:pt modelId="{6E810C03-4364-41A9-B29F-67ABABD6F4D1}" type="pres">
      <dgm:prSet presAssocID="{8EE5110B-228A-4EA3-9741-861E4A15DC6D}" presName="parTx" presStyleLbl="revTx" presStyleIdx="1" presStyleCnt="4">
        <dgm:presLayoutVars>
          <dgm:chMax val="0"/>
          <dgm:chPref val="0"/>
        </dgm:presLayoutVars>
      </dgm:prSet>
      <dgm:spPr/>
    </dgm:pt>
    <dgm:pt modelId="{D4D2A40F-17BC-4ED2-B5A4-CBA4E6D6D103}" type="pres">
      <dgm:prSet presAssocID="{BD5CA28A-7EFF-4D5E-9DBD-D8E15EEAD958}" presName="sibTrans" presStyleCnt="0"/>
      <dgm:spPr/>
    </dgm:pt>
    <dgm:pt modelId="{5EDEF8F6-FC3E-4935-ABF1-8DB7DE80CF94}" type="pres">
      <dgm:prSet presAssocID="{811F529F-4EC4-40CD-9450-EE0F56E03646}" presName="compNode" presStyleCnt="0"/>
      <dgm:spPr/>
    </dgm:pt>
    <dgm:pt modelId="{04BBBC6F-A0BA-491B-92F7-7F719BE74300}" type="pres">
      <dgm:prSet presAssocID="{811F529F-4EC4-40CD-9450-EE0F56E03646}" presName="bgRect" presStyleLbl="bgShp" presStyleIdx="2" presStyleCnt="4"/>
      <dgm:spPr/>
    </dgm:pt>
    <dgm:pt modelId="{9A6F87A0-5717-4AC5-974E-E9E1B7AFF2E4}" type="pres">
      <dgm:prSet presAssocID="{811F529F-4EC4-40CD-9450-EE0F56E036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58AE8F-D553-4839-B7E1-C35DB3DF4B0C}" type="pres">
      <dgm:prSet presAssocID="{811F529F-4EC4-40CD-9450-EE0F56E03646}" presName="spaceRect" presStyleCnt="0"/>
      <dgm:spPr/>
    </dgm:pt>
    <dgm:pt modelId="{05D2851B-9E2D-48AA-AE8F-E230A7DE715D}" type="pres">
      <dgm:prSet presAssocID="{811F529F-4EC4-40CD-9450-EE0F56E03646}" presName="parTx" presStyleLbl="revTx" presStyleIdx="2" presStyleCnt="4">
        <dgm:presLayoutVars>
          <dgm:chMax val="0"/>
          <dgm:chPref val="0"/>
        </dgm:presLayoutVars>
      </dgm:prSet>
      <dgm:spPr/>
    </dgm:pt>
    <dgm:pt modelId="{59DCBE39-E639-4E50-9C1F-F296179CA74B}" type="pres">
      <dgm:prSet presAssocID="{88596DBC-B038-4C55-97DB-F8975B19B821}" presName="sibTrans" presStyleCnt="0"/>
      <dgm:spPr/>
    </dgm:pt>
    <dgm:pt modelId="{6429592E-393F-4C34-B0B3-B7E098C621A2}" type="pres">
      <dgm:prSet presAssocID="{DF5CF2A3-3E0B-4041-BF76-AB8A463D6134}" presName="compNode" presStyleCnt="0"/>
      <dgm:spPr/>
    </dgm:pt>
    <dgm:pt modelId="{97FE7E64-A950-48D0-B684-386B19715BDB}" type="pres">
      <dgm:prSet presAssocID="{DF5CF2A3-3E0B-4041-BF76-AB8A463D6134}" presName="bgRect" presStyleLbl="bgShp" presStyleIdx="3" presStyleCnt="4"/>
      <dgm:spPr/>
    </dgm:pt>
    <dgm:pt modelId="{5DCE7813-0262-4FF9-963B-ECA8A2A7C860}" type="pres">
      <dgm:prSet presAssocID="{DF5CF2A3-3E0B-4041-BF76-AB8A463D61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82F87DE-AD82-43ED-8A10-502D9F921E22}" type="pres">
      <dgm:prSet presAssocID="{DF5CF2A3-3E0B-4041-BF76-AB8A463D6134}" presName="spaceRect" presStyleCnt="0"/>
      <dgm:spPr/>
    </dgm:pt>
    <dgm:pt modelId="{F9F4CF72-FF9B-4C7F-AF30-19FBC92FCA58}" type="pres">
      <dgm:prSet presAssocID="{DF5CF2A3-3E0B-4041-BF76-AB8A463D61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1A15701-6178-4755-847E-3124B90D4571}" type="presOf" srcId="{811F529F-4EC4-40CD-9450-EE0F56E03646}" destId="{05D2851B-9E2D-48AA-AE8F-E230A7DE715D}" srcOrd="0" destOrd="0" presId="urn:microsoft.com/office/officeart/2018/2/layout/IconVerticalSolidList"/>
    <dgm:cxn modelId="{2DCA0F07-7CE2-4030-BBE0-E382CB660AA5}" type="presOf" srcId="{42DD7079-0F69-4ED9-B830-6CC894E72094}" destId="{6F05D8D0-CBB5-44E0-9C09-2EB9E189CBB5}" srcOrd="0" destOrd="0" presId="urn:microsoft.com/office/officeart/2018/2/layout/IconVerticalSolidList"/>
    <dgm:cxn modelId="{16B95B07-FB8C-45E1-901D-67DD36D053AE}" srcId="{42DD7079-0F69-4ED9-B830-6CC894E72094}" destId="{811F529F-4EC4-40CD-9450-EE0F56E03646}" srcOrd="2" destOrd="0" parTransId="{CCC3E98F-419D-440F-A0D0-ADF2CD9978F0}" sibTransId="{88596DBC-B038-4C55-97DB-F8975B19B821}"/>
    <dgm:cxn modelId="{EA742D29-6BCC-4CB5-BBD8-97F62565CB12}" type="presOf" srcId="{DF5CF2A3-3E0B-4041-BF76-AB8A463D6134}" destId="{F9F4CF72-FF9B-4C7F-AF30-19FBC92FCA58}" srcOrd="0" destOrd="0" presId="urn:microsoft.com/office/officeart/2018/2/layout/IconVerticalSolidList"/>
    <dgm:cxn modelId="{EBF7F470-29DB-4D15-8D6C-573EA630988C}" type="presOf" srcId="{1222A1B3-FE93-4351-A913-459CD465B4E4}" destId="{45983431-4F01-4036-A36B-03F63255F4BB}" srcOrd="0" destOrd="0" presId="urn:microsoft.com/office/officeart/2018/2/layout/IconVerticalSolidList"/>
    <dgm:cxn modelId="{B0B52078-E8F0-47CD-BA48-BD9EEBD2DC8A}" srcId="{42DD7079-0F69-4ED9-B830-6CC894E72094}" destId="{8EE5110B-228A-4EA3-9741-861E4A15DC6D}" srcOrd="1" destOrd="0" parTransId="{53C42DCB-C87F-4DCF-B6D2-D18567A193AA}" sibTransId="{BD5CA28A-7EFF-4D5E-9DBD-D8E15EEAD958}"/>
    <dgm:cxn modelId="{6B7393AB-5F9C-4A5E-976D-DB1C1A7DC10F}" srcId="{42DD7079-0F69-4ED9-B830-6CC894E72094}" destId="{DF5CF2A3-3E0B-4041-BF76-AB8A463D6134}" srcOrd="3" destOrd="0" parTransId="{C568264C-E7E2-4608-84B5-BCE31F720B30}" sibTransId="{F21757FF-8BA9-4A8D-98DB-28D615A26A51}"/>
    <dgm:cxn modelId="{DA63E7CE-2A62-4FDC-9ED1-6FBBD431AA4F}" srcId="{42DD7079-0F69-4ED9-B830-6CC894E72094}" destId="{1222A1B3-FE93-4351-A913-459CD465B4E4}" srcOrd="0" destOrd="0" parTransId="{338D772B-F95B-4B9A-9FD6-AC97BFFE6A28}" sibTransId="{63269F98-9765-452E-AF96-EF58C29F300C}"/>
    <dgm:cxn modelId="{A89BB7D1-1CB4-412F-B191-C4C48BDA4E13}" type="presOf" srcId="{8EE5110B-228A-4EA3-9741-861E4A15DC6D}" destId="{6E810C03-4364-41A9-B29F-67ABABD6F4D1}" srcOrd="0" destOrd="0" presId="urn:microsoft.com/office/officeart/2018/2/layout/IconVerticalSolidList"/>
    <dgm:cxn modelId="{5D5CE964-0657-40D9-A78B-B9565915A4D3}" type="presParOf" srcId="{6F05D8D0-CBB5-44E0-9C09-2EB9E189CBB5}" destId="{8DFDBA08-AAA8-4124-92B5-C01735CFD1AA}" srcOrd="0" destOrd="0" presId="urn:microsoft.com/office/officeart/2018/2/layout/IconVerticalSolidList"/>
    <dgm:cxn modelId="{52379DB4-E419-4E04-81F1-C5107104B9E7}" type="presParOf" srcId="{8DFDBA08-AAA8-4124-92B5-C01735CFD1AA}" destId="{997205C2-E395-49C7-9290-41FFD5FD6B7F}" srcOrd="0" destOrd="0" presId="urn:microsoft.com/office/officeart/2018/2/layout/IconVerticalSolidList"/>
    <dgm:cxn modelId="{BEA407BD-4A24-4681-853B-4BE2C0C3A492}" type="presParOf" srcId="{8DFDBA08-AAA8-4124-92B5-C01735CFD1AA}" destId="{A2222FA2-54F8-4EAC-8081-8237D576A14B}" srcOrd="1" destOrd="0" presId="urn:microsoft.com/office/officeart/2018/2/layout/IconVerticalSolidList"/>
    <dgm:cxn modelId="{5C450477-81D0-4320-8F4A-9F9A5A2A7E4E}" type="presParOf" srcId="{8DFDBA08-AAA8-4124-92B5-C01735CFD1AA}" destId="{64D2F6AE-53DD-48C9-B697-EF2469E5CA83}" srcOrd="2" destOrd="0" presId="urn:microsoft.com/office/officeart/2018/2/layout/IconVerticalSolidList"/>
    <dgm:cxn modelId="{AD31389B-2834-4196-84F6-49DA3CE5856D}" type="presParOf" srcId="{8DFDBA08-AAA8-4124-92B5-C01735CFD1AA}" destId="{45983431-4F01-4036-A36B-03F63255F4BB}" srcOrd="3" destOrd="0" presId="urn:microsoft.com/office/officeart/2018/2/layout/IconVerticalSolidList"/>
    <dgm:cxn modelId="{8E9EB599-90B7-47DB-9C85-7DE9061408C7}" type="presParOf" srcId="{6F05D8D0-CBB5-44E0-9C09-2EB9E189CBB5}" destId="{7CB71EE8-0FBA-4690-BFD1-22B9547383E7}" srcOrd="1" destOrd="0" presId="urn:microsoft.com/office/officeart/2018/2/layout/IconVerticalSolidList"/>
    <dgm:cxn modelId="{3E98EA04-ACA4-4116-A5FD-B78801DC5DFB}" type="presParOf" srcId="{6F05D8D0-CBB5-44E0-9C09-2EB9E189CBB5}" destId="{34FB527E-A7CB-42D5-B6C6-408B3BA05E25}" srcOrd="2" destOrd="0" presId="urn:microsoft.com/office/officeart/2018/2/layout/IconVerticalSolidList"/>
    <dgm:cxn modelId="{071A18BF-72C9-413B-B738-F9D5C6FE2BF6}" type="presParOf" srcId="{34FB527E-A7CB-42D5-B6C6-408B3BA05E25}" destId="{427B0AD2-321D-4C9E-9791-5A3EB00E5628}" srcOrd="0" destOrd="0" presId="urn:microsoft.com/office/officeart/2018/2/layout/IconVerticalSolidList"/>
    <dgm:cxn modelId="{2AD84394-0FCE-4037-A1B6-BD2643973125}" type="presParOf" srcId="{34FB527E-A7CB-42D5-B6C6-408B3BA05E25}" destId="{9053E3D7-DCDA-4913-99D9-0EEBC53B16C8}" srcOrd="1" destOrd="0" presId="urn:microsoft.com/office/officeart/2018/2/layout/IconVerticalSolidList"/>
    <dgm:cxn modelId="{CAAD06DF-A9E0-441E-8801-EC68BD463BB9}" type="presParOf" srcId="{34FB527E-A7CB-42D5-B6C6-408B3BA05E25}" destId="{F80DB946-BFF9-42D7-B717-88931F9F8896}" srcOrd="2" destOrd="0" presId="urn:microsoft.com/office/officeart/2018/2/layout/IconVerticalSolidList"/>
    <dgm:cxn modelId="{317C0646-DB84-4AD8-A242-EBDEB1A31388}" type="presParOf" srcId="{34FB527E-A7CB-42D5-B6C6-408B3BA05E25}" destId="{6E810C03-4364-41A9-B29F-67ABABD6F4D1}" srcOrd="3" destOrd="0" presId="urn:microsoft.com/office/officeart/2018/2/layout/IconVerticalSolidList"/>
    <dgm:cxn modelId="{546B222B-7CD5-4EFC-BD8A-69F835B2C481}" type="presParOf" srcId="{6F05D8D0-CBB5-44E0-9C09-2EB9E189CBB5}" destId="{D4D2A40F-17BC-4ED2-B5A4-CBA4E6D6D103}" srcOrd="3" destOrd="0" presId="urn:microsoft.com/office/officeart/2018/2/layout/IconVerticalSolidList"/>
    <dgm:cxn modelId="{BD5CA2EF-2EDE-4F80-97A9-8C65CE3B8539}" type="presParOf" srcId="{6F05D8D0-CBB5-44E0-9C09-2EB9E189CBB5}" destId="{5EDEF8F6-FC3E-4935-ABF1-8DB7DE80CF94}" srcOrd="4" destOrd="0" presId="urn:microsoft.com/office/officeart/2018/2/layout/IconVerticalSolidList"/>
    <dgm:cxn modelId="{66B2636A-5466-47A9-8436-4EF35E379CC1}" type="presParOf" srcId="{5EDEF8F6-FC3E-4935-ABF1-8DB7DE80CF94}" destId="{04BBBC6F-A0BA-491B-92F7-7F719BE74300}" srcOrd="0" destOrd="0" presId="urn:microsoft.com/office/officeart/2018/2/layout/IconVerticalSolidList"/>
    <dgm:cxn modelId="{3999E4AC-E81D-4250-9E5D-028CB696405A}" type="presParOf" srcId="{5EDEF8F6-FC3E-4935-ABF1-8DB7DE80CF94}" destId="{9A6F87A0-5717-4AC5-974E-E9E1B7AFF2E4}" srcOrd="1" destOrd="0" presId="urn:microsoft.com/office/officeart/2018/2/layout/IconVerticalSolidList"/>
    <dgm:cxn modelId="{2C41B869-120C-4E3E-9428-AB251E9FC35B}" type="presParOf" srcId="{5EDEF8F6-FC3E-4935-ABF1-8DB7DE80CF94}" destId="{5B58AE8F-D553-4839-B7E1-C35DB3DF4B0C}" srcOrd="2" destOrd="0" presId="urn:microsoft.com/office/officeart/2018/2/layout/IconVerticalSolidList"/>
    <dgm:cxn modelId="{A758E262-89E9-4F23-B269-997FD0008EB7}" type="presParOf" srcId="{5EDEF8F6-FC3E-4935-ABF1-8DB7DE80CF94}" destId="{05D2851B-9E2D-48AA-AE8F-E230A7DE715D}" srcOrd="3" destOrd="0" presId="urn:microsoft.com/office/officeart/2018/2/layout/IconVerticalSolidList"/>
    <dgm:cxn modelId="{20AB50B7-E1CE-4348-9B9E-37D31BE6D2F7}" type="presParOf" srcId="{6F05D8D0-CBB5-44E0-9C09-2EB9E189CBB5}" destId="{59DCBE39-E639-4E50-9C1F-F296179CA74B}" srcOrd="5" destOrd="0" presId="urn:microsoft.com/office/officeart/2018/2/layout/IconVerticalSolidList"/>
    <dgm:cxn modelId="{4D79E614-9E31-44CC-BAD4-5628EE40127F}" type="presParOf" srcId="{6F05D8D0-CBB5-44E0-9C09-2EB9E189CBB5}" destId="{6429592E-393F-4C34-B0B3-B7E098C621A2}" srcOrd="6" destOrd="0" presId="urn:microsoft.com/office/officeart/2018/2/layout/IconVerticalSolidList"/>
    <dgm:cxn modelId="{1311FA5A-78EF-4AE2-8820-43EAFAD4652A}" type="presParOf" srcId="{6429592E-393F-4C34-B0B3-B7E098C621A2}" destId="{97FE7E64-A950-48D0-B684-386B19715BDB}" srcOrd="0" destOrd="0" presId="urn:microsoft.com/office/officeart/2018/2/layout/IconVerticalSolidList"/>
    <dgm:cxn modelId="{05567F14-8FBC-4EB2-9A7D-377F1B5FC5F9}" type="presParOf" srcId="{6429592E-393F-4C34-B0B3-B7E098C621A2}" destId="{5DCE7813-0262-4FF9-963B-ECA8A2A7C860}" srcOrd="1" destOrd="0" presId="urn:microsoft.com/office/officeart/2018/2/layout/IconVerticalSolidList"/>
    <dgm:cxn modelId="{79EE5B9E-E57D-4994-8854-6FB6787190CE}" type="presParOf" srcId="{6429592E-393F-4C34-B0B3-B7E098C621A2}" destId="{982F87DE-AD82-43ED-8A10-502D9F921E22}" srcOrd="2" destOrd="0" presId="urn:microsoft.com/office/officeart/2018/2/layout/IconVerticalSolidList"/>
    <dgm:cxn modelId="{352910D5-7FB8-4C47-84E5-4693CA6DACD1}" type="presParOf" srcId="{6429592E-393F-4C34-B0B3-B7E098C621A2}" destId="{F9F4CF72-FF9B-4C7F-AF30-19FBC92FCA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205C2-E395-49C7-9290-41FFD5FD6B7F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22FA2-54F8-4EAC-8081-8237D576A14B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83431-4F01-4036-A36B-03F63255F4BB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1. Queried City Bikes API to get bike sharing information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427B0AD2-321D-4C9E-9791-5A3EB00E5628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3E3D7-DCDA-4913-99D9-0EEBC53B16C8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10C03-4364-41A9-B29F-67ABABD6F4D1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2. Queried Yelp and Foursquare APIs for POIs 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04BBBC6F-A0BA-491B-92F7-7F719BE74300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F87A0-5717-4AC5-974E-E9E1B7AFF2E4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2851B-9E2D-48AA-AE8F-E230A7DE715D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3. Completed Data Joining and visualization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7FE7E64-A950-48D0-B684-386B19715BDB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E7813-0262-4FF9-963B-ECA8A2A7C860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4CF72-FF9B-4C7F-AF30-19FBC92FCA58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4. Model Building – built a regression model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D406-0C06-C1F5-18A3-98EABFAE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0D3F3-39BC-6742-3D80-CA9982B9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62BF1-22F5-C914-66C2-53E50710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53BFF-4272-1E90-D6A1-40C82D10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D103-5087-F3B4-FD19-31511577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ACB8-7B64-8994-B4D8-BFC8DC19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0685C-63EA-5DEA-30CA-D317FFBF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AD89-CD88-7DD6-5383-4B9DAFB1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AFC9-BBE9-1576-1E24-071140EA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E2C1-D0BD-9119-3CDB-9A83D3DF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CDC5F-BF4B-BC6A-39F0-512CADCB4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C7ED3-5CE5-A28C-0D8F-668BF491A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B404-8DE9-E611-A50A-62E49CBB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BE31-6763-6354-DCC1-FD01C5C5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0B33-FFFD-0F20-988D-13712610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4B18-6A0D-CFC7-561F-36CA54C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7537-2B96-85D0-3C78-61A9CDC9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4EBE-9F79-0A4B-A745-CBFD7368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3477-36AE-E5E9-33F3-5F1E0D67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7BE2-BDB0-C6F5-0202-2EF5BD00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91A5-6860-4E00-203F-866F691D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8E99E-FC13-8DA3-7147-A19FAA5D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4EE5-E1B8-A4C5-DD7C-E0C2FBC6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D7BA-D2C2-6876-0364-342BEB36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FE87-AFF4-3377-3818-8ECE817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50F1-1F5B-7F85-0236-A7E62692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101A-695F-31A2-DA90-49593B48F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09AD1-0C4A-5EFC-309C-3435DC82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69936-1E3A-2289-CE2D-6AC519F7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8691-F4F7-F3CE-CCA5-7ADEC331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BF951-E457-BC3B-1175-C91A4EE1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2828-BDA0-68AF-CA15-69BDBEC7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855E7-DF1F-58F3-72DB-78A20B25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2DF96-60AA-16DA-9593-2A1F54221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C2D1B-302C-5003-D2F2-2D7BB2F9E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2FAE6-D136-1B30-BECC-72CC9F8D8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FC1CA-BA81-B484-7541-1CED6202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3E6AF-3769-5B2F-0DF8-BB3C78DC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A3CA2-EC32-0236-CFC0-AC5BF39C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7D1C-C7A6-124A-8359-A2C838CD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1329C-4E9F-B1A8-6F07-66E628D2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42B07-D914-E080-9749-A72B75A8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6D317-F923-D07F-E978-DA768175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FD228-2457-0ED4-9061-07FD041D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805FD-831B-5587-699F-02143145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0B1E4-BD21-2852-7A2B-3EABD77F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2D10-F4FF-5BF0-351A-B58DC3E8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5097-36E0-5F74-2063-8A5BBD2AC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316F0-7D40-477E-B2EB-E763B12A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5337-DF17-62A3-96C6-192F56E3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D44BE-BD86-32AF-75DC-144D4E1F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252A9-9D38-F5C2-69FB-865775A8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8D97-CDEE-EDA6-6A07-48BBB0FD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631EE-A649-0D01-CFB8-26086A27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160AD-F61D-5454-BEC0-8F778B48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0257B-09F2-2FCF-040C-34E695A0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6FFDB-CC06-2310-5DF3-1D456CBA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6F32-136F-912D-96F2-4520F1FE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7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1FD0D-CD6C-B5D5-EE85-7B4B3222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82518-E028-DE7F-242C-D6498251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8F36F-8B9B-0AAF-4CA6-150414D7F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CAABF-F377-4478-BB7E-B0249B1E22D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38C3-8B07-174E-A494-AE28E693A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CE7C-5BB5-CF8B-42F4-36E7BB76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ED8DD-9B9B-1044-8B1B-CD534FB87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CA" sz="6600"/>
              <a:t>Statistical Modeling Project – Python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32144-2586-6A94-806C-9F8D40D37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Author – Gaurav Gujar</a:t>
            </a:r>
            <a:endParaRPr 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A87834D-55D9-F033-1EB1-54272F570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49066-BAE8-DF1D-BFCF-A4E6D67E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42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CA" sz="8000" dirty="0"/>
              <a:t>Project Flow</a:t>
            </a:r>
            <a:endParaRPr lang="en-US" sz="8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E3F971-0975-3131-11BD-5040AA130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428008"/>
              </p:ext>
            </p:extLst>
          </p:nvPr>
        </p:nvGraphicFramePr>
        <p:xfrm>
          <a:off x="4925739" y="1064579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08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FB88A-8176-ED22-1D9E-8E5DFC67F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466"/>
          <a:stretch/>
        </p:blipFill>
        <p:spPr>
          <a:xfrm>
            <a:off x="1708570" y="317311"/>
            <a:ext cx="8774860" cy="62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3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A553F-2585-AF2C-13D8-CEC34BCEF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70" y="322685"/>
            <a:ext cx="9669460" cy="62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D3B6C-41A5-112B-FAB5-53C5D160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- Distance vs Rating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38235-5D97-9080-3E0E-3F0CDABF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657618"/>
            <a:ext cx="6846363" cy="53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65297-EF98-FEF6-2E10-B2D095A2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 - Rating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9C076-8DEC-7525-9C73-F4F4E4FF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196769"/>
            <a:ext cx="6846363" cy="43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9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83B11-CC13-E34E-C226-95D0700B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 - Distance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77F41-5884-B066-E7FE-6CC337E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196769"/>
            <a:ext cx="6846363" cy="43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6D6F8-9F8B-BBD4-DC63-F9BC1E83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9AC13-CFFC-A9FD-6429-116F29744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948797"/>
            <a:ext cx="6846363" cy="48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Statistical Modeling Project – Python</vt:lpstr>
      <vt:lpstr>Project Flow</vt:lpstr>
      <vt:lpstr>PowerPoint Presentation</vt:lpstr>
      <vt:lpstr>PowerPoint Presentation</vt:lpstr>
      <vt:lpstr>Scatter Plot - Distance vs Rating</vt:lpstr>
      <vt:lpstr>Histogram - Rating</vt:lpstr>
      <vt:lpstr>Histogram - Distance</vt:lpstr>
      <vt:lpstr>Regression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Modeling Project – Pythong</dc:title>
  <dc:creator>i.gary@hotmail.com</dc:creator>
  <cp:lastModifiedBy>i.gary@hotmail.com</cp:lastModifiedBy>
  <cp:revision>9</cp:revision>
  <dcterms:created xsi:type="dcterms:W3CDTF">2024-03-09T16:55:24Z</dcterms:created>
  <dcterms:modified xsi:type="dcterms:W3CDTF">2024-03-11T18:14:01Z</dcterms:modified>
</cp:coreProperties>
</file>