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D8E9A-AC42-47F4-B39A-2F7B6C7E6236}">
          <p14:sldIdLst>
            <p14:sldId id="256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B5C2-2D43-4260-33FC-C7A69EE35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E78D-93A5-0E05-CFFA-8CEDEE153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6433-302D-044A-BC9D-6055B381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99A1-AF15-42D2-CBA7-D8E1AD4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BE0E-1FD9-7714-7605-208F023F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57F1-BB5F-F220-7013-514FB676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E8708-5EE8-B57B-84F5-2DCA5B6A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B2FB-8DA5-C291-3E83-7B137212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B9C5-DDD4-2C53-B67C-88BA4E20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29C9-4AAE-D6F8-EB05-E068242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57BD9-C24F-8FA0-888E-9F7E249DF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90DCC-A5AD-4B8A-0B74-2735E0CC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53C3-107A-1A73-BFAA-277E639E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9FB5-8260-B400-F6EA-D1EA7219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5FAD-5DBD-E0DE-5B27-1FCD2639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C6DF-7FEB-CA80-266E-35784A1C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DEA3-7F85-98F5-1EF5-4AC3537B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7CD8-B1A2-7B07-7FD7-91A9080E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30E7-02F2-3D85-D972-569C2E3B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9C60-5C61-0964-14D7-3BB8497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663C-FFD0-2EE3-B18B-97FDFF3E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AAEB-AE1A-9116-A381-AB49BAAF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09AE-6DDD-9530-393D-F164815A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E4E5-1D6A-6E71-7BE3-C1890D7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4A56-5C14-3D9E-02E5-CAE41434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94DF-8C2B-5005-7108-21054393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F84D-3296-D1B3-7691-0E8EC2080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8BAB5-1124-D939-7C13-F9A029C0E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00DD1-044C-4ABB-4E9C-1F924F10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BDCF-5BE5-5969-5191-9477CD8C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2A26-C6D2-E522-92EE-2E721630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8539-1449-D6AA-A4A9-0E9AC610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B7B4-85BD-2C5E-E151-092C2DA4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034E9-6B17-C62A-4A48-2483FBFE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50285-6649-5817-8884-3CC84007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ABF51-41C9-E4EB-AAEC-BF30BB212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D3E8A-E3DE-0B35-E525-201E7C0B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049CD-E6EC-C177-91B2-3AA751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A14CB-2813-FB5B-BFA6-8FA18D88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3656-56EA-E36F-13D6-7F137ABD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E5446-5427-AE6A-5688-011BB777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D771-5E0A-1FD5-A517-32C5843A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29B3-D8D7-4C7B-A8EC-B72DF8D8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8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2CEA-1E22-6E7E-A523-73ED73BF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F4585-3ECC-8A90-0253-CA4F6A65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B149-5984-7280-4D07-1153E5FE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DE1C-1319-F712-5C70-AF95269F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1EFE-2C8B-74BB-DEAC-0918A01E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F4E0-5C99-641C-39B0-653FE103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8F4B8-F0D3-BC65-6B11-6C99699B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09FE-6F14-4B5E-1ABD-2AC7F9F9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8D8D-1973-2776-9EC7-375632EE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6E98-20D7-30F1-A0EA-F9FDE384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30207-96B0-A0C2-9078-5208B64F1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ED661-F305-D101-2A0E-F24EE5C4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A76E-C438-10F6-07FA-104EE290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4F666-C3B6-E0D5-FF5D-2091D41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21CCF-1DB6-7458-41FF-80BC8A82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ED48F-D934-6689-3523-8E138B5F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F299-B7B9-36D8-1A6D-86C1190D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21F7-5D59-0AE2-DE93-CE0C57E3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8B29D-4DC2-4100-9339-91306887170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366B-475B-E409-FB7C-41D44213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50EF-558D-FCE2-00CC-4C795E76F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EE1EB-F8DB-4EDC-95D1-E471CD67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Graphic 204" descr="Airplane">
            <a:extLst>
              <a:ext uri="{FF2B5EF4-FFF2-40B4-BE49-F238E27FC236}">
                <a16:creationId xmlns:a16="http://schemas.microsoft.com/office/drawing/2014/main" id="{38661436-B108-46C7-6CE3-CBDFD70E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2D9D5-3F47-AAEF-A65F-113B122F9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FAA Dataset – Plane collisions with wildlife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96A11-1386-E913-89B8-10199291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Gaurav Gujar</a:t>
            </a:r>
          </a:p>
        </p:txBody>
      </p:sp>
      <p:sp>
        <p:nvSpPr>
          <p:cNvPr id="25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885846-F763-3415-5256-683D44FC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" y="331839"/>
            <a:ext cx="12188962" cy="61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ue and white document&#10;&#10;Description automatically generated with medium confidence">
            <a:extLst>
              <a:ext uri="{FF2B5EF4-FFF2-40B4-BE49-F238E27FC236}">
                <a16:creationId xmlns:a16="http://schemas.microsoft.com/office/drawing/2014/main" id="{C7D78D59-379D-1657-F437-73388CF4E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5" b="8232"/>
          <a:stretch/>
        </p:blipFill>
        <p:spPr>
          <a:xfrm>
            <a:off x="20" y="492368"/>
            <a:ext cx="12191980" cy="6365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8FD0A2-EAE0-4A6E-FEA5-22168D68079C}"/>
              </a:ext>
            </a:extLst>
          </p:cNvPr>
          <p:cNvSpPr txBox="1"/>
          <p:nvPr/>
        </p:nvSpPr>
        <p:spPr>
          <a:xfrm>
            <a:off x="547116" y="75585"/>
            <a:ext cx="40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Damage Cost</a:t>
            </a:r>
          </a:p>
        </p:txBody>
      </p:sp>
    </p:spTree>
    <p:extLst>
      <p:ext uri="{BB962C8B-B14F-4D97-AF65-F5344CB8AC3E}">
        <p14:creationId xmlns:p14="http://schemas.microsoft.com/office/powerpoint/2010/main" val="12126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279FD4-CFF3-9CCF-1018-1EABA11C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37" y="92562"/>
            <a:ext cx="7355925" cy="6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DFFC5-066F-2D90-9321-771C774B2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3" y="154858"/>
            <a:ext cx="12126453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54C6F-AADC-0418-AD8D-F97CA8C9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78" y="103134"/>
            <a:ext cx="8446643" cy="66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A416B-D7B6-E10B-01E1-AAB406E6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28" y="-1"/>
            <a:ext cx="6243013" cy="68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FAA Dataset – Plane collisions with wildlife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in Canada</dc:title>
  <dc:creator>i.gary@hotmail.com</dc:creator>
  <cp:lastModifiedBy>i.gary@hotmail.com</cp:lastModifiedBy>
  <cp:revision>12</cp:revision>
  <dcterms:created xsi:type="dcterms:W3CDTF">2024-03-17T20:58:32Z</dcterms:created>
  <dcterms:modified xsi:type="dcterms:W3CDTF">2024-03-18T16:34:34Z</dcterms:modified>
</cp:coreProperties>
</file>