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7" r:id="rId8"/>
    <p:sldId id="263" r:id="rId9"/>
    <p:sldId id="265" r:id="rId10"/>
    <p:sldId id="268" r:id="rId11"/>
    <p:sldId id="260" r:id="rId12"/>
    <p:sldId id="266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689F7-3CFD-48BF-BB3F-833B4F1B62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660744-3C29-434B-B501-9E3C92948164}">
      <dgm:prSet phldrT="[Текст]"/>
      <dgm:spPr/>
      <dgm:t>
        <a:bodyPr/>
        <a:lstStyle/>
        <a:p>
          <a:r>
            <a:rPr lang="ru-RU" dirty="0" smtClean="0"/>
            <a:t>Проект</a:t>
          </a:r>
          <a:endParaRPr lang="ru-RU" dirty="0"/>
        </a:p>
      </dgm:t>
    </dgm:pt>
    <dgm:pt modelId="{549C5E95-E785-4DA6-A138-104272540537}" type="parTrans" cxnId="{B5F0311F-BE4D-408E-9C42-8A59CF14FDF7}">
      <dgm:prSet/>
      <dgm:spPr/>
      <dgm:t>
        <a:bodyPr/>
        <a:lstStyle/>
        <a:p>
          <a:endParaRPr lang="ru-RU"/>
        </a:p>
      </dgm:t>
    </dgm:pt>
    <dgm:pt modelId="{E171A18D-23F6-4140-B864-CE7681B56945}" type="sibTrans" cxnId="{B5F0311F-BE4D-408E-9C42-8A59CF14FDF7}">
      <dgm:prSet/>
      <dgm:spPr/>
      <dgm:t>
        <a:bodyPr/>
        <a:lstStyle/>
        <a:p>
          <a:endParaRPr lang="ru-RU"/>
        </a:p>
      </dgm:t>
    </dgm:pt>
    <dgm:pt modelId="{673E494E-CAC8-4390-A470-31D687BC242A}">
      <dgm:prSet phldrT="[Текст]"/>
      <dgm:spPr/>
      <dgm:t>
        <a:bodyPr/>
        <a:lstStyle/>
        <a:p>
          <a:r>
            <a:rPr lang="ru-RU" dirty="0" smtClean="0"/>
            <a:t>Машина</a:t>
          </a:r>
          <a:endParaRPr lang="ru-RU" dirty="0"/>
        </a:p>
      </dgm:t>
    </dgm:pt>
    <dgm:pt modelId="{A14FF8C9-39EE-46EA-A10D-D4CAF0F2AB55}" type="parTrans" cxnId="{72F0916A-2589-492E-9144-66B6981DBDE5}">
      <dgm:prSet/>
      <dgm:spPr/>
      <dgm:t>
        <a:bodyPr/>
        <a:lstStyle/>
        <a:p>
          <a:endParaRPr lang="ru-RU"/>
        </a:p>
      </dgm:t>
    </dgm:pt>
    <dgm:pt modelId="{7CFCA6AD-077E-4541-93A4-2F1352E6C023}" type="sibTrans" cxnId="{72F0916A-2589-492E-9144-66B6981DBDE5}">
      <dgm:prSet/>
      <dgm:spPr/>
      <dgm:t>
        <a:bodyPr/>
        <a:lstStyle/>
        <a:p>
          <a:endParaRPr lang="ru-RU"/>
        </a:p>
      </dgm:t>
    </dgm:pt>
    <dgm:pt modelId="{63BDC2B5-A84D-4C1B-A558-8EABDE4C2F9E}">
      <dgm:prSet phldrT="[Текст]"/>
      <dgm:spPr/>
      <dgm:t>
        <a:bodyPr/>
        <a:lstStyle/>
        <a:p>
          <a:r>
            <a:rPr lang="ru-RU" dirty="0" smtClean="0"/>
            <a:t>Сайт для управления машиной</a:t>
          </a:r>
          <a:endParaRPr lang="ru-RU" dirty="0"/>
        </a:p>
      </dgm:t>
    </dgm:pt>
    <dgm:pt modelId="{32005340-6BB6-45D8-94D2-F282F69A5AE8}" type="parTrans" cxnId="{1DCCDD50-75E2-47BE-AB1C-6FE4DB6140C7}">
      <dgm:prSet/>
      <dgm:spPr/>
      <dgm:t>
        <a:bodyPr/>
        <a:lstStyle/>
        <a:p>
          <a:endParaRPr lang="ru-RU"/>
        </a:p>
      </dgm:t>
    </dgm:pt>
    <dgm:pt modelId="{014486C6-2174-42A1-A19A-58323F3696F9}" type="sibTrans" cxnId="{1DCCDD50-75E2-47BE-AB1C-6FE4DB6140C7}">
      <dgm:prSet/>
      <dgm:spPr/>
      <dgm:t>
        <a:bodyPr/>
        <a:lstStyle/>
        <a:p>
          <a:endParaRPr lang="ru-RU"/>
        </a:p>
      </dgm:t>
    </dgm:pt>
    <dgm:pt modelId="{AE950AAC-6CC9-4F78-923A-DE71D726D7F1}" type="pres">
      <dgm:prSet presAssocID="{DA3689F7-3CFD-48BF-BB3F-833B4F1B62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AC89B26-047F-4E88-97AF-1A00FEDDFF63}" type="pres">
      <dgm:prSet presAssocID="{36660744-3C29-434B-B501-9E3C92948164}" presName="hierRoot1" presStyleCnt="0">
        <dgm:presLayoutVars>
          <dgm:hierBranch/>
        </dgm:presLayoutVars>
      </dgm:prSet>
      <dgm:spPr/>
    </dgm:pt>
    <dgm:pt modelId="{69A79E01-FF5A-4E07-BD6A-E0C27BAF0F1E}" type="pres">
      <dgm:prSet presAssocID="{36660744-3C29-434B-B501-9E3C92948164}" presName="rootComposite1" presStyleCnt="0"/>
      <dgm:spPr/>
    </dgm:pt>
    <dgm:pt modelId="{B5B12C00-F4FD-4001-9B10-BD2783D55B68}" type="pres">
      <dgm:prSet presAssocID="{36660744-3C29-434B-B501-9E3C92948164}" presName="rootText1" presStyleLbl="node0" presStyleIdx="0" presStyleCnt="1" custScaleY="571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3A4F18-82DA-4CB6-A793-E80F8F2F7334}" type="pres">
      <dgm:prSet presAssocID="{36660744-3C29-434B-B501-9E3C9294816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F89BFAE-91E7-4976-90DA-FCD19C74B568}" type="pres">
      <dgm:prSet presAssocID="{36660744-3C29-434B-B501-9E3C92948164}" presName="hierChild2" presStyleCnt="0"/>
      <dgm:spPr/>
    </dgm:pt>
    <dgm:pt modelId="{96583472-76D0-4A6F-83B2-10438755EDCE}" type="pres">
      <dgm:prSet presAssocID="{A14FF8C9-39EE-46EA-A10D-D4CAF0F2AB55}" presName="Name35" presStyleLbl="parChTrans1D2" presStyleIdx="0" presStyleCnt="2"/>
      <dgm:spPr/>
      <dgm:t>
        <a:bodyPr/>
        <a:lstStyle/>
        <a:p>
          <a:endParaRPr lang="ru-RU"/>
        </a:p>
      </dgm:t>
    </dgm:pt>
    <dgm:pt modelId="{B064CA67-0166-414E-B7E1-95C06BDC30CE}" type="pres">
      <dgm:prSet presAssocID="{673E494E-CAC8-4390-A470-31D687BC242A}" presName="hierRoot2" presStyleCnt="0">
        <dgm:presLayoutVars>
          <dgm:hierBranch val="init"/>
        </dgm:presLayoutVars>
      </dgm:prSet>
      <dgm:spPr/>
    </dgm:pt>
    <dgm:pt modelId="{745BB097-6E27-45E5-BADA-BB1AF3101773}" type="pres">
      <dgm:prSet presAssocID="{673E494E-CAC8-4390-A470-31D687BC242A}" presName="rootComposite" presStyleCnt="0"/>
      <dgm:spPr/>
    </dgm:pt>
    <dgm:pt modelId="{FB56A760-124D-430A-B1A9-A42164C9D0E2}" type="pres">
      <dgm:prSet presAssocID="{673E494E-CAC8-4390-A470-31D687BC242A}" presName="rootText" presStyleLbl="node2" presStyleIdx="0" presStyleCnt="2" custScaleY="473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F2DB29-EBB4-4E09-A728-D95EE43E99D8}" type="pres">
      <dgm:prSet presAssocID="{673E494E-CAC8-4390-A470-31D687BC242A}" presName="rootConnector" presStyleLbl="node2" presStyleIdx="0" presStyleCnt="2"/>
      <dgm:spPr/>
      <dgm:t>
        <a:bodyPr/>
        <a:lstStyle/>
        <a:p>
          <a:endParaRPr lang="ru-RU"/>
        </a:p>
      </dgm:t>
    </dgm:pt>
    <dgm:pt modelId="{77695EAB-053A-4FFA-8DB1-C4CE1ACC1B31}" type="pres">
      <dgm:prSet presAssocID="{673E494E-CAC8-4390-A470-31D687BC242A}" presName="hierChild4" presStyleCnt="0"/>
      <dgm:spPr/>
    </dgm:pt>
    <dgm:pt modelId="{D5B81265-A65D-42D7-89B2-CE9715C9701D}" type="pres">
      <dgm:prSet presAssocID="{673E494E-CAC8-4390-A470-31D687BC242A}" presName="hierChild5" presStyleCnt="0"/>
      <dgm:spPr/>
    </dgm:pt>
    <dgm:pt modelId="{C005C9AD-8103-4842-B638-BE309FEDFFFF}" type="pres">
      <dgm:prSet presAssocID="{32005340-6BB6-45D8-94D2-F282F69A5AE8}" presName="Name35" presStyleLbl="parChTrans1D2" presStyleIdx="1" presStyleCnt="2"/>
      <dgm:spPr/>
      <dgm:t>
        <a:bodyPr/>
        <a:lstStyle/>
        <a:p>
          <a:endParaRPr lang="ru-RU"/>
        </a:p>
      </dgm:t>
    </dgm:pt>
    <dgm:pt modelId="{E10DAF29-3113-4F17-AB75-4EF9A3453C15}" type="pres">
      <dgm:prSet presAssocID="{63BDC2B5-A84D-4C1B-A558-8EABDE4C2F9E}" presName="hierRoot2" presStyleCnt="0">
        <dgm:presLayoutVars>
          <dgm:hierBranch val="init"/>
        </dgm:presLayoutVars>
      </dgm:prSet>
      <dgm:spPr/>
    </dgm:pt>
    <dgm:pt modelId="{BF16599C-2EAF-4887-A173-B70DF395E2B1}" type="pres">
      <dgm:prSet presAssocID="{63BDC2B5-A84D-4C1B-A558-8EABDE4C2F9E}" presName="rootComposite" presStyleCnt="0"/>
      <dgm:spPr/>
    </dgm:pt>
    <dgm:pt modelId="{976A1667-294B-429E-BD94-72796393F746}" type="pres">
      <dgm:prSet presAssocID="{63BDC2B5-A84D-4C1B-A558-8EABDE4C2F9E}" presName="rootText" presStyleLbl="node2" presStyleIdx="1" presStyleCnt="2" custScaleX="120480" custScaleY="483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B2AF12-F812-4B6D-B5B6-89F2A024BC2E}" type="pres">
      <dgm:prSet presAssocID="{63BDC2B5-A84D-4C1B-A558-8EABDE4C2F9E}" presName="rootConnector" presStyleLbl="node2" presStyleIdx="1" presStyleCnt="2"/>
      <dgm:spPr/>
      <dgm:t>
        <a:bodyPr/>
        <a:lstStyle/>
        <a:p>
          <a:endParaRPr lang="ru-RU"/>
        </a:p>
      </dgm:t>
    </dgm:pt>
    <dgm:pt modelId="{12C33C13-196C-4BED-9E2B-B6A8AFA3FB2B}" type="pres">
      <dgm:prSet presAssocID="{63BDC2B5-A84D-4C1B-A558-8EABDE4C2F9E}" presName="hierChild4" presStyleCnt="0"/>
      <dgm:spPr/>
    </dgm:pt>
    <dgm:pt modelId="{FEC01CAE-7DB2-4730-A267-0F307F3A56D1}" type="pres">
      <dgm:prSet presAssocID="{63BDC2B5-A84D-4C1B-A558-8EABDE4C2F9E}" presName="hierChild5" presStyleCnt="0"/>
      <dgm:spPr/>
    </dgm:pt>
    <dgm:pt modelId="{5A39A6A4-744B-4E29-ADC4-7A76941FE968}" type="pres">
      <dgm:prSet presAssocID="{36660744-3C29-434B-B501-9E3C92948164}" presName="hierChild3" presStyleCnt="0"/>
      <dgm:spPr/>
    </dgm:pt>
  </dgm:ptLst>
  <dgm:cxnLst>
    <dgm:cxn modelId="{B5F0311F-BE4D-408E-9C42-8A59CF14FDF7}" srcId="{DA3689F7-3CFD-48BF-BB3F-833B4F1B62C9}" destId="{36660744-3C29-434B-B501-9E3C92948164}" srcOrd="0" destOrd="0" parTransId="{549C5E95-E785-4DA6-A138-104272540537}" sibTransId="{E171A18D-23F6-4140-B864-CE7681B56945}"/>
    <dgm:cxn modelId="{99664106-AFFB-4A06-8A83-624A8C4053FB}" type="presOf" srcId="{36660744-3C29-434B-B501-9E3C92948164}" destId="{313A4F18-82DA-4CB6-A793-E80F8F2F7334}" srcOrd="1" destOrd="0" presId="urn:microsoft.com/office/officeart/2005/8/layout/orgChart1"/>
    <dgm:cxn modelId="{1DCCDD50-75E2-47BE-AB1C-6FE4DB6140C7}" srcId="{36660744-3C29-434B-B501-9E3C92948164}" destId="{63BDC2B5-A84D-4C1B-A558-8EABDE4C2F9E}" srcOrd="1" destOrd="0" parTransId="{32005340-6BB6-45D8-94D2-F282F69A5AE8}" sibTransId="{014486C6-2174-42A1-A19A-58323F3696F9}"/>
    <dgm:cxn modelId="{D2988A42-B155-44F9-BC03-EE6E7BDFFCBD}" type="presOf" srcId="{DA3689F7-3CFD-48BF-BB3F-833B4F1B62C9}" destId="{AE950AAC-6CC9-4F78-923A-DE71D726D7F1}" srcOrd="0" destOrd="0" presId="urn:microsoft.com/office/officeart/2005/8/layout/orgChart1"/>
    <dgm:cxn modelId="{60702009-25DA-4DC9-AB77-F89A4D263A0E}" type="presOf" srcId="{36660744-3C29-434B-B501-9E3C92948164}" destId="{B5B12C00-F4FD-4001-9B10-BD2783D55B68}" srcOrd="0" destOrd="0" presId="urn:microsoft.com/office/officeart/2005/8/layout/orgChart1"/>
    <dgm:cxn modelId="{E6299029-0D2B-4D52-84A9-064EBB5BC147}" type="presOf" srcId="{673E494E-CAC8-4390-A470-31D687BC242A}" destId="{FB56A760-124D-430A-B1A9-A42164C9D0E2}" srcOrd="0" destOrd="0" presId="urn:microsoft.com/office/officeart/2005/8/layout/orgChart1"/>
    <dgm:cxn modelId="{8AB3E90F-26F3-4D8C-9EF0-4C865AC2FE94}" type="presOf" srcId="{32005340-6BB6-45D8-94D2-F282F69A5AE8}" destId="{C005C9AD-8103-4842-B638-BE309FEDFFFF}" srcOrd="0" destOrd="0" presId="urn:microsoft.com/office/officeart/2005/8/layout/orgChart1"/>
    <dgm:cxn modelId="{A7E0F612-7B65-4A26-9BB5-FB01ED4468FF}" type="presOf" srcId="{A14FF8C9-39EE-46EA-A10D-D4CAF0F2AB55}" destId="{96583472-76D0-4A6F-83B2-10438755EDCE}" srcOrd="0" destOrd="0" presId="urn:microsoft.com/office/officeart/2005/8/layout/orgChart1"/>
    <dgm:cxn modelId="{DEF84CEE-FF9C-4A2A-964C-5B250C0D772F}" type="presOf" srcId="{63BDC2B5-A84D-4C1B-A558-8EABDE4C2F9E}" destId="{976A1667-294B-429E-BD94-72796393F746}" srcOrd="0" destOrd="0" presId="urn:microsoft.com/office/officeart/2005/8/layout/orgChart1"/>
    <dgm:cxn modelId="{72C9C4BE-2730-4B67-A959-E9CC7A7046BD}" type="presOf" srcId="{63BDC2B5-A84D-4C1B-A558-8EABDE4C2F9E}" destId="{7EB2AF12-F812-4B6D-B5B6-89F2A024BC2E}" srcOrd="1" destOrd="0" presId="urn:microsoft.com/office/officeart/2005/8/layout/orgChart1"/>
    <dgm:cxn modelId="{72F0916A-2589-492E-9144-66B6981DBDE5}" srcId="{36660744-3C29-434B-B501-9E3C92948164}" destId="{673E494E-CAC8-4390-A470-31D687BC242A}" srcOrd="0" destOrd="0" parTransId="{A14FF8C9-39EE-46EA-A10D-D4CAF0F2AB55}" sibTransId="{7CFCA6AD-077E-4541-93A4-2F1352E6C023}"/>
    <dgm:cxn modelId="{31129E48-81A3-4254-889B-C50606E1D55B}" type="presOf" srcId="{673E494E-CAC8-4390-A470-31D687BC242A}" destId="{CEF2DB29-EBB4-4E09-A728-D95EE43E99D8}" srcOrd="1" destOrd="0" presId="urn:microsoft.com/office/officeart/2005/8/layout/orgChart1"/>
    <dgm:cxn modelId="{C390FD95-E34A-4979-ADC5-D5EA38FE97D9}" type="presParOf" srcId="{AE950AAC-6CC9-4F78-923A-DE71D726D7F1}" destId="{8AC89B26-047F-4E88-97AF-1A00FEDDFF63}" srcOrd="0" destOrd="0" presId="urn:microsoft.com/office/officeart/2005/8/layout/orgChart1"/>
    <dgm:cxn modelId="{657841CA-98CA-4951-919C-B08A57AE9BC8}" type="presParOf" srcId="{8AC89B26-047F-4E88-97AF-1A00FEDDFF63}" destId="{69A79E01-FF5A-4E07-BD6A-E0C27BAF0F1E}" srcOrd="0" destOrd="0" presId="urn:microsoft.com/office/officeart/2005/8/layout/orgChart1"/>
    <dgm:cxn modelId="{3381FE16-D4EF-4CAD-B49F-7667B6E21822}" type="presParOf" srcId="{69A79E01-FF5A-4E07-BD6A-E0C27BAF0F1E}" destId="{B5B12C00-F4FD-4001-9B10-BD2783D55B68}" srcOrd="0" destOrd="0" presId="urn:microsoft.com/office/officeart/2005/8/layout/orgChart1"/>
    <dgm:cxn modelId="{BD6140A3-2F2F-4239-A37F-71FDB6F7B0DE}" type="presParOf" srcId="{69A79E01-FF5A-4E07-BD6A-E0C27BAF0F1E}" destId="{313A4F18-82DA-4CB6-A793-E80F8F2F7334}" srcOrd="1" destOrd="0" presId="urn:microsoft.com/office/officeart/2005/8/layout/orgChart1"/>
    <dgm:cxn modelId="{7ACF3623-5B19-4108-9A45-CFC6BD79F570}" type="presParOf" srcId="{8AC89B26-047F-4E88-97AF-1A00FEDDFF63}" destId="{DF89BFAE-91E7-4976-90DA-FCD19C74B568}" srcOrd="1" destOrd="0" presId="urn:microsoft.com/office/officeart/2005/8/layout/orgChart1"/>
    <dgm:cxn modelId="{E0CF19A0-46EB-4069-9A2A-7E591E7AE04B}" type="presParOf" srcId="{DF89BFAE-91E7-4976-90DA-FCD19C74B568}" destId="{96583472-76D0-4A6F-83B2-10438755EDCE}" srcOrd="0" destOrd="0" presId="urn:microsoft.com/office/officeart/2005/8/layout/orgChart1"/>
    <dgm:cxn modelId="{9FCB6C1E-8DAE-4F32-9807-C870F54A1D2A}" type="presParOf" srcId="{DF89BFAE-91E7-4976-90DA-FCD19C74B568}" destId="{B064CA67-0166-414E-B7E1-95C06BDC30CE}" srcOrd="1" destOrd="0" presId="urn:microsoft.com/office/officeart/2005/8/layout/orgChart1"/>
    <dgm:cxn modelId="{2DAE9845-BB57-446F-A7DE-0F59B0B2CF53}" type="presParOf" srcId="{B064CA67-0166-414E-B7E1-95C06BDC30CE}" destId="{745BB097-6E27-45E5-BADA-BB1AF3101773}" srcOrd="0" destOrd="0" presId="urn:microsoft.com/office/officeart/2005/8/layout/orgChart1"/>
    <dgm:cxn modelId="{EA815B46-94A6-4EC5-A5F8-609C0BC272D2}" type="presParOf" srcId="{745BB097-6E27-45E5-BADA-BB1AF3101773}" destId="{FB56A760-124D-430A-B1A9-A42164C9D0E2}" srcOrd="0" destOrd="0" presId="urn:microsoft.com/office/officeart/2005/8/layout/orgChart1"/>
    <dgm:cxn modelId="{61E95BF6-8D1B-4BF6-8D92-F359F8D351EF}" type="presParOf" srcId="{745BB097-6E27-45E5-BADA-BB1AF3101773}" destId="{CEF2DB29-EBB4-4E09-A728-D95EE43E99D8}" srcOrd="1" destOrd="0" presId="urn:microsoft.com/office/officeart/2005/8/layout/orgChart1"/>
    <dgm:cxn modelId="{AF514DE2-FBDB-4A62-A97E-92891C7F84D4}" type="presParOf" srcId="{B064CA67-0166-414E-B7E1-95C06BDC30CE}" destId="{77695EAB-053A-4FFA-8DB1-C4CE1ACC1B31}" srcOrd="1" destOrd="0" presId="urn:microsoft.com/office/officeart/2005/8/layout/orgChart1"/>
    <dgm:cxn modelId="{10B81CB7-F05E-4697-9D54-3C90E8E52DB9}" type="presParOf" srcId="{B064CA67-0166-414E-B7E1-95C06BDC30CE}" destId="{D5B81265-A65D-42D7-89B2-CE9715C9701D}" srcOrd="2" destOrd="0" presId="urn:microsoft.com/office/officeart/2005/8/layout/orgChart1"/>
    <dgm:cxn modelId="{BF05F5C6-5556-4AB7-8BF3-D71A5C721E5C}" type="presParOf" srcId="{DF89BFAE-91E7-4976-90DA-FCD19C74B568}" destId="{C005C9AD-8103-4842-B638-BE309FEDFFFF}" srcOrd="2" destOrd="0" presId="urn:microsoft.com/office/officeart/2005/8/layout/orgChart1"/>
    <dgm:cxn modelId="{6F5224AD-EFFD-4DA6-9DC1-57FC38D234F5}" type="presParOf" srcId="{DF89BFAE-91E7-4976-90DA-FCD19C74B568}" destId="{E10DAF29-3113-4F17-AB75-4EF9A3453C15}" srcOrd="3" destOrd="0" presId="urn:microsoft.com/office/officeart/2005/8/layout/orgChart1"/>
    <dgm:cxn modelId="{C8241E2D-FC82-4D07-B51C-888AD247BC63}" type="presParOf" srcId="{E10DAF29-3113-4F17-AB75-4EF9A3453C15}" destId="{BF16599C-2EAF-4887-A173-B70DF395E2B1}" srcOrd="0" destOrd="0" presId="urn:microsoft.com/office/officeart/2005/8/layout/orgChart1"/>
    <dgm:cxn modelId="{4540F491-75C9-4CE9-B2F0-7909F81C036D}" type="presParOf" srcId="{BF16599C-2EAF-4887-A173-B70DF395E2B1}" destId="{976A1667-294B-429E-BD94-72796393F746}" srcOrd="0" destOrd="0" presId="urn:microsoft.com/office/officeart/2005/8/layout/orgChart1"/>
    <dgm:cxn modelId="{B5CA49FC-4E9B-48EE-A1F6-15340442FBC7}" type="presParOf" srcId="{BF16599C-2EAF-4887-A173-B70DF395E2B1}" destId="{7EB2AF12-F812-4B6D-B5B6-89F2A024BC2E}" srcOrd="1" destOrd="0" presId="urn:microsoft.com/office/officeart/2005/8/layout/orgChart1"/>
    <dgm:cxn modelId="{C5ACAC50-4B23-4CB5-A98E-589322A74D90}" type="presParOf" srcId="{E10DAF29-3113-4F17-AB75-4EF9A3453C15}" destId="{12C33C13-196C-4BED-9E2B-B6A8AFA3FB2B}" srcOrd="1" destOrd="0" presId="urn:microsoft.com/office/officeart/2005/8/layout/orgChart1"/>
    <dgm:cxn modelId="{4476093B-BDA8-4A93-A967-78157326D135}" type="presParOf" srcId="{E10DAF29-3113-4F17-AB75-4EF9A3453C15}" destId="{FEC01CAE-7DB2-4730-A267-0F307F3A56D1}" srcOrd="2" destOrd="0" presId="urn:microsoft.com/office/officeart/2005/8/layout/orgChart1"/>
    <dgm:cxn modelId="{C62F4B67-1DA5-4CFC-BE85-4144FF19FDAC}" type="presParOf" srcId="{8AC89B26-047F-4E88-97AF-1A00FEDDFF63}" destId="{5A39A6A4-744B-4E29-ADC4-7A76941FE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15B2C-8D06-4C1A-87EA-F4D253FEE0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27B606-25CC-4B11-B6A6-1531C7D2ADC6}">
      <dgm:prSet/>
      <dgm:spPr/>
      <dgm:t>
        <a:bodyPr/>
        <a:lstStyle/>
        <a:p>
          <a:r>
            <a:rPr lang="ru-RU" dirty="0" smtClean="0"/>
            <a:t>Сайт</a:t>
          </a:r>
          <a:endParaRPr lang="ru-RU" dirty="0"/>
        </a:p>
      </dgm:t>
    </dgm:pt>
    <dgm:pt modelId="{AC6AA40E-B3CF-44AC-88A9-94A6E235E335}" type="parTrans" cxnId="{F4F30D64-108F-466C-A98D-E628234983F9}">
      <dgm:prSet/>
      <dgm:spPr/>
      <dgm:t>
        <a:bodyPr/>
        <a:lstStyle/>
        <a:p>
          <a:endParaRPr lang="ru-RU"/>
        </a:p>
      </dgm:t>
    </dgm:pt>
    <dgm:pt modelId="{09FB9BD5-BEFC-4C53-BB61-C51555D7A1E4}" type="sibTrans" cxnId="{F4F30D64-108F-466C-A98D-E628234983F9}">
      <dgm:prSet/>
      <dgm:spPr/>
      <dgm:t>
        <a:bodyPr/>
        <a:lstStyle/>
        <a:p>
          <a:endParaRPr lang="ru-RU"/>
        </a:p>
      </dgm:t>
    </dgm:pt>
    <dgm:pt modelId="{66992EB1-093D-425F-A425-57E42E120D6D}">
      <dgm:prSet/>
      <dgm:spPr/>
      <dgm:t>
        <a:bodyPr/>
        <a:lstStyle/>
        <a:p>
          <a:r>
            <a:rPr lang="ru-RU" dirty="0" err="1" smtClean="0"/>
            <a:t>Фронтенд</a:t>
          </a:r>
          <a:endParaRPr lang="ru-RU" dirty="0"/>
        </a:p>
      </dgm:t>
    </dgm:pt>
    <dgm:pt modelId="{F65B9956-AEF0-4A2A-8B3F-2FF7517D7CAD}" type="parTrans" cxnId="{B806AD1D-5924-4429-BD98-01FC4CB257BC}">
      <dgm:prSet/>
      <dgm:spPr/>
      <dgm:t>
        <a:bodyPr/>
        <a:lstStyle/>
        <a:p>
          <a:endParaRPr lang="ru-RU"/>
        </a:p>
      </dgm:t>
    </dgm:pt>
    <dgm:pt modelId="{08EE559F-B2D2-4092-93E2-A66CB715E251}" type="sibTrans" cxnId="{B806AD1D-5924-4429-BD98-01FC4CB257BC}">
      <dgm:prSet/>
      <dgm:spPr/>
      <dgm:t>
        <a:bodyPr/>
        <a:lstStyle/>
        <a:p>
          <a:endParaRPr lang="ru-RU"/>
        </a:p>
      </dgm:t>
    </dgm:pt>
    <dgm:pt modelId="{2102825A-FF5B-45A2-8F7C-DCBCD7695A5B}">
      <dgm:prSet/>
      <dgm:spPr/>
      <dgm:t>
        <a:bodyPr/>
        <a:lstStyle/>
        <a:p>
          <a:r>
            <a:rPr lang="ru-RU" dirty="0" err="1" smtClean="0"/>
            <a:t>Бэкенд</a:t>
          </a:r>
          <a:endParaRPr lang="ru-RU" dirty="0"/>
        </a:p>
      </dgm:t>
    </dgm:pt>
    <dgm:pt modelId="{EA8F7022-79B9-439B-ADE3-A3E8DC87CEB1}" type="parTrans" cxnId="{0EC2F6B7-8908-4F2C-835A-412BFED878A2}">
      <dgm:prSet/>
      <dgm:spPr/>
      <dgm:t>
        <a:bodyPr/>
        <a:lstStyle/>
        <a:p>
          <a:endParaRPr lang="ru-RU"/>
        </a:p>
      </dgm:t>
    </dgm:pt>
    <dgm:pt modelId="{3B7608C7-DB5D-43C6-9344-7B4A83BE947B}" type="sibTrans" cxnId="{0EC2F6B7-8908-4F2C-835A-412BFED878A2}">
      <dgm:prSet/>
      <dgm:spPr/>
      <dgm:t>
        <a:bodyPr/>
        <a:lstStyle/>
        <a:p>
          <a:endParaRPr lang="ru-RU"/>
        </a:p>
      </dgm:t>
    </dgm:pt>
    <dgm:pt modelId="{70F64544-C422-4C38-B023-F45B529B97EF}">
      <dgm:prSet/>
      <dgm:spPr/>
      <dgm:t>
        <a:bodyPr/>
        <a:lstStyle/>
        <a:p>
          <a:r>
            <a:rPr lang="en-US" dirty="0" smtClean="0"/>
            <a:t>stop</a:t>
          </a:r>
          <a:endParaRPr lang="ru-RU" dirty="0"/>
        </a:p>
      </dgm:t>
    </dgm:pt>
    <dgm:pt modelId="{9A0B7453-4910-4971-88BB-A8CAF5EB664B}" type="parTrans" cxnId="{CD8CA919-4761-4CB4-80E7-3C09CB48028A}">
      <dgm:prSet/>
      <dgm:spPr/>
      <dgm:t>
        <a:bodyPr/>
        <a:lstStyle/>
        <a:p>
          <a:endParaRPr lang="ru-RU"/>
        </a:p>
      </dgm:t>
    </dgm:pt>
    <dgm:pt modelId="{11CEB55B-E38D-40B2-9EE5-15C66A9D6DDB}" type="sibTrans" cxnId="{CD8CA919-4761-4CB4-80E7-3C09CB48028A}">
      <dgm:prSet/>
      <dgm:spPr/>
      <dgm:t>
        <a:bodyPr/>
        <a:lstStyle/>
        <a:p>
          <a:endParaRPr lang="ru-RU"/>
        </a:p>
      </dgm:t>
    </dgm:pt>
    <dgm:pt modelId="{26AD35BD-1307-48D0-A26E-ECC9D61AAE78}">
      <dgm:prSet/>
      <dgm:spPr/>
      <dgm:t>
        <a:bodyPr/>
        <a:lstStyle/>
        <a:p>
          <a:r>
            <a:rPr lang="en-US" dirty="0" smtClean="0"/>
            <a:t>connect/</a:t>
          </a:r>
        </a:p>
        <a:p>
          <a:r>
            <a:rPr lang="en-US" dirty="0" smtClean="0"/>
            <a:t>disconnect</a:t>
          </a:r>
          <a:endParaRPr lang="ru-RU" dirty="0"/>
        </a:p>
      </dgm:t>
    </dgm:pt>
    <dgm:pt modelId="{FE6BE45D-3730-4B4F-88AB-DDF47F31BFF7}" type="parTrans" cxnId="{A326321C-E570-4C4B-A97F-64AA6215EC7C}">
      <dgm:prSet/>
      <dgm:spPr/>
      <dgm:t>
        <a:bodyPr/>
        <a:lstStyle/>
        <a:p>
          <a:endParaRPr lang="ru-RU"/>
        </a:p>
      </dgm:t>
    </dgm:pt>
    <dgm:pt modelId="{FD4A04B5-6A20-485A-98E2-1AF56267A8BD}" type="sibTrans" cxnId="{A326321C-E570-4C4B-A97F-64AA6215EC7C}">
      <dgm:prSet/>
      <dgm:spPr/>
      <dgm:t>
        <a:bodyPr/>
        <a:lstStyle/>
        <a:p>
          <a:endParaRPr lang="ru-RU"/>
        </a:p>
      </dgm:t>
    </dgm:pt>
    <dgm:pt modelId="{E901270A-DA77-4229-83DB-37D96CC15B59}">
      <dgm:prSet/>
      <dgm:spPr/>
      <dgm:t>
        <a:bodyPr/>
        <a:lstStyle/>
        <a:p>
          <a:r>
            <a:rPr lang="en-US" dirty="0" smtClean="0"/>
            <a:t>joystick</a:t>
          </a:r>
          <a:endParaRPr lang="ru-RU" dirty="0"/>
        </a:p>
      </dgm:t>
    </dgm:pt>
    <dgm:pt modelId="{A62CA2ED-A55A-4DBD-93C7-DCB0C4F31998}" type="parTrans" cxnId="{9BDF9FE0-9729-4F57-BD5A-E369003C3FF3}">
      <dgm:prSet/>
      <dgm:spPr/>
      <dgm:t>
        <a:bodyPr/>
        <a:lstStyle/>
        <a:p>
          <a:endParaRPr lang="ru-RU"/>
        </a:p>
      </dgm:t>
    </dgm:pt>
    <dgm:pt modelId="{8E8971EE-642E-4409-AF19-C6F98EFB900F}" type="sibTrans" cxnId="{9BDF9FE0-9729-4F57-BD5A-E369003C3FF3}">
      <dgm:prSet/>
      <dgm:spPr/>
      <dgm:t>
        <a:bodyPr/>
        <a:lstStyle/>
        <a:p>
          <a:endParaRPr lang="ru-RU"/>
        </a:p>
      </dgm:t>
    </dgm:pt>
    <dgm:pt modelId="{AEB3ADAA-7FA5-49FF-9E31-23D5F15DD92B}">
      <dgm:prSet/>
      <dgm:spPr/>
      <dgm:t>
        <a:bodyPr/>
        <a:lstStyle/>
        <a:p>
          <a:r>
            <a:rPr lang="ru-RU" dirty="0" smtClean="0"/>
            <a:t>Останавливает </a:t>
          </a:r>
        </a:p>
        <a:p>
          <a:r>
            <a:rPr lang="ru-RU" dirty="0" smtClean="0"/>
            <a:t>машину</a:t>
          </a:r>
          <a:endParaRPr lang="ru-RU" dirty="0"/>
        </a:p>
      </dgm:t>
    </dgm:pt>
    <dgm:pt modelId="{2F20E431-E155-48DC-BAB8-2C3575D758DB}" type="parTrans" cxnId="{634634A3-AD68-44BF-B769-0D261D1877D9}">
      <dgm:prSet/>
      <dgm:spPr/>
      <dgm:t>
        <a:bodyPr/>
        <a:lstStyle/>
        <a:p>
          <a:endParaRPr lang="ru-RU"/>
        </a:p>
      </dgm:t>
    </dgm:pt>
    <dgm:pt modelId="{AE4C57C6-5D70-440F-9E24-D9C78F944D88}" type="sibTrans" cxnId="{634634A3-AD68-44BF-B769-0D261D1877D9}">
      <dgm:prSet/>
      <dgm:spPr/>
      <dgm:t>
        <a:bodyPr/>
        <a:lstStyle/>
        <a:p>
          <a:endParaRPr lang="ru-RU"/>
        </a:p>
      </dgm:t>
    </dgm:pt>
    <dgm:pt modelId="{8AAFA971-5349-4EAA-AFC3-3DF80D29D493}">
      <dgm:prSet/>
      <dgm:spPr/>
      <dgm:t>
        <a:bodyPr/>
        <a:lstStyle/>
        <a:p>
          <a:r>
            <a:rPr lang="ru-RU" dirty="0" smtClean="0"/>
            <a:t>Подключается к серверу и отключается от него</a:t>
          </a:r>
          <a:endParaRPr lang="ru-RU" dirty="0"/>
        </a:p>
      </dgm:t>
    </dgm:pt>
    <dgm:pt modelId="{DB32DEE7-D9C4-4A1A-96BF-7E9F2837EE0E}" type="parTrans" cxnId="{78A5312D-80C3-42D8-93BA-48B142D86162}">
      <dgm:prSet/>
      <dgm:spPr/>
      <dgm:t>
        <a:bodyPr/>
        <a:lstStyle/>
        <a:p>
          <a:endParaRPr lang="ru-RU"/>
        </a:p>
      </dgm:t>
    </dgm:pt>
    <dgm:pt modelId="{BE7A45EA-575F-4277-AEEF-315E3775CA6D}" type="sibTrans" cxnId="{78A5312D-80C3-42D8-93BA-48B142D86162}">
      <dgm:prSet/>
      <dgm:spPr/>
      <dgm:t>
        <a:bodyPr/>
        <a:lstStyle/>
        <a:p>
          <a:endParaRPr lang="ru-RU"/>
        </a:p>
      </dgm:t>
    </dgm:pt>
    <dgm:pt modelId="{4785825E-3AE6-446C-92B4-8A3F77B36E92}">
      <dgm:prSet/>
      <dgm:spPr/>
      <dgm:t>
        <a:bodyPr/>
        <a:lstStyle/>
        <a:p>
          <a:r>
            <a:rPr lang="ru-RU" dirty="0" smtClean="0"/>
            <a:t>Управление скоростью и направлением машины</a:t>
          </a:r>
          <a:endParaRPr lang="ru-RU" dirty="0"/>
        </a:p>
      </dgm:t>
    </dgm:pt>
    <dgm:pt modelId="{834082E8-5704-44B8-B942-0C6ECD9EB213}" type="parTrans" cxnId="{B448730E-75E8-40B2-8AB2-17C38320096D}">
      <dgm:prSet/>
      <dgm:spPr/>
      <dgm:t>
        <a:bodyPr/>
        <a:lstStyle/>
        <a:p>
          <a:endParaRPr lang="ru-RU"/>
        </a:p>
      </dgm:t>
    </dgm:pt>
    <dgm:pt modelId="{4B9F20FC-42E1-4A03-85C5-610D720D38C5}" type="sibTrans" cxnId="{B448730E-75E8-40B2-8AB2-17C38320096D}">
      <dgm:prSet/>
      <dgm:spPr/>
      <dgm:t>
        <a:bodyPr/>
        <a:lstStyle/>
        <a:p>
          <a:endParaRPr lang="ru-RU"/>
        </a:p>
      </dgm:t>
    </dgm:pt>
    <dgm:pt modelId="{379FB75B-2DA6-4B4B-A584-28506100DE16}">
      <dgm:prSet/>
      <dgm:spPr/>
      <dgm:t>
        <a:bodyPr/>
        <a:lstStyle/>
        <a:p>
          <a:r>
            <a:rPr lang="ru-RU" dirty="0" smtClean="0"/>
            <a:t>Программа на питоне</a:t>
          </a:r>
          <a:endParaRPr lang="ru-RU" dirty="0"/>
        </a:p>
      </dgm:t>
    </dgm:pt>
    <dgm:pt modelId="{78143E65-75A8-467D-B7C6-2311744D04F7}" type="parTrans" cxnId="{0FF882D6-AAA2-45D7-B6F1-77481A432F76}">
      <dgm:prSet/>
      <dgm:spPr/>
      <dgm:t>
        <a:bodyPr/>
        <a:lstStyle/>
        <a:p>
          <a:endParaRPr lang="ru-RU"/>
        </a:p>
      </dgm:t>
    </dgm:pt>
    <dgm:pt modelId="{BCF79497-91E5-40B6-B623-86490E9B5F2F}" type="sibTrans" cxnId="{0FF882D6-AAA2-45D7-B6F1-77481A432F76}">
      <dgm:prSet/>
      <dgm:spPr/>
      <dgm:t>
        <a:bodyPr/>
        <a:lstStyle/>
        <a:p>
          <a:endParaRPr lang="ru-RU"/>
        </a:p>
      </dgm:t>
    </dgm:pt>
    <dgm:pt modelId="{51E6C0D6-151E-4B32-8E1A-BAB348EEEBFD}" type="pres">
      <dgm:prSet presAssocID="{F6B15B2C-8D06-4C1A-87EA-F4D253FEE0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C9E7645-5F54-44FF-B9A5-DB046ECF7CDB}" type="pres">
      <dgm:prSet presAssocID="{E727B606-25CC-4B11-B6A6-1531C7D2ADC6}" presName="hierRoot1" presStyleCnt="0">
        <dgm:presLayoutVars>
          <dgm:hierBranch val="init"/>
        </dgm:presLayoutVars>
      </dgm:prSet>
      <dgm:spPr/>
    </dgm:pt>
    <dgm:pt modelId="{0B2B8726-77EB-4669-BB88-BCE1D33A0490}" type="pres">
      <dgm:prSet presAssocID="{E727B606-25CC-4B11-B6A6-1531C7D2ADC6}" presName="rootComposite1" presStyleCnt="0"/>
      <dgm:spPr/>
    </dgm:pt>
    <dgm:pt modelId="{48F14527-F0AC-403C-8952-2373A304BB36}" type="pres">
      <dgm:prSet presAssocID="{E727B606-25CC-4B11-B6A6-1531C7D2ADC6}" presName="rootText1" presStyleLbl="node0" presStyleIdx="0" presStyleCnt="1" custLinFactNeighborX="-75525" custLinFactNeighborY="-17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9CE8B3-F3F3-4E86-8604-DB747B87A1A1}" type="pres">
      <dgm:prSet presAssocID="{E727B606-25CC-4B11-B6A6-1531C7D2ADC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8180CF6-658B-4878-A0CB-DA1094EF047D}" type="pres">
      <dgm:prSet presAssocID="{E727B606-25CC-4B11-B6A6-1531C7D2ADC6}" presName="hierChild2" presStyleCnt="0"/>
      <dgm:spPr/>
    </dgm:pt>
    <dgm:pt modelId="{F37A779F-91AB-4655-A620-0068080F5544}" type="pres">
      <dgm:prSet presAssocID="{F65B9956-AEF0-4A2A-8B3F-2FF7517D7CAD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79A7D15-046A-47F5-90A7-625DC09FEC87}" type="pres">
      <dgm:prSet presAssocID="{66992EB1-093D-425F-A425-57E42E120D6D}" presName="hierRoot2" presStyleCnt="0">
        <dgm:presLayoutVars>
          <dgm:hierBranch/>
        </dgm:presLayoutVars>
      </dgm:prSet>
      <dgm:spPr/>
    </dgm:pt>
    <dgm:pt modelId="{8667FDA4-6BE8-41B1-B5FF-B9ECCB650731}" type="pres">
      <dgm:prSet presAssocID="{66992EB1-093D-425F-A425-57E42E120D6D}" presName="rootComposite" presStyleCnt="0"/>
      <dgm:spPr/>
    </dgm:pt>
    <dgm:pt modelId="{07C4E2FB-B415-4ED1-A929-81E55005CD80}" type="pres">
      <dgm:prSet presAssocID="{66992EB1-093D-425F-A425-57E42E120D6D}" presName="rootText" presStyleLbl="node2" presStyleIdx="0" presStyleCnt="2" custLinFactNeighborX="-84089" custLinFactNeighborY="-49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94934E-CD2F-429D-81D5-4544895B81E1}" type="pres">
      <dgm:prSet presAssocID="{66992EB1-093D-425F-A425-57E42E120D6D}" presName="rootConnector" presStyleLbl="node2" presStyleIdx="0" presStyleCnt="2"/>
      <dgm:spPr/>
      <dgm:t>
        <a:bodyPr/>
        <a:lstStyle/>
        <a:p>
          <a:endParaRPr lang="ru-RU"/>
        </a:p>
      </dgm:t>
    </dgm:pt>
    <dgm:pt modelId="{39594FD2-72FB-4843-BF02-E0455BD8BC62}" type="pres">
      <dgm:prSet presAssocID="{66992EB1-093D-425F-A425-57E42E120D6D}" presName="hierChild4" presStyleCnt="0"/>
      <dgm:spPr/>
    </dgm:pt>
    <dgm:pt modelId="{A6D76BA2-D562-45AC-9746-0D47C67EBB2D}" type="pres">
      <dgm:prSet presAssocID="{9A0B7453-4910-4971-88BB-A8CAF5EB664B}" presName="Name35" presStyleLbl="parChTrans1D3" presStyleIdx="0" presStyleCnt="4"/>
      <dgm:spPr/>
      <dgm:t>
        <a:bodyPr/>
        <a:lstStyle/>
        <a:p>
          <a:endParaRPr lang="ru-RU"/>
        </a:p>
      </dgm:t>
    </dgm:pt>
    <dgm:pt modelId="{36A504A7-1C9D-4F32-A310-866A4BAF0D1E}" type="pres">
      <dgm:prSet presAssocID="{70F64544-C422-4C38-B023-F45B529B97EF}" presName="hierRoot2" presStyleCnt="0">
        <dgm:presLayoutVars>
          <dgm:hierBranch/>
        </dgm:presLayoutVars>
      </dgm:prSet>
      <dgm:spPr/>
    </dgm:pt>
    <dgm:pt modelId="{767B9316-F34F-4316-A2C4-46976AFB8BB2}" type="pres">
      <dgm:prSet presAssocID="{70F64544-C422-4C38-B023-F45B529B97EF}" presName="rootComposite" presStyleCnt="0"/>
      <dgm:spPr/>
    </dgm:pt>
    <dgm:pt modelId="{FB01612A-DB23-48F1-AC30-1CED0233C1F8}" type="pres">
      <dgm:prSet presAssocID="{70F64544-C422-4C38-B023-F45B529B97E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833881-395D-4622-8294-FD46B4AC71B8}" type="pres">
      <dgm:prSet presAssocID="{70F64544-C422-4C38-B023-F45B529B97EF}" presName="rootConnector" presStyleLbl="node3" presStyleIdx="0" presStyleCnt="4"/>
      <dgm:spPr/>
      <dgm:t>
        <a:bodyPr/>
        <a:lstStyle/>
        <a:p>
          <a:endParaRPr lang="ru-RU"/>
        </a:p>
      </dgm:t>
    </dgm:pt>
    <dgm:pt modelId="{5599D55E-01BC-423A-AC6C-519F4D183575}" type="pres">
      <dgm:prSet presAssocID="{70F64544-C422-4C38-B023-F45B529B97EF}" presName="hierChild4" presStyleCnt="0"/>
      <dgm:spPr/>
    </dgm:pt>
    <dgm:pt modelId="{6B2DCBE4-071D-43CD-A1D7-6154ADEFFC97}" type="pres">
      <dgm:prSet presAssocID="{2F20E431-E155-48DC-BAB8-2C3575D758DB}" presName="Name35" presStyleLbl="parChTrans1D4" presStyleIdx="0" presStyleCnt="3"/>
      <dgm:spPr/>
      <dgm:t>
        <a:bodyPr/>
        <a:lstStyle/>
        <a:p>
          <a:endParaRPr lang="ru-RU"/>
        </a:p>
      </dgm:t>
    </dgm:pt>
    <dgm:pt modelId="{E1841C4C-0B1D-45EC-9634-3BADCE5E1667}" type="pres">
      <dgm:prSet presAssocID="{AEB3ADAA-7FA5-49FF-9E31-23D5F15DD92B}" presName="hierRoot2" presStyleCnt="0">
        <dgm:presLayoutVars>
          <dgm:hierBranch val="init"/>
        </dgm:presLayoutVars>
      </dgm:prSet>
      <dgm:spPr/>
    </dgm:pt>
    <dgm:pt modelId="{4E429740-59EE-4988-A803-7F62130374E1}" type="pres">
      <dgm:prSet presAssocID="{AEB3ADAA-7FA5-49FF-9E31-23D5F15DD92B}" presName="rootComposite" presStyleCnt="0"/>
      <dgm:spPr/>
    </dgm:pt>
    <dgm:pt modelId="{8C0FB679-1B81-4E17-A2D9-00F4B6722CE8}" type="pres">
      <dgm:prSet presAssocID="{AEB3ADAA-7FA5-49FF-9E31-23D5F15DD92B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02D2B0-53B1-4941-AFA1-96A73DB874AD}" type="pres">
      <dgm:prSet presAssocID="{AEB3ADAA-7FA5-49FF-9E31-23D5F15DD92B}" presName="rootConnector" presStyleLbl="node4" presStyleIdx="0" presStyleCnt="3"/>
      <dgm:spPr/>
      <dgm:t>
        <a:bodyPr/>
        <a:lstStyle/>
        <a:p>
          <a:endParaRPr lang="ru-RU"/>
        </a:p>
      </dgm:t>
    </dgm:pt>
    <dgm:pt modelId="{AD1F039F-39B7-4704-A08D-604A5F8CFC43}" type="pres">
      <dgm:prSet presAssocID="{AEB3ADAA-7FA5-49FF-9E31-23D5F15DD92B}" presName="hierChild4" presStyleCnt="0"/>
      <dgm:spPr/>
    </dgm:pt>
    <dgm:pt modelId="{7ED86EA6-4C5E-491C-AEB8-40B22A361E8D}" type="pres">
      <dgm:prSet presAssocID="{AEB3ADAA-7FA5-49FF-9E31-23D5F15DD92B}" presName="hierChild5" presStyleCnt="0"/>
      <dgm:spPr/>
    </dgm:pt>
    <dgm:pt modelId="{BF6F5771-757C-4298-98E8-9CCBF4F22158}" type="pres">
      <dgm:prSet presAssocID="{70F64544-C422-4C38-B023-F45B529B97EF}" presName="hierChild5" presStyleCnt="0"/>
      <dgm:spPr/>
    </dgm:pt>
    <dgm:pt modelId="{64649EAD-51B3-4977-B8D5-B57104DD9EB6}" type="pres">
      <dgm:prSet presAssocID="{FE6BE45D-3730-4B4F-88AB-DDF47F31BFF7}" presName="Name35" presStyleLbl="parChTrans1D3" presStyleIdx="1" presStyleCnt="4"/>
      <dgm:spPr/>
      <dgm:t>
        <a:bodyPr/>
        <a:lstStyle/>
        <a:p>
          <a:endParaRPr lang="ru-RU"/>
        </a:p>
      </dgm:t>
    </dgm:pt>
    <dgm:pt modelId="{30972437-EB44-4D76-A723-00707439504A}" type="pres">
      <dgm:prSet presAssocID="{26AD35BD-1307-48D0-A26E-ECC9D61AAE78}" presName="hierRoot2" presStyleCnt="0">
        <dgm:presLayoutVars>
          <dgm:hierBranch/>
        </dgm:presLayoutVars>
      </dgm:prSet>
      <dgm:spPr/>
    </dgm:pt>
    <dgm:pt modelId="{F40802E4-A99A-42AF-89DE-EE9D908066FE}" type="pres">
      <dgm:prSet presAssocID="{26AD35BD-1307-48D0-A26E-ECC9D61AAE78}" presName="rootComposite" presStyleCnt="0"/>
      <dgm:spPr/>
    </dgm:pt>
    <dgm:pt modelId="{988C7DE7-293C-4F57-8E06-47F970A4AC42}" type="pres">
      <dgm:prSet presAssocID="{26AD35BD-1307-48D0-A26E-ECC9D61AAE7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AE9B96-CBA0-4C12-AA7A-34A267ADF1AF}" type="pres">
      <dgm:prSet presAssocID="{26AD35BD-1307-48D0-A26E-ECC9D61AAE78}" presName="rootConnector" presStyleLbl="node3" presStyleIdx="1" presStyleCnt="4"/>
      <dgm:spPr/>
      <dgm:t>
        <a:bodyPr/>
        <a:lstStyle/>
        <a:p>
          <a:endParaRPr lang="ru-RU"/>
        </a:p>
      </dgm:t>
    </dgm:pt>
    <dgm:pt modelId="{CBC71B9C-30BB-4766-9EC0-2EDEFDA39047}" type="pres">
      <dgm:prSet presAssocID="{26AD35BD-1307-48D0-A26E-ECC9D61AAE78}" presName="hierChild4" presStyleCnt="0"/>
      <dgm:spPr/>
    </dgm:pt>
    <dgm:pt modelId="{08D095FE-C5EE-4715-86D7-7F56FC9ED0D4}" type="pres">
      <dgm:prSet presAssocID="{DB32DEE7-D9C4-4A1A-96BF-7E9F2837EE0E}" presName="Name35" presStyleLbl="parChTrans1D4" presStyleIdx="1" presStyleCnt="3"/>
      <dgm:spPr/>
      <dgm:t>
        <a:bodyPr/>
        <a:lstStyle/>
        <a:p>
          <a:endParaRPr lang="ru-RU"/>
        </a:p>
      </dgm:t>
    </dgm:pt>
    <dgm:pt modelId="{8DC8F55B-C82C-44B1-AE7A-CDF57BD2C87A}" type="pres">
      <dgm:prSet presAssocID="{8AAFA971-5349-4EAA-AFC3-3DF80D29D493}" presName="hierRoot2" presStyleCnt="0">
        <dgm:presLayoutVars>
          <dgm:hierBranch val="init"/>
        </dgm:presLayoutVars>
      </dgm:prSet>
      <dgm:spPr/>
    </dgm:pt>
    <dgm:pt modelId="{42BE330B-12E2-4BFE-A1C7-ADA80A76B1DE}" type="pres">
      <dgm:prSet presAssocID="{8AAFA971-5349-4EAA-AFC3-3DF80D29D493}" presName="rootComposite" presStyleCnt="0"/>
      <dgm:spPr/>
    </dgm:pt>
    <dgm:pt modelId="{3A7E5547-3336-44B9-936C-F47131F0A15B}" type="pres">
      <dgm:prSet presAssocID="{8AAFA971-5349-4EAA-AFC3-3DF80D29D493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803ED7-A018-47BC-ADEF-0E1531F74776}" type="pres">
      <dgm:prSet presAssocID="{8AAFA971-5349-4EAA-AFC3-3DF80D29D493}" presName="rootConnector" presStyleLbl="node4" presStyleIdx="1" presStyleCnt="3"/>
      <dgm:spPr/>
      <dgm:t>
        <a:bodyPr/>
        <a:lstStyle/>
        <a:p>
          <a:endParaRPr lang="ru-RU"/>
        </a:p>
      </dgm:t>
    </dgm:pt>
    <dgm:pt modelId="{3D4D6096-EC8E-40D3-A099-452F8AA625A8}" type="pres">
      <dgm:prSet presAssocID="{8AAFA971-5349-4EAA-AFC3-3DF80D29D493}" presName="hierChild4" presStyleCnt="0"/>
      <dgm:spPr/>
    </dgm:pt>
    <dgm:pt modelId="{07AD69B2-C100-4C46-8AA2-523DEACF2224}" type="pres">
      <dgm:prSet presAssocID="{8AAFA971-5349-4EAA-AFC3-3DF80D29D493}" presName="hierChild5" presStyleCnt="0"/>
      <dgm:spPr/>
    </dgm:pt>
    <dgm:pt modelId="{FBB1048F-34F4-4188-BD1A-A346A70C6D54}" type="pres">
      <dgm:prSet presAssocID="{26AD35BD-1307-48D0-A26E-ECC9D61AAE78}" presName="hierChild5" presStyleCnt="0"/>
      <dgm:spPr/>
    </dgm:pt>
    <dgm:pt modelId="{B90388E3-2166-4241-B05E-3CCB384753DE}" type="pres">
      <dgm:prSet presAssocID="{A62CA2ED-A55A-4DBD-93C7-DCB0C4F31998}" presName="Name35" presStyleLbl="parChTrans1D3" presStyleIdx="2" presStyleCnt="4"/>
      <dgm:spPr/>
      <dgm:t>
        <a:bodyPr/>
        <a:lstStyle/>
        <a:p>
          <a:endParaRPr lang="ru-RU"/>
        </a:p>
      </dgm:t>
    </dgm:pt>
    <dgm:pt modelId="{0BB24725-F957-4442-80B2-40E25C2E771A}" type="pres">
      <dgm:prSet presAssocID="{E901270A-DA77-4229-83DB-37D96CC15B59}" presName="hierRoot2" presStyleCnt="0">
        <dgm:presLayoutVars>
          <dgm:hierBranch/>
        </dgm:presLayoutVars>
      </dgm:prSet>
      <dgm:spPr/>
    </dgm:pt>
    <dgm:pt modelId="{DEEC10E1-8A12-4FF2-AF10-5CB763CEFAB1}" type="pres">
      <dgm:prSet presAssocID="{E901270A-DA77-4229-83DB-37D96CC15B59}" presName="rootComposite" presStyleCnt="0"/>
      <dgm:spPr/>
    </dgm:pt>
    <dgm:pt modelId="{60AC2861-7C2F-4F46-894F-A5AE724DA4AA}" type="pres">
      <dgm:prSet presAssocID="{E901270A-DA77-4229-83DB-37D96CC15B5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9ED158-FA35-4C71-9BD0-803EA63ABBDE}" type="pres">
      <dgm:prSet presAssocID="{E901270A-DA77-4229-83DB-37D96CC15B59}" presName="rootConnector" presStyleLbl="node3" presStyleIdx="2" presStyleCnt="4"/>
      <dgm:spPr/>
      <dgm:t>
        <a:bodyPr/>
        <a:lstStyle/>
        <a:p>
          <a:endParaRPr lang="ru-RU"/>
        </a:p>
      </dgm:t>
    </dgm:pt>
    <dgm:pt modelId="{D8DAA65D-8802-494A-B991-1DD9B25A7178}" type="pres">
      <dgm:prSet presAssocID="{E901270A-DA77-4229-83DB-37D96CC15B59}" presName="hierChild4" presStyleCnt="0"/>
      <dgm:spPr/>
    </dgm:pt>
    <dgm:pt modelId="{CF5576E7-43A6-405D-A8C5-9F0F7DB51072}" type="pres">
      <dgm:prSet presAssocID="{834082E8-5704-44B8-B942-0C6ECD9EB213}" presName="Name35" presStyleLbl="parChTrans1D4" presStyleIdx="2" presStyleCnt="3"/>
      <dgm:spPr/>
      <dgm:t>
        <a:bodyPr/>
        <a:lstStyle/>
        <a:p>
          <a:endParaRPr lang="ru-RU"/>
        </a:p>
      </dgm:t>
    </dgm:pt>
    <dgm:pt modelId="{C5525E13-7E57-4047-843C-C690E4570E00}" type="pres">
      <dgm:prSet presAssocID="{4785825E-3AE6-446C-92B4-8A3F77B36E92}" presName="hierRoot2" presStyleCnt="0">
        <dgm:presLayoutVars>
          <dgm:hierBranch val="init"/>
        </dgm:presLayoutVars>
      </dgm:prSet>
      <dgm:spPr/>
    </dgm:pt>
    <dgm:pt modelId="{9C40E080-2E13-4BF0-9E76-2BD002140A30}" type="pres">
      <dgm:prSet presAssocID="{4785825E-3AE6-446C-92B4-8A3F77B36E92}" presName="rootComposite" presStyleCnt="0"/>
      <dgm:spPr/>
    </dgm:pt>
    <dgm:pt modelId="{3A3A7B8F-CB3E-43FD-8672-005687711B08}" type="pres">
      <dgm:prSet presAssocID="{4785825E-3AE6-446C-92B4-8A3F77B36E9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3CC6C0-9FA1-4E29-9988-FA3B786F08AD}" type="pres">
      <dgm:prSet presAssocID="{4785825E-3AE6-446C-92B4-8A3F77B36E92}" presName="rootConnector" presStyleLbl="node4" presStyleIdx="2" presStyleCnt="3"/>
      <dgm:spPr/>
      <dgm:t>
        <a:bodyPr/>
        <a:lstStyle/>
        <a:p>
          <a:endParaRPr lang="ru-RU"/>
        </a:p>
      </dgm:t>
    </dgm:pt>
    <dgm:pt modelId="{5D3EB7C9-E6AF-4795-B640-990AD89465DC}" type="pres">
      <dgm:prSet presAssocID="{4785825E-3AE6-446C-92B4-8A3F77B36E92}" presName="hierChild4" presStyleCnt="0"/>
      <dgm:spPr/>
    </dgm:pt>
    <dgm:pt modelId="{E2BE385C-7131-4F0B-920E-B01557E9D6CC}" type="pres">
      <dgm:prSet presAssocID="{4785825E-3AE6-446C-92B4-8A3F77B36E92}" presName="hierChild5" presStyleCnt="0"/>
      <dgm:spPr/>
    </dgm:pt>
    <dgm:pt modelId="{3BD8DABD-2024-469A-B0C2-24E1F84E4D24}" type="pres">
      <dgm:prSet presAssocID="{E901270A-DA77-4229-83DB-37D96CC15B59}" presName="hierChild5" presStyleCnt="0"/>
      <dgm:spPr/>
    </dgm:pt>
    <dgm:pt modelId="{B0FB4638-E77E-472B-A6E5-231784350FD2}" type="pres">
      <dgm:prSet presAssocID="{66992EB1-093D-425F-A425-57E42E120D6D}" presName="hierChild5" presStyleCnt="0"/>
      <dgm:spPr/>
    </dgm:pt>
    <dgm:pt modelId="{DFBE888C-5E9E-4F77-B763-784EA49A1D42}" type="pres">
      <dgm:prSet presAssocID="{EA8F7022-79B9-439B-ADE3-A3E8DC87CEB1}" presName="Name37" presStyleLbl="parChTrans1D2" presStyleIdx="1" presStyleCnt="2"/>
      <dgm:spPr/>
      <dgm:t>
        <a:bodyPr/>
        <a:lstStyle/>
        <a:p>
          <a:endParaRPr lang="ru-RU"/>
        </a:p>
      </dgm:t>
    </dgm:pt>
    <dgm:pt modelId="{894CF510-D8A5-41FD-BB72-BA3313FFB56B}" type="pres">
      <dgm:prSet presAssocID="{2102825A-FF5B-45A2-8F7C-DCBCD7695A5B}" presName="hierRoot2" presStyleCnt="0">
        <dgm:presLayoutVars>
          <dgm:hierBranch/>
        </dgm:presLayoutVars>
      </dgm:prSet>
      <dgm:spPr/>
    </dgm:pt>
    <dgm:pt modelId="{8E734056-0891-44C4-A8CB-AE3781F87844}" type="pres">
      <dgm:prSet presAssocID="{2102825A-FF5B-45A2-8F7C-DCBCD7695A5B}" presName="rootComposite" presStyleCnt="0"/>
      <dgm:spPr/>
    </dgm:pt>
    <dgm:pt modelId="{5CF254D5-D322-49EC-BB05-638A83CD1CD7}" type="pres">
      <dgm:prSet presAssocID="{2102825A-FF5B-45A2-8F7C-DCBCD7695A5B}" presName="rootText" presStyleLbl="node2" presStyleIdx="1" presStyleCnt="2" custLinFactNeighborX="-202" custLinFactNeighborY="-52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F19B71-EEAA-42DD-9D40-2DEECD0DFA2D}" type="pres">
      <dgm:prSet presAssocID="{2102825A-FF5B-45A2-8F7C-DCBCD7695A5B}" presName="rootConnector" presStyleLbl="node2" presStyleIdx="1" presStyleCnt="2"/>
      <dgm:spPr/>
      <dgm:t>
        <a:bodyPr/>
        <a:lstStyle/>
        <a:p>
          <a:endParaRPr lang="ru-RU"/>
        </a:p>
      </dgm:t>
    </dgm:pt>
    <dgm:pt modelId="{AB3EFEB6-376F-443A-B017-6E2E75DA2231}" type="pres">
      <dgm:prSet presAssocID="{2102825A-FF5B-45A2-8F7C-DCBCD7695A5B}" presName="hierChild4" presStyleCnt="0"/>
      <dgm:spPr/>
    </dgm:pt>
    <dgm:pt modelId="{8C3A29A2-CDBE-4CD9-9BCA-EC4F703CC2F3}" type="pres">
      <dgm:prSet presAssocID="{78143E65-75A8-467D-B7C6-2311744D04F7}" presName="Name35" presStyleLbl="parChTrans1D3" presStyleIdx="3" presStyleCnt="4"/>
      <dgm:spPr/>
      <dgm:t>
        <a:bodyPr/>
        <a:lstStyle/>
        <a:p>
          <a:endParaRPr lang="ru-RU"/>
        </a:p>
      </dgm:t>
    </dgm:pt>
    <dgm:pt modelId="{50A6B3E3-041F-459D-B515-1B353F9ED479}" type="pres">
      <dgm:prSet presAssocID="{379FB75B-2DA6-4B4B-A584-28506100DE16}" presName="hierRoot2" presStyleCnt="0">
        <dgm:presLayoutVars>
          <dgm:hierBranch val="init"/>
        </dgm:presLayoutVars>
      </dgm:prSet>
      <dgm:spPr/>
    </dgm:pt>
    <dgm:pt modelId="{345217F9-1AB0-46FF-9171-CF08555A1761}" type="pres">
      <dgm:prSet presAssocID="{379FB75B-2DA6-4B4B-A584-28506100DE16}" presName="rootComposite" presStyleCnt="0"/>
      <dgm:spPr/>
    </dgm:pt>
    <dgm:pt modelId="{CDD6BA06-EC84-49A9-9640-B68948BA3BEF}" type="pres">
      <dgm:prSet presAssocID="{379FB75B-2DA6-4B4B-A584-28506100DE1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ED7589-832C-44A2-A242-9C4512467DD6}" type="pres">
      <dgm:prSet presAssocID="{379FB75B-2DA6-4B4B-A584-28506100DE16}" presName="rootConnector" presStyleLbl="node3" presStyleIdx="3" presStyleCnt="4"/>
      <dgm:spPr/>
      <dgm:t>
        <a:bodyPr/>
        <a:lstStyle/>
        <a:p>
          <a:endParaRPr lang="ru-RU"/>
        </a:p>
      </dgm:t>
    </dgm:pt>
    <dgm:pt modelId="{09F9D29C-4404-438D-875D-85EE40D31B31}" type="pres">
      <dgm:prSet presAssocID="{379FB75B-2DA6-4B4B-A584-28506100DE16}" presName="hierChild4" presStyleCnt="0"/>
      <dgm:spPr/>
    </dgm:pt>
    <dgm:pt modelId="{361D2D9D-D243-4C3D-8334-F8DD431E7791}" type="pres">
      <dgm:prSet presAssocID="{379FB75B-2DA6-4B4B-A584-28506100DE16}" presName="hierChild5" presStyleCnt="0"/>
      <dgm:spPr/>
    </dgm:pt>
    <dgm:pt modelId="{D91C9B85-AACC-41D5-9CAC-062BF7CA45F7}" type="pres">
      <dgm:prSet presAssocID="{2102825A-FF5B-45A2-8F7C-DCBCD7695A5B}" presName="hierChild5" presStyleCnt="0"/>
      <dgm:spPr/>
    </dgm:pt>
    <dgm:pt modelId="{5D9907BD-C7C3-4BA0-BA12-2FF23D1C1A28}" type="pres">
      <dgm:prSet presAssocID="{E727B606-25CC-4B11-B6A6-1531C7D2ADC6}" presName="hierChild3" presStyleCnt="0"/>
      <dgm:spPr/>
    </dgm:pt>
  </dgm:ptLst>
  <dgm:cxnLst>
    <dgm:cxn modelId="{71FDB982-C96B-4D3D-9E1E-E50B47D1BF63}" type="presOf" srcId="{26AD35BD-1307-48D0-A26E-ECC9D61AAE78}" destId="{988C7DE7-293C-4F57-8E06-47F970A4AC42}" srcOrd="0" destOrd="0" presId="urn:microsoft.com/office/officeart/2005/8/layout/orgChart1"/>
    <dgm:cxn modelId="{D9941146-DF73-4D26-8164-5FAF8C274447}" type="presOf" srcId="{8AAFA971-5349-4EAA-AFC3-3DF80D29D493}" destId="{65803ED7-A018-47BC-ADEF-0E1531F74776}" srcOrd="1" destOrd="0" presId="urn:microsoft.com/office/officeart/2005/8/layout/orgChart1"/>
    <dgm:cxn modelId="{41B5505C-2CBD-4ACA-81F9-51A250263635}" type="presOf" srcId="{4785825E-3AE6-446C-92B4-8A3F77B36E92}" destId="{433CC6C0-9FA1-4E29-9988-FA3B786F08AD}" srcOrd="1" destOrd="0" presId="urn:microsoft.com/office/officeart/2005/8/layout/orgChart1"/>
    <dgm:cxn modelId="{F5484119-6B31-4780-99E9-53E270A98495}" type="presOf" srcId="{66992EB1-093D-425F-A425-57E42E120D6D}" destId="{07C4E2FB-B415-4ED1-A929-81E55005CD80}" srcOrd="0" destOrd="0" presId="urn:microsoft.com/office/officeart/2005/8/layout/orgChart1"/>
    <dgm:cxn modelId="{10AEAA2D-B18D-4BFB-AD92-06DE4EB92AE2}" type="presOf" srcId="{DB32DEE7-D9C4-4A1A-96BF-7E9F2837EE0E}" destId="{08D095FE-C5EE-4715-86D7-7F56FC9ED0D4}" srcOrd="0" destOrd="0" presId="urn:microsoft.com/office/officeart/2005/8/layout/orgChart1"/>
    <dgm:cxn modelId="{A326321C-E570-4C4B-A97F-64AA6215EC7C}" srcId="{66992EB1-093D-425F-A425-57E42E120D6D}" destId="{26AD35BD-1307-48D0-A26E-ECC9D61AAE78}" srcOrd="1" destOrd="0" parTransId="{FE6BE45D-3730-4B4F-88AB-DDF47F31BFF7}" sibTransId="{FD4A04B5-6A20-485A-98E2-1AF56267A8BD}"/>
    <dgm:cxn modelId="{75863B68-7274-48B2-8EE7-46A121DDEA87}" type="presOf" srcId="{E901270A-DA77-4229-83DB-37D96CC15B59}" destId="{60AC2861-7C2F-4F46-894F-A5AE724DA4AA}" srcOrd="0" destOrd="0" presId="urn:microsoft.com/office/officeart/2005/8/layout/orgChart1"/>
    <dgm:cxn modelId="{3692A8CE-FC8C-4FBB-AF43-191AB2FDFAE1}" type="presOf" srcId="{78143E65-75A8-467D-B7C6-2311744D04F7}" destId="{8C3A29A2-CDBE-4CD9-9BCA-EC4F703CC2F3}" srcOrd="0" destOrd="0" presId="urn:microsoft.com/office/officeart/2005/8/layout/orgChart1"/>
    <dgm:cxn modelId="{0C26F697-A4FA-4A18-AE46-F2D8866818C3}" type="presOf" srcId="{70F64544-C422-4C38-B023-F45B529B97EF}" destId="{FB01612A-DB23-48F1-AC30-1CED0233C1F8}" srcOrd="0" destOrd="0" presId="urn:microsoft.com/office/officeart/2005/8/layout/orgChart1"/>
    <dgm:cxn modelId="{F4F30D64-108F-466C-A98D-E628234983F9}" srcId="{F6B15B2C-8D06-4C1A-87EA-F4D253FEE0BA}" destId="{E727B606-25CC-4B11-B6A6-1531C7D2ADC6}" srcOrd="0" destOrd="0" parTransId="{AC6AA40E-B3CF-44AC-88A9-94A6E235E335}" sibTransId="{09FB9BD5-BEFC-4C53-BB61-C51555D7A1E4}"/>
    <dgm:cxn modelId="{DFFD4451-EECF-48EA-B5D0-C17C9FD9701D}" type="presOf" srcId="{2102825A-FF5B-45A2-8F7C-DCBCD7695A5B}" destId="{CDF19B71-EEAA-42DD-9D40-2DEECD0DFA2D}" srcOrd="1" destOrd="0" presId="urn:microsoft.com/office/officeart/2005/8/layout/orgChart1"/>
    <dgm:cxn modelId="{0EC2F6B7-8908-4F2C-835A-412BFED878A2}" srcId="{E727B606-25CC-4B11-B6A6-1531C7D2ADC6}" destId="{2102825A-FF5B-45A2-8F7C-DCBCD7695A5B}" srcOrd="1" destOrd="0" parTransId="{EA8F7022-79B9-439B-ADE3-A3E8DC87CEB1}" sibTransId="{3B7608C7-DB5D-43C6-9344-7B4A83BE947B}"/>
    <dgm:cxn modelId="{CFF7E4F7-992B-4F97-AF56-F396CD713C02}" type="presOf" srcId="{4785825E-3AE6-446C-92B4-8A3F77B36E92}" destId="{3A3A7B8F-CB3E-43FD-8672-005687711B08}" srcOrd="0" destOrd="0" presId="urn:microsoft.com/office/officeart/2005/8/layout/orgChart1"/>
    <dgm:cxn modelId="{B448730E-75E8-40B2-8AB2-17C38320096D}" srcId="{E901270A-DA77-4229-83DB-37D96CC15B59}" destId="{4785825E-3AE6-446C-92B4-8A3F77B36E92}" srcOrd="0" destOrd="0" parTransId="{834082E8-5704-44B8-B942-0C6ECD9EB213}" sibTransId="{4B9F20FC-42E1-4A03-85C5-610D720D38C5}"/>
    <dgm:cxn modelId="{BE7482B5-117C-4F5E-B012-F98EF7E9614A}" type="presOf" srcId="{F6B15B2C-8D06-4C1A-87EA-F4D253FEE0BA}" destId="{51E6C0D6-151E-4B32-8E1A-BAB348EEEBFD}" srcOrd="0" destOrd="0" presId="urn:microsoft.com/office/officeart/2005/8/layout/orgChart1"/>
    <dgm:cxn modelId="{30ADA68A-3836-4B6D-8CAE-ADA64C2919B0}" type="presOf" srcId="{2F20E431-E155-48DC-BAB8-2C3575D758DB}" destId="{6B2DCBE4-071D-43CD-A1D7-6154ADEFFC97}" srcOrd="0" destOrd="0" presId="urn:microsoft.com/office/officeart/2005/8/layout/orgChart1"/>
    <dgm:cxn modelId="{79EBD16A-CCD3-4C52-95BD-5BC24F4A911C}" type="presOf" srcId="{834082E8-5704-44B8-B942-0C6ECD9EB213}" destId="{CF5576E7-43A6-405D-A8C5-9F0F7DB51072}" srcOrd="0" destOrd="0" presId="urn:microsoft.com/office/officeart/2005/8/layout/orgChart1"/>
    <dgm:cxn modelId="{78A5312D-80C3-42D8-93BA-48B142D86162}" srcId="{26AD35BD-1307-48D0-A26E-ECC9D61AAE78}" destId="{8AAFA971-5349-4EAA-AFC3-3DF80D29D493}" srcOrd="0" destOrd="0" parTransId="{DB32DEE7-D9C4-4A1A-96BF-7E9F2837EE0E}" sibTransId="{BE7A45EA-575F-4277-AEEF-315E3775CA6D}"/>
    <dgm:cxn modelId="{7A1F97CE-2734-424F-B1B5-89BB71E88671}" type="presOf" srcId="{E901270A-DA77-4229-83DB-37D96CC15B59}" destId="{8A9ED158-FA35-4C71-9BD0-803EA63ABBDE}" srcOrd="1" destOrd="0" presId="urn:microsoft.com/office/officeart/2005/8/layout/orgChart1"/>
    <dgm:cxn modelId="{B806AD1D-5924-4429-BD98-01FC4CB257BC}" srcId="{E727B606-25CC-4B11-B6A6-1531C7D2ADC6}" destId="{66992EB1-093D-425F-A425-57E42E120D6D}" srcOrd="0" destOrd="0" parTransId="{F65B9956-AEF0-4A2A-8B3F-2FF7517D7CAD}" sibTransId="{08EE559F-B2D2-4092-93E2-A66CB715E251}"/>
    <dgm:cxn modelId="{3C26A60E-4B90-4530-8E9C-ED23EE1C4686}" type="presOf" srcId="{F65B9956-AEF0-4A2A-8B3F-2FF7517D7CAD}" destId="{F37A779F-91AB-4655-A620-0068080F5544}" srcOrd="0" destOrd="0" presId="urn:microsoft.com/office/officeart/2005/8/layout/orgChart1"/>
    <dgm:cxn modelId="{C639E644-EA56-4478-92CA-9CC87748E1AE}" type="presOf" srcId="{70F64544-C422-4C38-B023-F45B529B97EF}" destId="{90833881-395D-4622-8294-FD46B4AC71B8}" srcOrd="1" destOrd="0" presId="urn:microsoft.com/office/officeart/2005/8/layout/orgChart1"/>
    <dgm:cxn modelId="{FB033AA2-7238-4759-8BEC-7A0A930AF9D7}" type="presOf" srcId="{E727B606-25CC-4B11-B6A6-1531C7D2ADC6}" destId="{C89CE8B3-F3F3-4E86-8604-DB747B87A1A1}" srcOrd="1" destOrd="0" presId="urn:microsoft.com/office/officeart/2005/8/layout/orgChart1"/>
    <dgm:cxn modelId="{30390848-BD11-4F4D-801A-BBC4562E6B76}" type="presOf" srcId="{379FB75B-2DA6-4B4B-A584-28506100DE16}" destId="{CDD6BA06-EC84-49A9-9640-B68948BA3BEF}" srcOrd="0" destOrd="0" presId="urn:microsoft.com/office/officeart/2005/8/layout/orgChart1"/>
    <dgm:cxn modelId="{BEDADCDA-A944-4602-99A8-972FFD2A0D2D}" type="presOf" srcId="{EA8F7022-79B9-439B-ADE3-A3E8DC87CEB1}" destId="{DFBE888C-5E9E-4F77-B763-784EA49A1D42}" srcOrd="0" destOrd="0" presId="urn:microsoft.com/office/officeart/2005/8/layout/orgChart1"/>
    <dgm:cxn modelId="{49A80111-8FC2-44C9-82B5-B9C2AEEB7877}" type="presOf" srcId="{AEB3ADAA-7FA5-49FF-9E31-23D5F15DD92B}" destId="{8C0FB679-1B81-4E17-A2D9-00F4B6722CE8}" srcOrd="0" destOrd="0" presId="urn:microsoft.com/office/officeart/2005/8/layout/orgChart1"/>
    <dgm:cxn modelId="{0CDFF975-C762-4F45-9E56-689705090B03}" type="presOf" srcId="{8AAFA971-5349-4EAA-AFC3-3DF80D29D493}" destId="{3A7E5547-3336-44B9-936C-F47131F0A15B}" srcOrd="0" destOrd="0" presId="urn:microsoft.com/office/officeart/2005/8/layout/orgChart1"/>
    <dgm:cxn modelId="{9BDF9FE0-9729-4F57-BD5A-E369003C3FF3}" srcId="{66992EB1-093D-425F-A425-57E42E120D6D}" destId="{E901270A-DA77-4229-83DB-37D96CC15B59}" srcOrd="2" destOrd="0" parTransId="{A62CA2ED-A55A-4DBD-93C7-DCB0C4F31998}" sibTransId="{8E8971EE-642E-4409-AF19-C6F98EFB900F}"/>
    <dgm:cxn modelId="{72AF795E-3F5E-4654-B1A5-7A8A5FB0A63A}" type="presOf" srcId="{66992EB1-093D-425F-A425-57E42E120D6D}" destId="{E694934E-CD2F-429D-81D5-4544895B81E1}" srcOrd="1" destOrd="0" presId="urn:microsoft.com/office/officeart/2005/8/layout/orgChart1"/>
    <dgm:cxn modelId="{CD8CA919-4761-4CB4-80E7-3C09CB48028A}" srcId="{66992EB1-093D-425F-A425-57E42E120D6D}" destId="{70F64544-C422-4C38-B023-F45B529B97EF}" srcOrd="0" destOrd="0" parTransId="{9A0B7453-4910-4971-88BB-A8CAF5EB664B}" sibTransId="{11CEB55B-E38D-40B2-9EE5-15C66A9D6DDB}"/>
    <dgm:cxn modelId="{895BCEFC-81CD-4241-9C04-81E9C2BEC0CF}" type="presOf" srcId="{9A0B7453-4910-4971-88BB-A8CAF5EB664B}" destId="{A6D76BA2-D562-45AC-9746-0D47C67EBB2D}" srcOrd="0" destOrd="0" presId="urn:microsoft.com/office/officeart/2005/8/layout/orgChart1"/>
    <dgm:cxn modelId="{2ED74E64-19A5-46BE-B9A8-5182B27DBA41}" type="presOf" srcId="{FE6BE45D-3730-4B4F-88AB-DDF47F31BFF7}" destId="{64649EAD-51B3-4977-B8D5-B57104DD9EB6}" srcOrd="0" destOrd="0" presId="urn:microsoft.com/office/officeart/2005/8/layout/orgChart1"/>
    <dgm:cxn modelId="{95335E49-4BFE-44DA-8424-C28E48721033}" type="presOf" srcId="{A62CA2ED-A55A-4DBD-93C7-DCB0C4F31998}" destId="{B90388E3-2166-4241-B05E-3CCB384753DE}" srcOrd="0" destOrd="0" presId="urn:microsoft.com/office/officeart/2005/8/layout/orgChart1"/>
    <dgm:cxn modelId="{CB3D4DA2-BED1-4BFA-9D42-6F41E91A64A5}" type="presOf" srcId="{379FB75B-2DA6-4B4B-A584-28506100DE16}" destId="{F5ED7589-832C-44A2-A242-9C4512467DD6}" srcOrd="1" destOrd="0" presId="urn:microsoft.com/office/officeart/2005/8/layout/orgChart1"/>
    <dgm:cxn modelId="{3A09111A-2921-4CE3-B163-0EF7BBDEFC46}" type="presOf" srcId="{26AD35BD-1307-48D0-A26E-ECC9D61AAE78}" destId="{02AE9B96-CBA0-4C12-AA7A-34A267ADF1AF}" srcOrd="1" destOrd="0" presId="urn:microsoft.com/office/officeart/2005/8/layout/orgChart1"/>
    <dgm:cxn modelId="{B9FDC8A5-20E0-41CB-A9E6-556A63981D5E}" type="presOf" srcId="{AEB3ADAA-7FA5-49FF-9E31-23D5F15DD92B}" destId="{7602D2B0-53B1-4941-AFA1-96A73DB874AD}" srcOrd="1" destOrd="0" presId="urn:microsoft.com/office/officeart/2005/8/layout/orgChart1"/>
    <dgm:cxn modelId="{634634A3-AD68-44BF-B769-0D261D1877D9}" srcId="{70F64544-C422-4C38-B023-F45B529B97EF}" destId="{AEB3ADAA-7FA5-49FF-9E31-23D5F15DD92B}" srcOrd="0" destOrd="0" parTransId="{2F20E431-E155-48DC-BAB8-2C3575D758DB}" sibTransId="{AE4C57C6-5D70-440F-9E24-D9C78F944D88}"/>
    <dgm:cxn modelId="{33ABE67A-880A-41CC-9A74-C749FEAB6EFE}" type="presOf" srcId="{E727B606-25CC-4B11-B6A6-1531C7D2ADC6}" destId="{48F14527-F0AC-403C-8952-2373A304BB36}" srcOrd="0" destOrd="0" presId="urn:microsoft.com/office/officeart/2005/8/layout/orgChart1"/>
    <dgm:cxn modelId="{ED9D9727-402C-4BA0-BAA2-AC3FC9EDCE29}" type="presOf" srcId="{2102825A-FF5B-45A2-8F7C-DCBCD7695A5B}" destId="{5CF254D5-D322-49EC-BB05-638A83CD1CD7}" srcOrd="0" destOrd="0" presId="urn:microsoft.com/office/officeart/2005/8/layout/orgChart1"/>
    <dgm:cxn modelId="{0FF882D6-AAA2-45D7-B6F1-77481A432F76}" srcId="{2102825A-FF5B-45A2-8F7C-DCBCD7695A5B}" destId="{379FB75B-2DA6-4B4B-A584-28506100DE16}" srcOrd="0" destOrd="0" parTransId="{78143E65-75A8-467D-B7C6-2311744D04F7}" sibTransId="{BCF79497-91E5-40B6-B623-86490E9B5F2F}"/>
    <dgm:cxn modelId="{2ADD253A-022B-440C-88BC-F508D2A54A74}" type="presParOf" srcId="{51E6C0D6-151E-4B32-8E1A-BAB348EEEBFD}" destId="{AC9E7645-5F54-44FF-B9A5-DB046ECF7CDB}" srcOrd="0" destOrd="0" presId="urn:microsoft.com/office/officeart/2005/8/layout/orgChart1"/>
    <dgm:cxn modelId="{C0F62723-866E-4C58-87CE-D565AC69EB21}" type="presParOf" srcId="{AC9E7645-5F54-44FF-B9A5-DB046ECF7CDB}" destId="{0B2B8726-77EB-4669-BB88-BCE1D33A0490}" srcOrd="0" destOrd="0" presId="urn:microsoft.com/office/officeart/2005/8/layout/orgChart1"/>
    <dgm:cxn modelId="{8AC8C2CB-6BAF-4D07-9DA1-CE9003B17332}" type="presParOf" srcId="{0B2B8726-77EB-4669-BB88-BCE1D33A0490}" destId="{48F14527-F0AC-403C-8952-2373A304BB36}" srcOrd="0" destOrd="0" presId="urn:microsoft.com/office/officeart/2005/8/layout/orgChart1"/>
    <dgm:cxn modelId="{CD2A4BA8-2B54-4810-8084-ECEC20F4123F}" type="presParOf" srcId="{0B2B8726-77EB-4669-BB88-BCE1D33A0490}" destId="{C89CE8B3-F3F3-4E86-8604-DB747B87A1A1}" srcOrd="1" destOrd="0" presId="urn:microsoft.com/office/officeart/2005/8/layout/orgChart1"/>
    <dgm:cxn modelId="{E2C4EB4D-171C-4D71-A2D2-A9BDFB4D8D48}" type="presParOf" srcId="{AC9E7645-5F54-44FF-B9A5-DB046ECF7CDB}" destId="{C8180CF6-658B-4878-A0CB-DA1094EF047D}" srcOrd="1" destOrd="0" presId="urn:microsoft.com/office/officeart/2005/8/layout/orgChart1"/>
    <dgm:cxn modelId="{1F6FDAC3-BFFB-447E-8ED7-1773F467DF13}" type="presParOf" srcId="{C8180CF6-658B-4878-A0CB-DA1094EF047D}" destId="{F37A779F-91AB-4655-A620-0068080F5544}" srcOrd="0" destOrd="0" presId="urn:microsoft.com/office/officeart/2005/8/layout/orgChart1"/>
    <dgm:cxn modelId="{F2F9BBE4-9BF1-4A8C-8617-3A2426085A29}" type="presParOf" srcId="{C8180CF6-658B-4878-A0CB-DA1094EF047D}" destId="{779A7D15-046A-47F5-90A7-625DC09FEC87}" srcOrd="1" destOrd="0" presId="urn:microsoft.com/office/officeart/2005/8/layout/orgChart1"/>
    <dgm:cxn modelId="{9A073531-B7C7-4471-80D6-8A416E0FF1C9}" type="presParOf" srcId="{779A7D15-046A-47F5-90A7-625DC09FEC87}" destId="{8667FDA4-6BE8-41B1-B5FF-B9ECCB650731}" srcOrd="0" destOrd="0" presId="urn:microsoft.com/office/officeart/2005/8/layout/orgChart1"/>
    <dgm:cxn modelId="{6775F468-BD89-4EF2-A675-6BBE946D5365}" type="presParOf" srcId="{8667FDA4-6BE8-41B1-B5FF-B9ECCB650731}" destId="{07C4E2FB-B415-4ED1-A929-81E55005CD80}" srcOrd="0" destOrd="0" presId="urn:microsoft.com/office/officeart/2005/8/layout/orgChart1"/>
    <dgm:cxn modelId="{D7225AF0-2286-4BA7-B43E-51B3086DD5BE}" type="presParOf" srcId="{8667FDA4-6BE8-41B1-B5FF-B9ECCB650731}" destId="{E694934E-CD2F-429D-81D5-4544895B81E1}" srcOrd="1" destOrd="0" presId="urn:microsoft.com/office/officeart/2005/8/layout/orgChart1"/>
    <dgm:cxn modelId="{5F5B8866-D274-4415-A871-D9B2D029F9D4}" type="presParOf" srcId="{779A7D15-046A-47F5-90A7-625DC09FEC87}" destId="{39594FD2-72FB-4843-BF02-E0455BD8BC62}" srcOrd="1" destOrd="0" presId="urn:microsoft.com/office/officeart/2005/8/layout/orgChart1"/>
    <dgm:cxn modelId="{B2E8AE24-40C6-406C-8AAF-879B08CC6A8D}" type="presParOf" srcId="{39594FD2-72FB-4843-BF02-E0455BD8BC62}" destId="{A6D76BA2-D562-45AC-9746-0D47C67EBB2D}" srcOrd="0" destOrd="0" presId="urn:microsoft.com/office/officeart/2005/8/layout/orgChart1"/>
    <dgm:cxn modelId="{C2D3707A-048E-42CB-8687-B634F20D8CB6}" type="presParOf" srcId="{39594FD2-72FB-4843-BF02-E0455BD8BC62}" destId="{36A504A7-1C9D-4F32-A310-866A4BAF0D1E}" srcOrd="1" destOrd="0" presId="urn:microsoft.com/office/officeart/2005/8/layout/orgChart1"/>
    <dgm:cxn modelId="{996B5CCF-AAA5-4B7B-AA93-1490BFAC06C0}" type="presParOf" srcId="{36A504A7-1C9D-4F32-A310-866A4BAF0D1E}" destId="{767B9316-F34F-4316-A2C4-46976AFB8BB2}" srcOrd="0" destOrd="0" presId="urn:microsoft.com/office/officeart/2005/8/layout/orgChart1"/>
    <dgm:cxn modelId="{6929122A-EAA9-4353-AEC3-98BC9DAE8967}" type="presParOf" srcId="{767B9316-F34F-4316-A2C4-46976AFB8BB2}" destId="{FB01612A-DB23-48F1-AC30-1CED0233C1F8}" srcOrd="0" destOrd="0" presId="urn:microsoft.com/office/officeart/2005/8/layout/orgChart1"/>
    <dgm:cxn modelId="{CA0BF0C0-E9F0-4CB9-BA2C-EC611B72CA1A}" type="presParOf" srcId="{767B9316-F34F-4316-A2C4-46976AFB8BB2}" destId="{90833881-395D-4622-8294-FD46B4AC71B8}" srcOrd="1" destOrd="0" presId="urn:microsoft.com/office/officeart/2005/8/layout/orgChart1"/>
    <dgm:cxn modelId="{5BA5DEA9-3F83-4801-9075-0BEB1312C428}" type="presParOf" srcId="{36A504A7-1C9D-4F32-A310-866A4BAF0D1E}" destId="{5599D55E-01BC-423A-AC6C-519F4D183575}" srcOrd="1" destOrd="0" presId="urn:microsoft.com/office/officeart/2005/8/layout/orgChart1"/>
    <dgm:cxn modelId="{15A5B5BA-2BE2-4058-A033-4005CE05D65B}" type="presParOf" srcId="{5599D55E-01BC-423A-AC6C-519F4D183575}" destId="{6B2DCBE4-071D-43CD-A1D7-6154ADEFFC97}" srcOrd="0" destOrd="0" presId="urn:microsoft.com/office/officeart/2005/8/layout/orgChart1"/>
    <dgm:cxn modelId="{2513378E-0C3B-4EB6-B4BE-E5F8FBE040FC}" type="presParOf" srcId="{5599D55E-01BC-423A-AC6C-519F4D183575}" destId="{E1841C4C-0B1D-45EC-9634-3BADCE5E1667}" srcOrd="1" destOrd="0" presId="urn:microsoft.com/office/officeart/2005/8/layout/orgChart1"/>
    <dgm:cxn modelId="{DA8D9572-8155-4E6F-829B-AC868671A997}" type="presParOf" srcId="{E1841C4C-0B1D-45EC-9634-3BADCE5E1667}" destId="{4E429740-59EE-4988-A803-7F62130374E1}" srcOrd="0" destOrd="0" presId="urn:microsoft.com/office/officeart/2005/8/layout/orgChart1"/>
    <dgm:cxn modelId="{81E61737-77AD-45D4-9D47-09B1E5411C51}" type="presParOf" srcId="{4E429740-59EE-4988-A803-7F62130374E1}" destId="{8C0FB679-1B81-4E17-A2D9-00F4B6722CE8}" srcOrd="0" destOrd="0" presId="urn:microsoft.com/office/officeart/2005/8/layout/orgChart1"/>
    <dgm:cxn modelId="{37D91601-0DDB-4188-AB67-718BF644F471}" type="presParOf" srcId="{4E429740-59EE-4988-A803-7F62130374E1}" destId="{7602D2B0-53B1-4941-AFA1-96A73DB874AD}" srcOrd="1" destOrd="0" presId="urn:microsoft.com/office/officeart/2005/8/layout/orgChart1"/>
    <dgm:cxn modelId="{FCE765E9-CE69-4DD5-95B9-8CC9DDFB6BEA}" type="presParOf" srcId="{E1841C4C-0B1D-45EC-9634-3BADCE5E1667}" destId="{AD1F039F-39B7-4704-A08D-604A5F8CFC43}" srcOrd="1" destOrd="0" presId="urn:microsoft.com/office/officeart/2005/8/layout/orgChart1"/>
    <dgm:cxn modelId="{4AAABD1D-152D-4EE9-83E3-82648BBC0F1C}" type="presParOf" srcId="{E1841C4C-0B1D-45EC-9634-3BADCE5E1667}" destId="{7ED86EA6-4C5E-491C-AEB8-40B22A361E8D}" srcOrd="2" destOrd="0" presId="urn:microsoft.com/office/officeart/2005/8/layout/orgChart1"/>
    <dgm:cxn modelId="{2669E7B0-A731-4984-A979-46063A76EFA4}" type="presParOf" srcId="{36A504A7-1C9D-4F32-A310-866A4BAF0D1E}" destId="{BF6F5771-757C-4298-98E8-9CCBF4F22158}" srcOrd="2" destOrd="0" presId="urn:microsoft.com/office/officeart/2005/8/layout/orgChart1"/>
    <dgm:cxn modelId="{A40FF13A-C518-449A-8350-B93CF47F17F3}" type="presParOf" srcId="{39594FD2-72FB-4843-BF02-E0455BD8BC62}" destId="{64649EAD-51B3-4977-B8D5-B57104DD9EB6}" srcOrd="2" destOrd="0" presId="urn:microsoft.com/office/officeart/2005/8/layout/orgChart1"/>
    <dgm:cxn modelId="{713CEC98-07BE-462B-8A2D-3096B1ED4386}" type="presParOf" srcId="{39594FD2-72FB-4843-BF02-E0455BD8BC62}" destId="{30972437-EB44-4D76-A723-00707439504A}" srcOrd="3" destOrd="0" presId="urn:microsoft.com/office/officeart/2005/8/layout/orgChart1"/>
    <dgm:cxn modelId="{702199B4-DA15-4E86-94C9-90C3D1F9FE29}" type="presParOf" srcId="{30972437-EB44-4D76-A723-00707439504A}" destId="{F40802E4-A99A-42AF-89DE-EE9D908066FE}" srcOrd="0" destOrd="0" presId="urn:microsoft.com/office/officeart/2005/8/layout/orgChart1"/>
    <dgm:cxn modelId="{AF3E9294-5071-444C-ABAC-4F64B581C38A}" type="presParOf" srcId="{F40802E4-A99A-42AF-89DE-EE9D908066FE}" destId="{988C7DE7-293C-4F57-8E06-47F970A4AC42}" srcOrd="0" destOrd="0" presId="urn:microsoft.com/office/officeart/2005/8/layout/orgChart1"/>
    <dgm:cxn modelId="{531EB5A3-62EF-446B-AFF9-25659A36E6F8}" type="presParOf" srcId="{F40802E4-A99A-42AF-89DE-EE9D908066FE}" destId="{02AE9B96-CBA0-4C12-AA7A-34A267ADF1AF}" srcOrd="1" destOrd="0" presId="urn:microsoft.com/office/officeart/2005/8/layout/orgChart1"/>
    <dgm:cxn modelId="{F4C8F76B-9E0F-4312-83F4-2C361B1D673B}" type="presParOf" srcId="{30972437-EB44-4D76-A723-00707439504A}" destId="{CBC71B9C-30BB-4766-9EC0-2EDEFDA39047}" srcOrd="1" destOrd="0" presId="urn:microsoft.com/office/officeart/2005/8/layout/orgChart1"/>
    <dgm:cxn modelId="{F2E512AF-C16B-4FF1-9655-A2B8817E86A3}" type="presParOf" srcId="{CBC71B9C-30BB-4766-9EC0-2EDEFDA39047}" destId="{08D095FE-C5EE-4715-86D7-7F56FC9ED0D4}" srcOrd="0" destOrd="0" presId="urn:microsoft.com/office/officeart/2005/8/layout/orgChart1"/>
    <dgm:cxn modelId="{12ABF997-421C-44C3-B197-7B6F5C7A3CCF}" type="presParOf" srcId="{CBC71B9C-30BB-4766-9EC0-2EDEFDA39047}" destId="{8DC8F55B-C82C-44B1-AE7A-CDF57BD2C87A}" srcOrd="1" destOrd="0" presId="urn:microsoft.com/office/officeart/2005/8/layout/orgChart1"/>
    <dgm:cxn modelId="{85B4E967-3DF4-405B-8307-7EF86CC1252E}" type="presParOf" srcId="{8DC8F55B-C82C-44B1-AE7A-CDF57BD2C87A}" destId="{42BE330B-12E2-4BFE-A1C7-ADA80A76B1DE}" srcOrd="0" destOrd="0" presId="urn:microsoft.com/office/officeart/2005/8/layout/orgChart1"/>
    <dgm:cxn modelId="{C1CF5D1D-EDE4-4705-8D7C-6EA2465F5754}" type="presParOf" srcId="{42BE330B-12E2-4BFE-A1C7-ADA80A76B1DE}" destId="{3A7E5547-3336-44B9-936C-F47131F0A15B}" srcOrd="0" destOrd="0" presId="urn:microsoft.com/office/officeart/2005/8/layout/orgChart1"/>
    <dgm:cxn modelId="{71AE907E-F092-4D3F-9985-9F932058FBF8}" type="presParOf" srcId="{42BE330B-12E2-4BFE-A1C7-ADA80A76B1DE}" destId="{65803ED7-A018-47BC-ADEF-0E1531F74776}" srcOrd="1" destOrd="0" presId="urn:microsoft.com/office/officeart/2005/8/layout/orgChart1"/>
    <dgm:cxn modelId="{9A687B9C-80BA-4560-ACD7-A127E2E782F8}" type="presParOf" srcId="{8DC8F55B-C82C-44B1-AE7A-CDF57BD2C87A}" destId="{3D4D6096-EC8E-40D3-A099-452F8AA625A8}" srcOrd="1" destOrd="0" presId="urn:microsoft.com/office/officeart/2005/8/layout/orgChart1"/>
    <dgm:cxn modelId="{121B4E5C-230B-4277-BBA7-5EA41FA223F4}" type="presParOf" srcId="{8DC8F55B-C82C-44B1-AE7A-CDF57BD2C87A}" destId="{07AD69B2-C100-4C46-8AA2-523DEACF2224}" srcOrd="2" destOrd="0" presId="urn:microsoft.com/office/officeart/2005/8/layout/orgChart1"/>
    <dgm:cxn modelId="{E3E227EE-8A2D-43A8-9183-195E0C3787C8}" type="presParOf" srcId="{30972437-EB44-4D76-A723-00707439504A}" destId="{FBB1048F-34F4-4188-BD1A-A346A70C6D54}" srcOrd="2" destOrd="0" presId="urn:microsoft.com/office/officeart/2005/8/layout/orgChart1"/>
    <dgm:cxn modelId="{290A03B3-9CFF-4801-A59E-1FE3E64B7E9A}" type="presParOf" srcId="{39594FD2-72FB-4843-BF02-E0455BD8BC62}" destId="{B90388E3-2166-4241-B05E-3CCB384753DE}" srcOrd="4" destOrd="0" presId="urn:microsoft.com/office/officeart/2005/8/layout/orgChart1"/>
    <dgm:cxn modelId="{3A0CF0DF-0721-433A-82CE-4FD33890755A}" type="presParOf" srcId="{39594FD2-72FB-4843-BF02-E0455BD8BC62}" destId="{0BB24725-F957-4442-80B2-40E25C2E771A}" srcOrd="5" destOrd="0" presId="urn:microsoft.com/office/officeart/2005/8/layout/orgChart1"/>
    <dgm:cxn modelId="{FAFC2988-5EE2-437A-AA40-6DFDB8257C53}" type="presParOf" srcId="{0BB24725-F957-4442-80B2-40E25C2E771A}" destId="{DEEC10E1-8A12-4FF2-AF10-5CB763CEFAB1}" srcOrd="0" destOrd="0" presId="urn:microsoft.com/office/officeart/2005/8/layout/orgChart1"/>
    <dgm:cxn modelId="{A04C2A52-F777-42D4-B0CA-978655234696}" type="presParOf" srcId="{DEEC10E1-8A12-4FF2-AF10-5CB763CEFAB1}" destId="{60AC2861-7C2F-4F46-894F-A5AE724DA4AA}" srcOrd="0" destOrd="0" presId="urn:microsoft.com/office/officeart/2005/8/layout/orgChart1"/>
    <dgm:cxn modelId="{DCD36A7E-7C89-48D1-B8D3-43FC5B132AB7}" type="presParOf" srcId="{DEEC10E1-8A12-4FF2-AF10-5CB763CEFAB1}" destId="{8A9ED158-FA35-4C71-9BD0-803EA63ABBDE}" srcOrd="1" destOrd="0" presId="urn:microsoft.com/office/officeart/2005/8/layout/orgChart1"/>
    <dgm:cxn modelId="{DFE2BBA7-21E5-46E9-8405-D6D74FC41023}" type="presParOf" srcId="{0BB24725-F957-4442-80B2-40E25C2E771A}" destId="{D8DAA65D-8802-494A-B991-1DD9B25A7178}" srcOrd="1" destOrd="0" presId="urn:microsoft.com/office/officeart/2005/8/layout/orgChart1"/>
    <dgm:cxn modelId="{CEE337C4-CF33-43B3-8B5F-CCDFF78FF980}" type="presParOf" srcId="{D8DAA65D-8802-494A-B991-1DD9B25A7178}" destId="{CF5576E7-43A6-405D-A8C5-9F0F7DB51072}" srcOrd="0" destOrd="0" presId="urn:microsoft.com/office/officeart/2005/8/layout/orgChart1"/>
    <dgm:cxn modelId="{7C3E212F-5188-4956-94EA-BC28CC6CD14A}" type="presParOf" srcId="{D8DAA65D-8802-494A-B991-1DD9B25A7178}" destId="{C5525E13-7E57-4047-843C-C690E4570E00}" srcOrd="1" destOrd="0" presId="urn:microsoft.com/office/officeart/2005/8/layout/orgChart1"/>
    <dgm:cxn modelId="{882AF6E0-DC2E-455E-B88A-E95799FACE98}" type="presParOf" srcId="{C5525E13-7E57-4047-843C-C690E4570E00}" destId="{9C40E080-2E13-4BF0-9E76-2BD002140A30}" srcOrd="0" destOrd="0" presId="urn:microsoft.com/office/officeart/2005/8/layout/orgChart1"/>
    <dgm:cxn modelId="{12166A43-561E-41B1-BA77-76BAC45DAC1D}" type="presParOf" srcId="{9C40E080-2E13-4BF0-9E76-2BD002140A30}" destId="{3A3A7B8F-CB3E-43FD-8672-005687711B08}" srcOrd="0" destOrd="0" presId="urn:microsoft.com/office/officeart/2005/8/layout/orgChart1"/>
    <dgm:cxn modelId="{4CE97CEA-57D5-491A-9445-413C8F5661C8}" type="presParOf" srcId="{9C40E080-2E13-4BF0-9E76-2BD002140A30}" destId="{433CC6C0-9FA1-4E29-9988-FA3B786F08AD}" srcOrd="1" destOrd="0" presId="urn:microsoft.com/office/officeart/2005/8/layout/orgChart1"/>
    <dgm:cxn modelId="{50382986-7E0F-4170-B940-84869A374BB7}" type="presParOf" srcId="{C5525E13-7E57-4047-843C-C690E4570E00}" destId="{5D3EB7C9-E6AF-4795-B640-990AD89465DC}" srcOrd="1" destOrd="0" presId="urn:microsoft.com/office/officeart/2005/8/layout/orgChart1"/>
    <dgm:cxn modelId="{652D397B-78DA-46BE-95FF-3924D1DDD786}" type="presParOf" srcId="{C5525E13-7E57-4047-843C-C690E4570E00}" destId="{E2BE385C-7131-4F0B-920E-B01557E9D6CC}" srcOrd="2" destOrd="0" presId="urn:microsoft.com/office/officeart/2005/8/layout/orgChart1"/>
    <dgm:cxn modelId="{992AA5F2-6722-4818-84DA-5B6862C62280}" type="presParOf" srcId="{0BB24725-F957-4442-80B2-40E25C2E771A}" destId="{3BD8DABD-2024-469A-B0C2-24E1F84E4D24}" srcOrd="2" destOrd="0" presId="urn:microsoft.com/office/officeart/2005/8/layout/orgChart1"/>
    <dgm:cxn modelId="{A8496A15-240B-4A18-8C46-F7AA5C388598}" type="presParOf" srcId="{779A7D15-046A-47F5-90A7-625DC09FEC87}" destId="{B0FB4638-E77E-472B-A6E5-231784350FD2}" srcOrd="2" destOrd="0" presId="urn:microsoft.com/office/officeart/2005/8/layout/orgChart1"/>
    <dgm:cxn modelId="{6F8D6008-3DE7-4DA5-AC2E-8088BF8E82FB}" type="presParOf" srcId="{C8180CF6-658B-4878-A0CB-DA1094EF047D}" destId="{DFBE888C-5E9E-4F77-B763-784EA49A1D42}" srcOrd="2" destOrd="0" presId="urn:microsoft.com/office/officeart/2005/8/layout/orgChart1"/>
    <dgm:cxn modelId="{AC250683-C9A9-48D9-A2C4-C22E5C566072}" type="presParOf" srcId="{C8180CF6-658B-4878-A0CB-DA1094EF047D}" destId="{894CF510-D8A5-41FD-BB72-BA3313FFB56B}" srcOrd="3" destOrd="0" presId="urn:microsoft.com/office/officeart/2005/8/layout/orgChart1"/>
    <dgm:cxn modelId="{6AFD1F1B-C425-496A-AA53-6461521F1199}" type="presParOf" srcId="{894CF510-D8A5-41FD-BB72-BA3313FFB56B}" destId="{8E734056-0891-44C4-A8CB-AE3781F87844}" srcOrd="0" destOrd="0" presId="urn:microsoft.com/office/officeart/2005/8/layout/orgChart1"/>
    <dgm:cxn modelId="{4182C243-2DCA-468E-9941-0008F6005762}" type="presParOf" srcId="{8E734056-0891-44C4-A8CB-AE3781F87844}" destId="{5CF254D5-D322-49EC-BB05-638A83CD1CD7}" srcOrd="0" destOrd="0" presId="urn:microsoft.com/office/officeart/2005/8/layout/orgChart1"/>
    <dgm:cxn modelId="{A44DCFD0-C082-426D-B4FC-39D7961239A8}" type="presParOf" srcId="{8E734056-0891-44C4-A8CB-AE3781F87844}" destId="{CDF19B71-EEAA-42DD-9D40-2DEECD0DFA2D}" srcOrd="1" destOrd="0" presId="urn:microsoft.com/office/officeart/2005/8/layout/orgChart1"/>
    <dgm:cxn modelId="{4FD67F98-0222-440A-909C-8AAD9B84BFED}" type="presParOf" srcId="{894CF510-D8A5-41FD-BB72-BA3313FFB56B}" destId="{AB3EFEB6-376F-443A-B017-6E2E75DA2231}" srcOrd="1" destOrd="0" presId="urn:microsoft.com/office/officeart/2005/8/layout/orgChart1"/>
    <dgm:cxn modelId="{34EE5C9A-D2AB-4755-815F-FEE726C88738}" type="presParOf" srcId="{AB3EFEB6-376F-443A-B017-6E2E75DA2231}" destId="{8C3A29A2-CDBE-4CD9-9BCA-EC4F703CC2F3}" srcOrd="0" destOrd="0" presId="urn:microsoft.com/office/officeart/2005/8/layout/orgChart1"/>
    <dgm:cxn modelId="{F1CB49D1-A1A2-453C-830C-313A18402ADD}" type="presParOf" srcId="{AB3EFEB6-376F-443A-B017-6E2E75DA2231}" destId="{50A6B3E3-041F-459D-B515-1B353F9ED479}" srcOrd="1" destOrd="0" presId="urn:microsoft.com/office/officeart/2005/8/layout/orgChart1"/>
    <dgm:cxn modelId="{4F5AAB63-9CD3-4E40-936F-C2FA4380BB9B}" type="presParOf" srcId="{50A6B3E3-041F-459D-B515-1B353F9ED479}" destId="{345217F9-1AB0-46FF-9171-CF08555A1761}" srcOrd="0" destOrd="0" presId="urn:microsoft.com/office/officeart/2005/8/layout/orgChart1"/>
    <dgm:cxn modelId="{1BCC3FBD-6592-4444-89FA-DEAF8A15ABA2}" type="presParOf" srcId="{345217F9-1AB0-46FF-9171-CF08555A1761}" destId="{CDD6BA06-EC84-49A9-9640-B68948BA3BEF}" srcOrd="0" destOrd="0" presId="urn:microsoft.com/office/officeart/2005/8/layout/orgChart1"/>
    <dgm:cxn modelId="{5F4547CE-D25E-4026-82B7-B267B44B71FC}" type="presParOf" srcId="{345217F9-1AB0-46FF-9171-CF08555A1761}" destId="{F5ED7589-832C-44A2-A242-9C4512467DD6}" srcOrd="1" destOrd="0" presId="urn:microsoft.com/office/officeart/2005/8/layout/orgChart1"/>
    <dgm:cxn modelId="{49CD13BD-F852-4E64-8F21-24D3F08B56BC}" type="presParOf" srcId="{50A6B3E3-041F-459D-B515-1B353F9ED479}" destId="{09F9D29C-4404-438D-875D-85EE40D31B31}" srcOrd="1" destOrd="0" presId="urn:microsoft.com/office/officeart/2005/8/layout/orgChart1"/>
    <dgm:cxn modelId="{A2CE4081-46B1-4A82-99E2-E493DF6687A6}" type="presParOf" srcId="{50A6B3E3-041F-459D-B515-1B353F9ED479}" destId="{361D2D9D-D243-4C3D-8334-F8DD431E7791}" srcOrd="2" destOrd="0" presId="urn:microsoft.com/office/officeart/2005/8/layout/orgChart1"/>
    <dgm:cxn modelId="{5B1EDDA9-EA50-4C6E-ACBB-61B362E273FD}" type="presParOf" srcId="{894CF510-D8A5-41FD-BB72-BA3313FFB56B}" destId="{D91C9B85-AACC-41D5-9CAC-062BF7CA45F7}" srcOrd="2" destOrd="0" presId="urn:microsoft.com/office/officeart/2005/8/layout/orgChart1"/>
    <dgm:cxn modelId="{D659DF01-FADB-4CA1-89DA-8ADF74A9AC40}" type="presParOf" srcId="{AC9E7645-5F54-44FF-B9A5-DB046ECF7CDB}" destId="{5D9907BD-C7C3-4BA0-BA12-2FF23D1C1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70D9D-5CC3-4D53-BCC0-F9CAB18D1A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DF84B4-FD15-4424-82AA-0B84143BD215}">
      <dgm:prSet phldrT="[Текст]"/>
      <dgm:spPr/>
      <dgm:t>
        <a:bodyPr/>
        <a:lstStyle/>
        <a:p>
          <a:r>
            <a:rPr lang="ru-RU" dirty="0" smtClean="0"/>
            <a:t>Машина</a:t>
          </a:r>
          <a:endParaRPr lang="ru-RU" dirty="0"/>
        </a:p>
      </dgm:t>
    </dgm:pt>
    <dgm:pt modelId="{01F2E87B-C765-440E-9EEB-D73E1D596539}" type="parTrans" cxnId="{CB4F58F9-6E8F-4E1D-80D0-B18693336D17}">
      <dgm:prSet/>
      <dgm:spPr/>
      <dgm:t>
        <a:bodyPr/>
        <a:lstStyle/>
        <a:p>
          <a:endParaRPr lang="ru-RU"/>
        </a:p>
      </dgm:t>
    </dgm:pt>
    <dgm:pt modelId="{DDEA84E3-81AC-4A54-B6CE-9BC7666F5576}" type="sibTrans" cxnId="{CB4F58F9-6E8F-4E1D-80D0-B18693336D17}">
      <dgm:prSet/>
      <dgm:spPr/>
      <dgm:t>
        <a:bodyPr/>
        <a:lstStyle/>
        <a:p>
          <a:endParaRPr lang="ru-RU"/>
        </a:p>
      </dgm:t>
    </dgm:pt>
    <dgm:pt modelId="{832B1A8F-8402-48B5-8C39-3A346611F731}">
      <dgm:prSet phldrT="[Текст]"/>
      <dgm:spPr/>
      <dgm:t>
        <a:bodyPr/>
        <a:lstStyle/>
        <a:p>
          <a:r>
            <a:rPr lang="ru-RU" dirty="0" smtClean="0"/>
            <a:t>Работа с </a:t>
          </a:r>
          <a:r>
            <a:rPr lang="en-US" dirty="0" smtClean="0"/>
            <a:t>Wi-Fi </a:t>
          </a:r>
          <a:r>
            <a:rPr lang="ru-RU" dirty="0" smtClean="0"/>
            <a:t>модулем</a:t>
          </a:r>
          <a:endParaRPr lang="ru-RU" dirty="0"/>
        </a:p>
      </dgm:t>
    </dgm:pt>
    <dgm:pt modelId="{6C5CD795-8688-427E-A17B-62052F6DEAB5}" type="parTrans" cxnId="{D4128436-BA05-4609-9B7D-D0E7A86F6D59}">
      <dgm:prSet/>
      <dgm:spPr/>
      <dgm:t>
        <a:bodyPr/>
        <a:lstStyle/>
        <a:p>
          <a:endParaRPr lang="ru-RU"/>
        </a:p>
      </dgm:t>
    </dgm:pt>
    <dgm:pt modelId="{C4A5EB3B-989B-4748-A1A8-B5CF3E1291FB}" type="sibTrans" cxnId="{D4128436-BA05-4609-9B7D-D0E7A86F6D59}">
      <dgm:prSet/>
      <dgm:spPr/>
      <dgm:t>
        <a:bodyPr/>
        <a:lstStyle/>
        <a:p>
          <a:endParaRPr lang="ru-RU"/>
        </a:p>
      </dgm:t>
    </dgm:pt>
    <dgm:pt modelId="{098FB603-7B98-44C2-B27A-BBC0D1E45EED}">
      <dgm:prSet phldrT="[Текст]"/>
      <dgm:spPr/>
      <dgm:t>
        <a:bodyPr/>
        <a:lstStyle/>
        <a:p>
          <a:r>
            <a:rPr lang="ru-RU" dirty="0" smtClean="0"/>
            <a:t>Управление движением машины</a:t>
          </a:r>
          <a:endParaRPr lang="ru-RU" dirty="0"/>
        </a:p>
      </dgm:t>
    </dgm:pt>
    <dgm:pt modelId="{479BF187-06BC-450C-B665-8F994ADE1213}" type="parTrans" cxnId="{27238F9F-AB32-4EC3-8724-280E5BB58470}">
      <dgm:prSet/>
      <dgm:spPr/>
      <dgm:t>
        <a:bodyPr/>
        <a:lstStyle/>
        <a:p>
          <a:endParaRPr lang="ru-RU"/>
        </a:p>
      </dgm:t>
    </dgm:pt>
    <dgm:pt modelId="{7992B140-2E94-4300-8A37-0CA709E47B29}" type="sibTrans" cxnId="{27238F9F-AB32-4EC3-8724-280E5BB58470}">
      <dgm:prSet/>
      <dgm:spPr/>
      <dgm:t>
        <a:bodyPr/>
        <a:lstStyle/>
        <a:p>
          <a:endParaRPr lang="ru-RU"/>
        </a:p>
      </dgm:t>
    </dgm:pt>
    <dgm:pt modelId="{EAC4FF3D-0C97-4CE0-8A76-4FE73500BF9E}">
      <dgm:prSet/>
      <dgm:spPr/>
      <dgm:t>
        <a:bodyPr/>
        <a:lstStyle/>
        <a:p>
          <a:r>
            <a:rPr lang="ru-RU" dirty="0" smtClean="0"/>
            <a:t>Принимает данные с сервера и отправляет их на основную плату</a:t>
          </a:r>
          <a:endParaRPr lang="ru-RU" dirty="0"/>
        </a:p>
      </dgm:t>
    </dgm:pt>
    <dgm:pt modelId="{5F384CE3-DCB5-45BD-B3AB-A665A0AF71E0}" type="parTrans" cxnId="{35F05D8C-15F5-4E2F-BF0F-DCB83B50E1C1}">
      <dgm:prSet/>
      <dgm:spPr/>
      <dgm:t>
        <a:bodyPr/>
        <a:lstStyle/>
        <a:p>
          <a:endParaRPr lang="ru-RU"/>
        </a:p>
      </dgm:t>
    </dgm:pt>
    <dgm:pt modelId="{78FE272C-CB13-44F1-B65C-5C9C3BCD52CF}" type="sibTrans" cxnId="{35F05D8C-15F5-4E2F-BF0F-DCB83B50E1C1}">
      <dgm:prSet/>
      <dgm:spPr/>
      <dgm:t>
        <a:bodyPr/>
        <a:lstStyle/>
        <a:p>
          <a:endParaRPr lang="ru-RU"/>
        </a:p>
      </dgm:t>
    </dgm:pt>
    <dgm:pt modelId="{15122887-B422-4826-8E89-2C3545A465B0}">
      <dgm:prSet/>
      <dgm:spPr/>
      <dgm:t>
        <a:bodyPr/>
        <a:lstStyle/>
        <a:p>
          <a:r>
            <a:rPr lang="ru-RU" dirty="0" smtClean="0"/>
            <a:t>Принимает координаты, преобразует их в скорость, подает скорость на мотор</a:t>
          </a:r>
          <a:endParaRPr lang="ru-RU" dirty="0"/>
        </a:p>
      </dgm:t>
    </dgm:pt>
    <dgm:pt modelId="{9CC1A127-7A34-4284-9985-0B86C60D68B6}" type="parTrans" cxnId="{0E2AF13E-FBA9-4406-BC2C-405EA096B3D1}">
      <dgm:prSet/>
      <dgm:spPr/>
      <dgm:t>
        <a:bodyPr/>
        <a:lstStyle/>
        <a:p>
          <a:endParaRPr lang="ru-RU"/>
        </a:p>
      </dgm:t>
    </dgm:pt>
    <dgm:pt modelId="{22197C94-0A09-4E7D-B5B3-55E31BC13B19}" type="sibTrans" cxnId="{0E2AF13E-FBA9-4406-BC2C-405EA096B3D1}">
      <dgm:prSet/>
      <dgm:spPr/>
      <dgm:t>
        <a:bodyPr/>
        <a:lstStyle/>
        <a:p>
          <a:endParaRPr lang="ru-RU"/>
        </a:p>
      </dgm:t>
    </dgm:pt>
    <dgm:pt modelId="{277C499E-B24C-4F80-B0C9-54D8A758C3A5}" type="pres">
      <dgm:prSet presAssocID="{9B970D9D-5CC3-4D53-BCC0-F9CAB18D1A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FD200F0-41AF-4D27-90BB-E6F69C2DC150}" type="pres">
      <dgm:prSet presAssocID="{F5DF84B4-FD15-4424-82AA-0B84143BD215}" presName="hierRoot1" presStyleCnt="0">
        <dgm:presLayoutVars>
          <dgm:hierBranch val="init"/>
        </dgm:presLayoutVars>
      </dgm:prSet>
      <dgm:spPr/>
    </dgm:pt>
    <dgm:pt modelId="{E9AE1AA3-C9E9-402C-93E8-A47034E78402}" type="pres">
      <dgm:prSet presAssocID="{F5DF84B4-FD15-4424-82AA-0B84143BD215}" presName="rootComposite1" presStyleCnt="0"/>
      <dgm:spPr/>
    </dgm:pt>
    <dgm:pt modelId="{509AE3AC-8D1D-4FF0-9DA5-0E95815B4433}" type="pres">
      <dgm:prSet presAssocID="{F5DF84B4-FD15-4424-82AA-0B84143BD215}" presName="rootText1" presStyleLbl="node0" presStyleIdx="0" presStyleCnt="1" custScaleY="588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43E5B-D091-4FAD-9089-827B978A8104}" type="pres">
      <dgm:prSet presAssocID="{F5DF84B4-FD15-4424-82AA-0B84143BD21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3888C2F-7DA4-4FFB-9614-2CA61BD9CBE5}" type="pres">
      <dgm:prSet presAssocID="{F5DF84B4-FD15-4424-82AA-0B84143BD215}" presName="hierChild2" presStyleCnt="0"/>
      <dgm:spPr/>
    </dgm:pt>
    <dgm:pt modelId="{77838AE6-98B8-4F56-9378-ACE853CBE1D2}" type="pres">
      <dgm:prSet presAssocID="{6C5CD795-8688-427E-A17B-62052F6DEAB5}" presName="Name37" presStyleLbl="parChTrans1D2" presStyleIdx="0" presStyleCnt="2"/>
      <dgm:spPr/>
      <dgm:t>
        <a:bodyPr/>
        <a:lstStyle/>
        <a:p>
          <a:endParaRPr lang="ru-RU"/>
        </a:p>
      </dgm:t>
    </dgm:pt>
    <dgm:pt modelId="{E51C34FA-E4BD-481B-B966-41A93ED1FDD4}" type="pres">
      <dgm:prSet presAssocID="{832B1A8F-8402-48B5-8C39-3A346611F731}" presName="hierRoot2" presStyleCnt="0">
        <dgm:presLayoutVars>
          <dgm:hierBranch/>
        </dgm:presLayoutVars>
      </dgm:prSet>
      <dgm:spPr/>
    </dgm:pt>
    <dgm:pt modelId="{CE480201-8579-483D-BB96-6642475EB56F}" type="pres">
      <dgm:prSet presAssocID="{832B1A8F-8402-48B5-8C39-3A346611F731}" presName="rootComposite" presStyleCnt="0"/>
      <dgm:spPr/>
    </dgm:pt>
    <dgm:pt modelId="{4DC08259-75DD-4F63-A2F1-12102633C71F}" type="pres">
      <dgm:prSet presAssocID="{832B1A8F-8402-48B5-8C39-3A346611F731}" presName="rootText" presStyleLbl="node2" presStyleIdx="0" presStyleCnt="2" custScaleX="125257" custScaleY="695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30F5B1-97D8-4F68-A0C3-44DD24EABA81}" type="pres">
      <dgm:prSet presAssocID="{832B1A8F-8402-48B5-8C39-3A346611F731}" presName="rootConnector" presStyleLbl="node2" presStyleIdx="0" presStyleCnt="2"/>
      <dgm:spPr/>
      <dgm:t>
        <a:bodyPr/>
        <a:lstStyle/>
        <a:p>
          <a:endParaRPr lang="ru-RU"/>
        </a:p>
      </dgm:t>
    </dgm:pt>
    <dgm:pt modelId="{1075344F-3635-46EA-88A7-96627DCD691E}" type="pres">
      <dgm:prSet presAssocID="{832B1A8F-8402-48B5-8C39-3A346611F731}" presName="hierChild4" presStyleCnt="0"/>
      <dgm:spPr/>
    </dgm:pt>
    <dgm:pt modelId="{BA420A0A-2D70-4FF0-94A3-7FA7CE1157DB}" type="pres">
      <dgm:prSet presAssocID="{5F384CE3-DCB5-45BD-B3AB-A665A0AF71E0}" presName="Name35" presStyleLbl="parChTrans1D3" presStyleIdx="0" presStyleCnt="2"/>
      <dgm:spPr/>
      <dgm:t>
        <a:bodyPr/>
        <a:lstStyle/>
        <a:p>
          <a:endParaRPr lang="ru-RU"/>
        </a:p>
      </dgm:t>
    </dgm:pt>
    <dgm:pt modelId="{C70701D3-5580-46FA-B78B-37E8CA6240D2}" type="pres">
      <dgm:prSet presAssocID="{EAC4FF3D-0C97-4CE0-8A76-4FE73500BF9E}" presName="hierRoot2" presStyleCnt="0">
        <dgm:presLayoutVars>
          <dgm:hierBranch val="init"/>
        </dgm:presLayoutVars>
      </dgm:prSet>
      <dgm:spPr/>
    </dgm:pt>
    <dgm:pt modelId="{1CFB3097-4A07-4F91-8754-27E9CAB3A0E5}" type="pres">
      <dgm:prSet presAssocID="{EAC4FF3D-0C97-4CE0-8A76-4FE73500BF9E}" presName="rootComposite" presStyleCnt="0"/>
      <dgm:spPr/>
    </dgm:pt>
    <dgm:pt modelId="{920CCE75-BD6E-47CE-BDE8-32C5B8B096E1}" type="pres">
      <dgm:prSet presAssocID="{EAC4FF3D-0C97-4CE0-8A76-4FE73500BF9E}" presName="rootText" presStyleLbl="node3" presStyleIdx="0" presStyleCnt="2" custScaleX="134974" custScaleY="945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4ABC5C-E566-4DA2-BC1C-EBC08C9618A4}" type="pres">
      <dgm:prSet presAssocID="{EAC4FF3D-0C97-4CE0-8A76-4FE73500BF9E}" presName="rootConnector" presStyleLbl="node3" presStyleIdx="0" presStyleCnt="2"/>
      <dgm:spPr/>
      <dgm:t>
        <a:bodyPr/>
        <a:lstStyle/>
        <a:p>
          <a:endParaRPr lang="ru-RU"/>
        </a:p>
      </dgm:t>
    </dgm:pt>
    <dgm:pt modelId="{161E7716-D5DE-4CF6-8537-5A38928C2546}" type="pres">
      <dgm:prSet presAssocID="{EAC4FF3D-0C97-4CE0-8A76-4FE73500BF9E}" presName="hierChild4" presStyleCnt="0"/>
      <dgm:spPr/>
    </dgm:pt>
    <dgm:pt modelId="{168E281B-26BB-4F90-A9F6-D05A5B582A83}" type="pres">
      <dgm:prSet presAssocID="{EAC4FF3D-0C97-4CE0-8A76-4FE73500BF9E}" presName="hierChild5" presStyleCnt="0"/>
      <dgm:spPr/>
    </dgm:pt>
    <dgm:pt modelId="{7A6CDCC1-267B-4F7B-AD23-2572D6315E1D}" type="pres">
      <dgm:prSet presAssocID="{832B1A8F-8402-48B5-8C39-3A346611F731}" presName="hierChild5" presStyleCnt="0"/>
      <dgm:spPr/>
    </dgm:pt>
    <dgm:pt modelId="{5C62AFFB-EE40-4686-B564-0FEE5AB96808}" type="pres">
      <dgm:prSet presAssocID="{479BF187-06BC-450C-B665-8F994ADE1213}" presName="Name37" presStyleLbl="parChTrans1D2" presStyleIdx="1" presStyleCnt="2"/>
      <dgm:spPr/>
      <dgm:t>
        <a:bodyPr/>
        <a:lstStyle/>
        <a:p>
          <a:endParaRPr lang="ru-RU"/>
        </a:p>
      </dgm:t>
    </dgm:pt>
    <dgm:pt modelId="{5A5C1D5A-9BDC-40AD-A991-A0B54FD6C72D}" type="pres">
      <dgm:prSet presAssocID="{098FB603-7B98-44C2-B27A-BBC0D1E45EED}" presName="hierRoot2" presStyleCnt="0">
        <dgm:presLayoutVars>
          <dgm:hierBranch/>
        </dgm:presLayoutVars>
      </dgm:prSet>
      <dgm:spPr/>
    </dgm:pt>
    <dgm:pt modelId="{CB435F74-3DAE-4762-BE13-D265E65CD463}" type="pres">
      <dgm:prSet presAssocID="{098FB603-7B98-44C2-B27A-BBC0D1E45EED}" presName="rootComposite" presStyleCnt="0"/>
      <dgm:spPr/>
    </dgm:pt>
    <dgm:pt modelId="{3A7DB440-7011-444F-BE23-D195DB03081C}" type="pres">
      <dgm:prSet presAssocID="{098FB603-7B98-44C2-B27A-BBC0D1E45EED}" presName="rootText" presStyleLbl="node2" presStyleIdx="1" presStyleCnt="2" custScaleX="115685" custScaleY="670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AD8400-7DC6-4861-B911-86F4AAEF2D3F}" type="pres">
      <dgm:prSet presAssocID="{098FB603-7B98-44C2-B27A-BBC0D1E45EED}" presName="rootConnector" presStyleLbl="node2" presStyleIdx="1" presStyleCnt="2"/>
      <dgm:spPr/>
      <dgm:t>
        <a:bodyPr/>
        <a:lstStyle/>
        <a:p>
          <a:endParaRPr lang="ru-RU"/>
        </a:p>
      </dgm:t>
    </dgm:pt>
    <dgm:pt modelId="{7C2D7A53-C231-4775-AB53-F31F7FB29399}" type="pres">
      <dgm:prSet presAssocID="{098FB603-7B98-44C2-B27A-BBC0D1E45EED}" presName="hierChild4" presStyleCnt="0"/>
      <dgm:spPr/>
    </dgm:pt>
    <dgm:pt modelId="{99C64D55-8B41-46D3-BD19-2EE60CEDF41A}" type="pres">
      <dgm:prSet presAssocID="{9CC1A127-7A34-4284-9985-0B86C60D68B6}" presName="Name35" presStyleLbl="parChTrans1D3" presStyleIdx="1" presStyleCnt="2"/>
      <dgm:spPr/>
      <dgm:t>
        <a:bodyPr/>
        <a:lstStyle/>
        <a:p>
          <a:endParaRPr lang="ru-RU"/>
        </a:p>
      </dgm:t>
    </dgm:pt>
    <dgm:pt modelId="{C40BA63D-89F9-496B-9DD7-6DFAB864A36C}" type="pres">
      <dgm:prSet presAssocID="{15122887-B422-4826-8E89-2C3545A465B0}" presName="hierRoot2" presStyleCnt="0">
        <dgm:presLayoutVars>
          <dgm:hierBranch val="init"/>
        </dgm:presLayoutVars>
      </dgm:prSet>
      <dgm:spPr/>
    </dgm:pt>
    <dgm:pt modelId="{A9B24418-D08E-4A62-957A-3BF04F7D7FA3}" type="pres">
      <dgm:prSet presAssocID="{15122887-B422-4826-8E89-2C3545A465B0}" presName="rootComposite" presStyleCnt="0"/>
      <dgm:spPr/>
    </dgm:pt>
    <dgm:pt modelId="{C5166C24-01EF-4111-8B52-D597B568318B}" type="pres">
      <dgm:prSet presAssocID="{15122887-B422-4826-8E89-2C3545A465B0}" presName="rootText" presStyleLbl="node3" presStyleIdx="1" presStyleCnt="2" custScaleX="131937" custScaleY="90779" custLinFactNeighborX="1" custLinFactNeighborY="43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311F85-081B-4909-B893-3E5EC721B34D}" type="pres">
      <dgm:prSet presAssocID="{15122887-B422-4826-8E89-2C3545A465B0}" presName="rootConnector" presStyleLbl="node3" presStyleIdx="1" presStyleCnt="2"/>
      <dgm:spPr/>
      <dgm:t>
        <a:bodyPr/>
        <a:lstStyle/>
        <a:p>
          <a:endParaRPr lang="ru-RU"/>
        </a:p>
      </dgm:t>
    </dgm:pt>
    <dgm:pt modelId="{63152523-E543-46FF-98EC-231EC76105FD}" type="pres">
      <dgm:prSet presAssocID="{15122887-B422-4826-8E89-2C3545A465B0}" presName="hierChild4" presStyleCnt="0"/>
      <dgm:spPr/>
    </dgm:pt>
    <dgm:pt modelId="{C0F925E4-3127-4F7D-9FC1-9F2A5EBEAA7C}" type="pres">
      <dgm:prSet presAssocID="{15122887-B422-4826-8E89-2C3545A465B0}" presName="hierChild5" presStyleCnt="0"/>
      <dgm:spPr/>
    </dgm:pt>
    <dgm:pt modelId="{F31ACA06-A6DD-44AB-8C3E-D11E66620487}" type="pres">
      <dgm:prSet presAssocID="{098FB603-7B98-44C2-B27A-BBC0D1E45EED}" presName="hierChild5" presStyleCnt="0"/>
      <dgm:spPr/>
    </dgm:pt>
    <dgm:pt modelId="{C10ED528-9095-4D65-AA34-CA7DE3E6DC4A}" type="pres">
      <dgm:prSet presAssocID="{F5DF84B4-FD15-4424-82AA-0B84143BD215}" presName="hierChild3" presStyleCnt="0"/>
      <dgm:spPr/>
    </dgm:pt>
  </dgm:ptLst>
  <dgm:cxnLst>
    <dgm:cxn modelId="{0E2AF13E-FBA9-4406-BC2C-405EA096B3D1}" srcId="{098FB603-7B98-44C2-B27A-BBC0D1E45EED}" destId="{15122887-B422-4826-8E89-2C3545A465B0}" srcOrd="0" destOrd="0" parTransId="{9CC1A127-7A34-4284-9985-0B86C60D68B6}" sibTransId="{22197C94-0A09-4E7D-B5B3-55E31BC13B19}"/>
    <dgm:cxn modelId="{7A1232A7-B549-4ED4-A9C2-D9FB8A1000D7}" type="presOf" srcId="{F5DF84B4-FD15-4424-82AA-0B84143BD215}" destId="{509AE3AC-8D1D-4FF0-9DA5-0E95815B4433}" srcOrd="0" destOrd="0" presId="urn:microsoft.com/office/officeart/2005/8/layout/orgChart1"/>
    <dgm:cxn modelId="{57D12B55-E88E-4716-B03F-CC57FB4D88F5}" type="presOf" srcId="{5F384CE3-DCB5-45BD-B3AB-A665A0AF71E0}" destId="{BA420A0A-2D70-4FF0-94A3-7FA7CE1157DB}" srcOrd="0" destOrd="0" presId="urn:microsoft.com/office/officeart/2005/8/layout/orgChart1"/>
    <dgm:cxn modelId="{C623B3B3-0DCB-4CB6-9D21-728611D97A7B}" type="presOf" srcId="{6C5CD795-8688-427E-A17B-62052F6DEAB5}" destId="{77838AE6-98B8-4F56-9378-ACE853CBE1D2}" srcOrd="0" destOrd="0" presId="urn:microsoft.com/office/officeart/2005/8/layout/orgChart1"/>
    <dgm:cxn modelId="{27238F9F-AB32-4EC3-8724-280E5BB58470}" srcId="{F5DF84B4-FD15-4424-82AA-0B84143BD215}" destId="{098FB603-7B98-44C2-B27A-BBC0D1E45EED}" srcOrd="1" destOrd="0" parTransId="{479BF187-06BC-450C-B665-8F994ADE1213}" sibTransId="{7992B140-2E94-4300-8A37-0CA709E47B29}"/>
    <dgm:cxn modelId="{C1980288-CE8E-42EE-9AE7-42C2324FBCE6}" type="presOf" srcId="{15122887-B422-4826-8E89-2C3545A465B0}" destId="{C4311F85-081B-4909-B893-3E5EC721B34D}" srcOrd="1" destOrd="0" presId="urn:microsoft.com/office/officeart/2005/8/layout/orgChart1"/>
    <dgm:cxn modelId="{F51770FA-4CBA-4EF2-BC08-64FCE1104472}" type="presOf" srcId="{098FB603-7B98-44C2-B27A-BBC0D1E45EED}" destId="{CEAD8400-7DC6-4861-B911-86F4AAEF2D3F}" srcOrd="1" destOrd="0" presId="urn:microsoft.com/office/officeart/2005/8/layout/orgChart1"/>
    <dgm:cxn modelId="{55895659-A094-4442-96A6-FF8F053D9086}" type="presOf" srcId="{479BF187-06BC-450C-B665-8F994ADE1213}" destId="{5C62AFFB-EE40-4686-B564-0FEE5AB96808}" srcOrd="0" destOrd="0" presId="urn:microsoft.com/office/officeart/2005/8/layout/orgChart1"/>
    <dgm:cxn modelId="{505DC1F6-FDF5-4AEF-9016-5FE327FA91DE}" type="presOf" srcId="{832B1A8F-8402-48B5-8C39-3A346611F731}" destId="{4DC08259-75DD-4F63-A2F1-12102633C71F}" srcOrd="0" destOrd="0" presId="urn:microsoft.com/office/officeart/2005/8/layout/orgChart1"/>
    <dgm:cxn modelId="{C20553BE-F094-4536-AA09-9A29D2EFE878}" type="presOf" srcId="{EAC4FF3D-0C97-4CE0-8A76-4FE73500BF9E}" destId="{920CCE75-BD6E-47CE-BDE8-32C5B8B096E1}" srcOrd="0" destOrd="0" presId="urn:microsoft.com/office/officeart/2005/8/layout/orgChart1"/>
    <dgm:cxn modelId="{CFE03D98-9A03-40A6-BF40-C6D5716030B6}" type="presOf" srcId="{832B1A8F-8402-48B5-8C39-3A346611F731}" destId="{BF30F5B1-97D8-4F68-A0C3-44DD24EABA81}" srcOrd="1" destOrd="0" presId="urn:microsoft.com/office/officeart/2005/8/layout/orgChart1"/>
    <dgm:cxn modelId="{F4D43BBB-456E-449F-BD75-6BB0F21E7085}" type="presOf" srcId="{F5DF84B4-FD15-4424-82AA-0B84143BD215}" destId="{E7443E5B-D091-4FAD-9089-827B978A8104}" srcOrd="1" destOrd="0" presId="urn:microsoft.com/office/officeart/2005/8/layout/orgChart1"/>
    <dgm:cxn modelId="{D4128436-BA05-4609-9B7D-D0E7A86F6D59}" srcId="{F5DF84B4-FD15-4424-82AA-0B84143BD215}" destId="{832B1A8F-8402-48B5-8C39-3A346611F731}" srcOrd="0" destOrd="0" parTransId="{6C5CD795-8688-427E-A17B-62052F6DEAB5}" sibTransId="{C4A5EB3B-989B-4748-A1A8-B5CF3E1291FB}"/>
    <dgm:cxn modelId="{4D652C3C-2238-40D5-8F88-67B819BCCAF4}" type="presOf" srcId="{9CC1A127-7A34-4284-9985-0B86C60D68B6}" destId="{99C64D55-8B41-46D3-BD19-2EE60CEDF41A}" srcOrd="0" destOrd="0" presId="urn:microsoft.com/office/officeart/2005/8/layout/orgChart1"/>
    <dgm:cxn modelId="{B4955E20-CB35-471C-94E1-C42EB685BD4A}" type="presOf" srcId="{15122887-B422-4826-8E89-2C3545A465B0}" destId="{C5166C24-01EF-4111-8B52-D597B568318B}" srcOrd="0" destOrd="0" presId="urn:microsoft.com/office/officeart/2005/8/layout/orgChart1"/>
    <dgm:cxn modelId="{35F05D8C-15F5-4E2F-BF0F-DCB83B50E1C1}" srcId="{832B1A8F-8402-48B5-8C39-3A346611F731}" destId="{EAC4FF3D-0C97-4CE0-8A76-4FE73500BF9E}" srcOrd="0" destOrd="0" parTransId="{5F384CE3-DCB5-45BD-B3AB-A665A0AF71E0}" sibTransId="{78FE272C-CB13-44F1-B65C-5C9C3BCD52CF}"/>
    <dgm:cxn modelId="{6B1AEAFD-01CC-4B1B-BD74-19FD5DD160C0}" type="presOf" srcId="{9B970D9D-5CC3-4D53-BCC0-F9CAB18D1A51}" destId="{277C499E-B24C-4F80-B0C9-54D8A758C3A5}" srcOrd="0" destOrd="0" presId="urn:microsoft.com/office/officeart/2005/8/layout/orgChart1"/>
    <dgm:cxn modelId="{5FC941F8-AC07-40D8-B298-A1C8400B9B5E}" type="presOf" srcId="{098FB603-7B98-44C2-B27A-BBC0D1E45EED}" destId="{3A7DB440-7011-444F-BE23-D195DB03081C}" srcOrd="0" destOrd="0" presId="urn:microsoft.com/office/officeart/2005/8/layout/orgChart1"/>
    <dgm:cxn modelId="{CB4F58F9-6E8F-4E1D-80D0-B18693336D17}" srcId="{9B970D9D-5CC3-4D53-BCC0-F9CAB18D1A51}" destId="{F5DF84B4-FD15-4424-82AA-0B84143BD215}" srcOrd="0" destOrd="0" parTransId="{01F2E87B-C765-440E-9EEB-D73E1D596539}" sibTransId="{DDEA84E3-81AC-4A54-B6CE-9BC7666F5576}"/>
    <dgm:cxn modelId="{53F50EEE-E52C-434A-A40B-F7CF8E777792}" type="presOf" srcId="{EAC4FF3D-0C97-4CE0-8A76-4FE73500BF9E}" destId="{F24ABC5C-E566-4DA2-BC1C-EBC08C9618A4}" srcOrd="1" destOrd="0" presId="urn:microsoft.com/office/officeart/2005/8/layout/orgChart1"/>
    <dgm:cxn modelId="{DBE5BC07-1795-48DE-B7DC-55E9227FE539}" type="presParOf" srcId="{277C499E-B24C-4F80-B0C9-54D8A758C3A5}" destId="{1FD200F0-41AF-4D27-90BB-E6F69C2DC150}" srcOrd="0" destOrd="0" presId="urn:microsoft.com/office/officeart/2005/8/layout/orgChart1"/>
    <dgm:cxn modelId="{5C2FA9D4-4EAC-4CFE-AB89-9155D8AE1F73}" type="presParOf" srcId="{1FD200F0-41AF-4D27-90BB-E6F69C2DC150}" destId="{E9AE1AA3-C9E9-402C-93E8-A47034E78402}" srcOrd="0" destOrd="0" presId="urn:microsoft.com/office/officeart/2005/8/layout/orgChart1"/>
    <dgm:cxn modelId="{2BC4C964-BF43-4AA0-934D-9412082DA8B4}" type="presParOf" srcId="{E9AE1AA3-C9E9-402C-93E8-A47034E78402}" destId="{509AE3AC-8D1D-4FF0-9DA5-0E95815B4433}" srcOrd="0" destOrd="0" presId="urn:microsoft.com/office/officeart/2005/8/layout/orgChart1"/>
    <dgm:cxn modelId="{75B22017-F1DA-4ECF-A88E-7114AE382004}" type="presParOf" srcId="{E9AE1AA3-C9E9-402C-93E8-A47034E78402}" destId="{E7443E5B-D091-4FAD-9089-827B978A8104}" srcOrd="1" destOrd="0" presId="urn:microsoft.com/office/officeart/2005/8/layout/orgChart1"/>
    <dgm:cxn modelId="{0B7696FF-0252-40ED-8E9A-B8703C63E5B4}" type="presParOf" srcId="{1FD200F0-41AF-4D27-90BB-E6F69C2DC150}" destId="{D3888C2F-7DA4-4FFB-9614-2CA61BD9CBE5}" srcOrd="1" destOrd="0" presId="urn:microsoft.com/office/officeart/2005/8/layout/orgChart1"/>
    <dgm:cxn modelId="{62BCEC87-54D5-41F8-874B-2BC0B0A3B3D8}" type="presParOf" srcId="{D3888C2F-7DA4-4FFB-9614-2CA61BD9CBE5}" destId="{77838AE6-98B8-4F56-9378-ACE853CBE1D2}" srcOrd="0" destOrd="0" presId="urn:microsoft.com/office/officeart/2005/8/layout/orgChart1"/>
    <dgm:cxn modelId="{A04D3963-5A8D-4C39-A38A-89027E1E397D}" type="presParOf" srcId="{D3888C2F-7DA4-4FFB-9614-2CA61BD9CBE5}" destId="{E51C34FA-E4BD-481B-B966-41A93ED1FDD4}" srcOrd="1" destOrd="0" presId="urn:microsoft.com/office/officeart/2005/8/layout/orgChart1"/>
    <dgm:cxn modelId="{A339F2DF-9E13-46FA-B68F-7AD0CD645816}" type="presParOf" srcId="{E51C34FA-E4BD-481B-B966-41A93ED1FDD4}" destId="{CE480201-8579-483D-BB96-6642475EB56F}" srcOrd="0" destOrd="0" presId="urn:microsoft.com/office/officeart/2005/8/layout/orgChart1"/>
    <dgm:cxn modelId="{4EAEDB87-1B7D-486D-8DBB-73DC14A6D42D}" type="presParOf" srcId="{CE480201-8579-483D-BB96-6642475EB56F}" destId="{4DC08259-75DD-4F63-A2F1-12102633C71F}" srcOrd="0" destOrd="0" presId="urn:microsoft.com/office/officeart/2005/8/layout/orgChart1"/>
    <dgm:cxn modelId="{E7986B63-996C-4944-AF34-ECD536D7E45A}" type="presParOf" srcId="{CE480201-8579-483D-BB96-6642475EB56F}" destId="{BF30F5B1-97D8-4F68-A0C3-44DD24EABA81}" srcOrd="1" destOrd="0" presId="urn:microsoft.com/office/officeart/2005/8/layout/orgChart1"/>
    <dgm:cxn modelId="{038A7C22-F737-4EB3-A2D4-4D54B5AB907C}" type="presParOf" srcId="{E51C34FA-E4BD-481B-B966-41A93ED1FDD4}" destId="{1075344F-3635-46EA-88A7-96627DCD691E}" srcOrd="1" destOrd="0" presId="urn:microsoft.com/office/officeart/2005/8/layout/orgChart1"/>
    <dgm:cxn modelId="{9D11E726-6EAD-4FC7-B8B5-136B40B6879F}" type="presParOf" srcId="{1075344F-3635-46EA-88A7-96627DCD691E}" destId="{BA420A0A-2D70-4FF0-94A3-7FA7CE1157DB}" srcOrd="0" destOrd="0" presId="urn:microsoft.com/office/officeart/2005/8/layout/orgChart1"/>
    <dgm:cxn modelId="{D0145A09-3515-48D8-AD52-2CF60AB4E8C8}" type="presParOf" srcId="{1075344F-3635-46EA-88A7-96627DCD691E}" destId="{C70701D3-5580-46FA-B78B-37E8CA6240D2}" srcOrd="1" destOrd="0" presId="urn:microsoft.com/office/officeart/2005/8/layout/orgChart1"/>
    <dgm:cxn modelId="{72CD024F-1326-4CC0-BBD0-9E65823249FA}" type="presParOf" srcId="{C70701D3-5580-46FA-B78B-37E8CA6240D2}" destId="{1CFB3097-4A07-4F91-8754-27E9CAB3A0E5}" srcOrd="0" destOrd="0" presId="urn:microsoft.com/office/officeart/2005/8/layout/orgChart1"/>
    <dgm:cxn modelId="{49CB2F5D-EBD2-4F0E-88FB-34FE7D8D6FFA}" type="presParOf" srcId="{1CFB3097-4A07-4F91-8754-27E9CAB3A0E5}" destId="{920CCE75-BD6E-47CE-BDE8-32C5B8B096E1}" srcOrd="0" destOrd="0" presId="urn:microsoft.com/office/officeart/2005/8/layout/orgChart1"/>
    <dgm:cxn modelId="{FE56B761-B66E-43AB-A166-59A45F3F044F}" type="presParOf" srcId="{1CFB3097-4A07-4F91-8754-27E9CAB3A0E5}" destId="{F24ABC5C-E566-4DA2-BC1C-EBC08C9618A4}" srcOrd="1" destOrd="0" presId="urn:microsoft.com/office/officeart/2005/8/layout/orgChart1"/>
    <dgm:cxn modelId="{27499ADF-EA80-47CD-AF92-BDE86C0DB413}" type="presParOf" srcId="{C70701D3-5580-46FA-B78B-37E8CA6240D2}" destId="{161E7716-D5DE-4CF6-8537-5A38928C2546}" srcOrd="1" destOrd="0" presId="urn:microsoft.com/office/officeart/2005/8/layout/orgChart1"/>
    <dgm:cxn modelId="{CB43BF3C-5209-4357-90F5-284BA108FA32}" type="presParOf" srcId="{C70701D3-5580-46FA-B78B-37E8CA6240D2}" destId="{168E281B-26BB-4F90-A9F6-D05A5B582A83}" srcOrd="2" destOrd="0" presId="urn:microsoft.com/office/officeart/2005/8/layout/orgChart1"/>
    <dgm:cxn modelId="{BC9EEC76-4D3D-4420-AAF8-4B27824B61D0}" type="presParOf" srcId="{E51C34FA-E4BD-481B-B966-41A93ED1FDD4}" destId="{7A6CDCC1-267B-4F7B-AD23-2572D6315E1D}" srcOrd="2" destOrd="0" presId="urn:microsoft.com/office/officeart/2005/8/layout/orgChart1"/>
    <dgm:cxn modelId="{B48AB314-6B55-4B1C-82A7-FBD49A3E92E6}" type="presParOf" srcId="{D3888C2F-7DA4-4FFB-9614-2CA61BD9CBE5}" destId="{5C62AFFB-EE40-4686-B564-0FEE5AB96808}" srcOrd="2" destOrd="0" presId="urn:microsoft.com/office/officeart/2005/8/layout/orgChart1"/>
    <dgm:cxn modelId="{200A57E5-7847-44F3-B966-AB02B9E813BE}" type="presParOf" srcId="{D3888C2F-7DA4-4FFB-9614-2CA61BD9CBE5}" destId="{5A5C1D5A-9BDC-40AD-A991-A0B54FD6C72D}" srcOrd="3" destOrd="0" presId="urn:microsoft.com/office/officeart/2005/8/layout/orgChart1"/>
    <dgm:cxn modelId="{A848A455-F1D1-48D7-8746-46BE2E48FD32}" type="presParOf" srcId="{5A5C1D5A-9BDC-40AD-A991-A0B54FD6C72D}" destId="{CB435F74-3DAE-4762-BE13-D265E65CD463}" srcOrd="0" destOrd="0" presId="urn:microsoft.com/office/officeart/2005/8/layout/orgChart1"/>
    <dgm:cxn modelId="{99AF3519-4A4F-4A5D-88DF-366E9FCCD32B}" type="presParOf" srcId="{CB435F74-3DAE-4762-BE13-D265E65CD463}" destId="{3A7DB440-7011-444F-BE23-D195DB03081C}" srcOrd="0" destOrd="0" presId="urn:microsoft.com/office/officeart/2005/8/layout/orgChart1"/>
    <dgm:cxn modelId="{17B7024C-8386-4CF7-A0EE-475129CF0FBE}" type="presParOf" srcId="{CB435F74-3DAE-4762-BE13-D265E65CD463}" destId="{CEAD8400-7DC6-4861-B911-86F4AAEF2D3F}" srcOrd="1" destOrd="0" presId="urn:microsoft.com/office/officeart/2005/8/layout/orgChart1"/>
    <dgm:cxn modelId="{7221E0D4-96C9-4B12-B197-DD581A6462AE}" type="presParOf" srcId="{5A5C1D5A-9BDC-40AD-A991-A0B54FD6C72D}" destId="{7C2D7A53-C231-4775-AB53-F31F7FB29399}" srcOrd="1" destOrd="0" presId="urn:microsoft.com/office/officeart/2005/8/layout/orgChart1"/>
    <dgm:cxn modelId="{C05DFE06-38D6-4F0F-8C39-8302B5C33AC9}" type="presParOf" srcId="{7C2D7A53-C231-4775-AB53-F31F7FB29399}" destId="{99C64D55-8B41-46D3-BD19-2EE60CEDF41A}" srcOrd="0" destOrd="0" presId="urn:microsoft.com/office/officeart/2005/8/layout/orgChart1"/>
    <dgm:cxn modelId="{939EF015-A18B-4A90-9075-6B1B52A1876E}" type="presParOf" srcId="{7C2D7A53-C231-4775-AB53-F31F7FB29399}" destId="{C40BA63D-89F9-496B-9DD7-6DFAB864A36C}" srcOrd="1" destOrd="0" presId="urn:microsoft.com/office/officeart/2005/8/layout/orgChart1"/>
    <dgm:cxn modelId="{A26FE3C1-D394-4411-AA9F-A9781B0F0236}" type="presParOf" srcId="{C40BA63D-89F9-496B-9DD7-6DFAB864A36C}" destId="{A9B24418-D08E-4A62-957A-3BF04F7D7FA3}" srcOrd="0" destOrd="0" presId="urn:microsoft.com/office/officeart/2005/8/layout/orgChart1"/>
    <dgm:cxn modelId="{06C0209F-9F9A-483A-920D-119786C4D3CC}" type="presParOf" srcId="{A9B24418-D08E-4A62-957A-3BF04F7D7FA3}" destId="{C5166C24-01EF-4111-8B52-D597B568318B}" srcOrd="0" destOrd="0" presId="urn:microsoft.com/office/officeart/2005/8/layout/orgChart1"/>
    <dgm:cxn modelId="{D07B4C7F-BDF7-41B3-817A-49DAB835EFE1}" type="presParOf" srcId="{A9B24418-D08E-4A62-957A-3BF04F7D7FA3}" destId="{C4311F85-081B-4909-B893-3E5EC721B34D}" srcOrd="1" destOrd="0" presId="urn:microsoft.com/office/officeart/2005/8/layout/orgChart1"/>
    <dgm:cxn modelId="{DC0E8AC5-6C44-4B62-9705-489E52C4F04A}" type="presParOf" srcId="{C40BA63D-89F9-496B-9DD7-6DFAB864A36C}" destId="{63152523-E543-46FF-98EC-231EC76105FD}" srcOrd="1" destOrd="0" presId="urn:microsoft.com/office/officeart/2005/8/layout/orgChart1"/>
    <dgm:cxn modelId="{BDDB3FA7-2565-4115-83E4-815AC329F8B6}" type="presParOf" srcId="{C40BA63D-89F9-496B-9DD7-6DFAB864A36C}" destId="{C0F925E4-3127-4F7D-9FC1-9F2A5EBEAA7C}" srcOrd="2" destOrd="0" presId="urn:microsoft.com/office/officeart/2005/8/layout/orgChart1"/>
    <dgm:cxn modelId="{547AED1E-0C8D-4AB4-BFBC-39146CC0ABBD}" type="presParOf" srcId="{5A5C1D5A-9BDC-40AD-A991-A0B54FD6C72D}" destId="{F31ACA06-A6DD-44AB-8C3E-D11E66620487}" srcOrd="2" destOrd="0" presId="urn:microsoft.com/office/officeart/2005/8/layout/orgChart1"/>
    <dgm:cxn modelId="{EE2269A7-A7DD-40C9-A9FA-C35147C51B89}" type="presParOf" srcId="{1FD200F0-41AF-4D27-90BB-E6F69C2DC150}" destId="{C10ED528-9095-4D65-AA34-CA7DE3E6DC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5C9AD-8103-4842-B638-BE309FEDFFFF}">
      <dsp:nvSpPr>
        <dsp:cNvPr id="0" name=""/>
        <dsp:cNvSpPr/>
      </dsp:nvSpPr>
      <dsp:spPr>
        <a:xfrm>
          <a:off x="4297362" y="1880439"/>
          <a:ext cx="2151776" cy="746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448"/>
              </a:lnTo>
              <a:lnTo>
                <a:pt x="2151776" y="373448"/>
              </a:lnTo>
              <a:lnTo>
                <a:pt x="2151776" y="7468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3472-76D0-4A6F-83B2-10438755EDCE}">
      <dsp:nvSpPr>
        <dsp:cNvPr id="0" name=""/>
        <dsp:cNvSpPr/>
      </dsp:nvSpPr>
      <dsp:spPr>
        <a:xfrm>
          <a:off x="1781384" y="1880439"/>
          <a:ext cx="2515977" cy="746897"/>
        </a:xfrm>
        <a:custGeom>
          <a:avLst/>
          <a:gdLst/>
          <a:ahLst/>
          <a:cxnLst/>
          <a:rect l="0" t="0" r="0" b="0"/>
          <a:pathLst>
            <a:path>
              <a:moveTo>
                <a:pt x="2515977" y="0"/>
              </a:moveTo>
              <a:lnTo>
                <a:pt x="2515977" y="373448"/>
              </a:lnTo>
              <a:lnTo>
                <a:pt x="0" y="373448"/>
              </a:lnTo>
              <a:lnTo>
                <a:pt x="0" y="746897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12C00-F4FD-4001-9B10-BD2783D55B68}">
      <dsp:nvSpPr>
        <dsp:cNvPr id="0" name=""/>
        <dsp:cNvSpPr/>
      </dsp:nvSpPr>
      <dsp:spPr>
        <a:xfrm>
          <a:off x="2519035" y="864641"/>
          <a:ext cx="3556654" cy="1015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Проект</a:t>
          </a:r>
          <a:endParaRPr lang="ru-RU" sz="2900" kern="1200" dirty="0"/>
        </a:p>
      </dsp:txBody>
      <dsp:txXfrm>
        <a:off x="2519035" y="864641"/>
        <a:ext cx="3556654" cy="1015798"/>
      </dsp:txXfrm>
    </dsp:sp>
    <dsp:sp modelId="{FB56A760-124D-430A-B1A9-A42164C9D0E2}">
      <dsp:nvSpPr>
        <dsp:cNvPr id="0" name=""/>
        <dsp:cNvSpPr/>
      </dsp:nvSpPr>
      <dsp:spPr>
        <a:xfrm>
          <a:off x="3057" y="2627337"/>
          <a:ext cx="3556654" cy="842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Машина</a:t>
          </a:r>
          <a:endParaRPr lang="ru-RU" sz="2900" kern="1200" dirty="0"/>
        </a:p>
      </dsp:txBody>
      <dsp:txXfrm>
        <a:off x="3057" y="2627337"/>
        <a:ext cx="3556654" cy="842447"/>
      </dsp:txXfrm>
    </dsp:sp>
    <dsp:sp modelId="{976A1667-294B-429E-BD94-72796393F746}">
      <dsp:nvSpPr>
        <dsp:cNvPr id="0" name=""/>
        <dsp:cNvSpPr/>
      </dsp:nvSpPr>
      <dsp:spPr>
        <a:xfrm>
          <a:off x="4306609" y="2627337"/>
          <a:ext cx="4285057" cy="85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Сайт для управления машиной</a:t>
          </a:r>
          <a:endParaRPr lang="ru-RU" sz="2900" kern="1200" dirty="0"/>
        </a:p>
      </dsp:txBody>
      <dsp:txXfrm>
        <a:off x="4306609" y="2627337"/>
        <a:ext cx="4285057" cy="859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A29A2-CDBE-4CD9-9BCA-EC4F703CC2F3}">
      <dsp:nvSpPr>
        <dsp:cNvPr id="0" name=""/>
        <dsp:cNvSpPr/>
      </dsp:nvSpPr>
      <dsp:spPr>
        <a:xfrm>
          <a:off x="9044421" y="2852058"/>
          <a:ext cx="91440" cy="519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305"/>
              </a:lnTo>
              <a:lnTo>
                <a:pt x="50165" y="288305"/>
              </a:lnTo>
              <a:lnTo>
                <a:pt x="50165" y="51938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E888C-5E9E-4F77-B763-784EA49A1D42}">
      <dsp:nvSpPr>
        <dsp:cNvPr id="0" name=""/>
        <dsp:cNvSpPr/>
      </dsp:nvSpPr>
      <dsp:spPr>
        <a:xfrm>
          <a:off x="4769461" y="1327266"/>
          <a:ext cx="4320679" cy="424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07"/>
              </a:lnTo>
              <a:lnTo>
                <a:pt x="4320679" y="193307"/>
              </a:lnTo>
              <a:lnTo>
                <a:pt x="4320679" y="42439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76E7-43A6-405D-A8C5-9F0F7DB51072}">
      <dsp:nvSpPr>
        <dsp:cNvPr id="0" name=""/>
        <dsp:cNvSpPr/>
      </dsp:nvSpPr>
      <dsp:spPr>
        <a:xfrm>
          <a:off x="6385896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88E3-2166-4241-B05E-3CCB384753DE}">
      <dsp:nvSpPr>
        <dsp:cNvPr id="0" name=""/>
        <dsp:cNvSpPr/>
      </dsp:nvSpPr>
      <dsp:spPr>
        <a:xfrm>
          <a:off x="1918014" y="2855162"/>
          <a:ext cx="4513601" cy="51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01"/>
              </a:lnTo>
              <a:lnTo>
                <a:pt x="4513601" y="285201"/>
              </a:lnTo>
              <a:lnTo>
                <a:pt x="4513601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95FE-C5EE-4715-86D7-7F56FC9ED0D4}">
      <dsp:nvSpPr>
        <dsp:cNvPr id="0" name=""/>
        <dsp:cNvSpPr/>
      </dsp:nvSpPr>
      <dsp:spPr>
        <a:xfrm>
          <a:off x="3722927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49EAD-51B3-4977-B8D5-B57104DD9EB6}">
      <dsp:nvSpPr>
        <dsp:cNvPr id="0" name=""/>
        <dsp:cNvSpPr/>
      </dsp:nvSpPr>
      <dsp:spPr>
        <a:xfrm>
          <a:off x="1918014" y="2855162"/>
          <a:ext cx="1850632" cy="516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01"/>
              </a:lnTo>
              <a:lnTo>
                <a:pt x="1850632" y="285201"/>
              </a:lnTo>
              <a:lnTo>
                <a:pt x="1850632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DCBE4-071D-43CD-A1D7-6154ADEFFC97}">
      <dsp:nvSpPr>
        <dsp:cNvPr id="0" name=""/>
        <dsp:cNvSpPr/>
      </dsp:nvSpPr>
      <dsp:spPr>
        <a:xfrm>
          <a:off x="1059957" y="4471848"/>
          <a:ext cx="91440" cy="462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2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76BA2-D562-45AC-9746-0D47C67EBB2D}">
      <dsp:nvSpPr>
        <dsp:cNvPr id="0" name=""/>
        <dsp:cNvSpPr/>
      </dsp:nvSpPr>
      <dsp:spPr>
        <a:xfrm>
          <a:off x="1105677" y="2855162"/>
          <a:ext cx="812337" cy="516286"/>
        </a:xfrm>
        <a:custGeom>
          <a:avLst/>
          <a:gdLst/>
          <a:ahLst/>
          <a:cxnLst/>
          <a:rect l="0" t="0" r="0" b="0"/>
          <a:pathLst>
            <a:path>
              <a:moveTo>
                <a:pt x="812337" y="0"/>
              </a:moveTo>
              <a:lnTo>
                <a:pt x="812337" y="285201"/>
              </a:lnTo>
              <a:lnTo>
                <a:pt x="0" y="285201"/>
              </a:lnTo>
              <a:lnTo>
                <a:pt x="0" y="51628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A779F-91AB-4655-A620-0068080F5544}">
      <dsp:nvSpPr>
        <dsp:cNvPr id="0" name=""/>
        <dsp:cNvSpPr/>
      </dsp:nvSpPr>
      <dsp:spPr>
        <a:xfrm>
          <a:off x="1918014" y="1327266"/>
          <a:ext cx="2851446" cy="427494"/>
        </a:xfrm>
        <a:custGeom>
          <a:avLst/>
          <a:gdLst/>
          <a:ahLst/>
          <a:cxnLst/>
          <a:rect l="0" t="0" r="0" b="0"/>
          <a:pathLst>
            <a:path>
              <a:moveTo>
                <a:pt x="2851446" y="0"/>
              </a:moveTo>
              <a:lnTo>
                <a:pt x="2851446" y="196410"/>
              </a:lnTo>
              <a:lnTo>
                <a:pt x="0" y="196410"/>
              </a:lnTo>
              <a:lnTo>
                <a:pt x="0" y="42749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14527-F0AC-403C-8952-2373A304BB36}">
      <dsp:nvSpPr>
        <dsp:cNvPr id="0" name=""/>
        <dsp:cNvSpPr/>
      </dsp:nvSpPr>
      <dsp:spPr>
        <a:xfrm>
          <a:off x="3669060" y="226865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Сайт</a:t>
          </a:r>
          <a:endParaRPr lang="ru-RU" sz="1900" kern="1200" dirty="0"/>
        </a:p>
      </dsp:txBody>
      <dsp:txXfrm>
        <a:off x="3669060" y="226865"/>
        <a:ext cx="2200801" cy="1100400"/>
      </dsp:txXfrm>
    </dsp:sp>
    <dsp:sp modelId="{07C4E2FB-B415-4ED1-A929-81E55005CD80}">
      <dsp:nvSpPr>
        <dsp:cNvPr id="0" name=""/>
        <dsp:cNvSpPr/>
      </dsp:nvSpPr>
      <dsp:spPr>
        <a:xfrm>
          <a:off x="817614" y="1754761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Фронтенд</a:t>
          </a:r>
          <a:endParaRPr lang="ru-RU" sz="1900" kern="1200" dirty="0"/>
        </a:p>
      </dsp:txBody>
      <dsp:txXfrm>
        <a:off x="817614" y="1754761"/>
        <a:ext cx="2200801" cy="1100400"/>
      </dsp:txXfrm>
    </dsp:sp>
    <dsp:sp modelId="{FB01612A-DB23-48F1-AC30-1CED0233C1F8}">
      <dsp:nvSpPr>
        <dsp:cNvPr id="0" name=""/>
        <dsp:cNvSpPr/>
      </dsp:nvSpPr>
      <dsp:spPr>
        <a:xfrm>
          <a:off x="527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stop</a:t>
          </a:r>
          <a:endParaRPr lang="ru-RU" sz="1900" kern="1200" dirty="0"/>
        </a:p>
      </dsp:txBody>
      <dsp:txXfrm>
        <a:off x="5276" y="3371448"/>
        <a:ext cx="2200801" cy="1100400"/>
      </dsp:txXfrm>
    </dsp:sp>
    <dsp:sp modelId="{8C0FB679-1B81-4E17-A2D9-00F4B6722CE8}">
      <dsp:nvSpPr>
        <dsp:cNvPr id="0" name=""/>
        <dsp:cNvSpPr/>
      </dsp:nvSpPr>
      <dsp:spPr>
        <a:xfrm>
          <a:off x="527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Останавливает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машину</a:t>
          </a:r>
          <a:endParaRPr lang="ru-RU" sz="1900" kern="1200" dirty="0"/>
        </a:p>
      </dsp:txBody>
      <dsp:txXfrm>
        <a:off x="5276" y="4934017"/>
        <a:ext cx="2200801" cy="1100400"/>
      </dsp:txXfrm>
    </dsp:sp>
    <dsp:sp modelId="{988C7DE7-293C-4F57-8E06-47F970A4AC42}">
      <dsp:nvSpPr>
        <dsp:cNvPr id="0" name=""/>
        <dsp:cNvSpPr/>
      </dsp:nvSpPr>
      <dsp:spPr>
        <a:xfrm>
          <a:off x="266824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connect/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disconnect</a:t>
          </a:r>
          <a:endParaRPr lang="ru-RU" sz="1900" kern="1200" dirty="0"/>
        </a:p>
      </dsp:txBody>
      <dsp:txXfrm>
        <a:off x="2668246" y="3371448"/>
        <a:ext cx="2200801" cy="1100400"/>
      </dsp:txXfrm>
    </dsp:sp>
    <dsp:sp modelId="{3A7E5547-3336-44B9-936C-F47131F0A15B}">
      <dsp:nvSpPr>
        <dsp:cNvPr id="0" name=""/>
        <dsp:cNvSpPr/>
      </dsp:nvSpPr>
      <dsp:spPr>
        <a:xfrm>
          <a:off x="266824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Подключается к серверу и отключается от него</a:t>
          </a:r>
          <a:endParaRPr lang="ru-RU" sz="1900" kern="1200" dirty="0"/>
        </a:p>
      </dsp:txBody>
      <dsp:txXfrm>
        <a:off x="2668246" y="4934017"/>
        <a:ext cx="2200801" cy="1100400"/>
      </dsp:txXfrm>
    </dsp:sp>
    <dsp:sp modelId="{60AC2861-7C2F-4F46-894F-A5AE724DA4AA}">
      <dsp:nvSpPr>
        <dsp:cNvPr id="0" name=""/>
        <dsp:cNvSpPr/>
      </dsp:nvSpPr>
      <dsp:spPr>
        <a:xfrm>
          <a:off x="533121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joystick</a:t>
          </a:r>
          <a:endParaRPr lang="ru-RU" sz="1900" kern="1200" dirty="0"/>
        </a:p>
      </dsp:txBody>
      <dsp:txXfrm>
        <a:off x="5331216" y="3371448"/>
        <a:ext cx="2200801" cy="1100400"/>
      </dsp:txXfrm>
    </dsp:sp>
    <dsp:sp modelId="{3A3A7B8F-CB3E-43FD-8672-005687711B08}">
      <dsp:nvSpPr>
        <dsp:cNvPr id="0" name=""/>
        <dsp:cNvSpPr/>
      </dsp:nvSpPr>
      <dsp:spPr>
        <a:xfrm>
          <a:off x="5331216" y="4934017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Управление скоростью и направлением машины</a:t>
          </a:r>
          <a:endParaRPr lang="ru-RU" sz="1900" kern="1200" dirty="0"/>
        </a:p>
      </dsp:txBody>
      <dsp:txXfrm>
        <a:off x="5331216" y="4934017"/>
        <a:ext cx="2200801" cy="1100400"/>
      </dsp:txXfrm>
    </dsp:sp>
    <dsp:sp modelId="{5CF254D5-D322-49EC-BB05-638A83CD1CD7}">
      <dsp:nvSpPr>
        <dsp:cNvPr id="0" name=""/>
        <dsp:cNvSpPr/>
      </dsp:nvSpPr>
      <dsp:spPr>
        <a:xfrm>
          <a:off x="7989740" y="175165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Бэкенд</a:t>
          </a:r>
          <a:endParaRPr lang="ru-RU" sz="1900" kern="1200" dirty="0"/>
        </a:p>
      </dsp:txBody>
      <dsp:txXfrm>
        <a:off x="7989740" y="1751658"/>
        <a:ext cx="2200801" cy="1100400"/>
      </dsp:txXfrm>
    </dsp:sp>
    <dsp:sp modelId="{CDD6BA06-EC84-49A9-9640-B68948BA3BEF}">
      <dsp:nvSpPr>
        <dsp:cNvPr id="0" name=""/>
        <dsp:cNvSpPr/>
      </dsp:nvSpPr>
      <dsp:spPr>
        <a:xfrm>
          <a:off x="7994186" y="3371448"/>
          <a:ext cx="2200801" cy="110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Программа на питоне</a:t>
          </a:r>
          <a:endParaRPr lang="ru-RU" sz="1900" kern="1200" dirty="0"/>
        </a:p>
      </dsp:txBody>
      <dsp:txXfrm>
        <a:off x="7994186" y="3371448"/>
        <a:ext cx="2200801" cy="110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64D55-8B41-46D3-BD19-2EE60CEDF41A}">
      <dsp:nvSpPr>
        <dsp:cNvPr id="0" name=""/>
        <dsp:cNvSpPr/>
      </dsp:nvSpPr>
      <dsp:spPr>
        <a:xfrm>
          <a:off x="7909618" y="3291818"/>
          <a:ext cx="91440" cy="8299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627"/>
              </a:lnTo>
              <a:lnTo>
                <a:pt x="45755" y="453627"/>
              </a:lnTo>
              <a:lnTo>
                <a:pt x="45755" y="8299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AFFB-EE40-4686-B564-0FEE5AB96808}">
      <dsp:nvSpPr>
        <dsp:cNvPr id="0" name=""/>
        <dsp:cNvSpPr/>
      </dsp:nvSpPr>
      <dsp:spPr>
        <a:xfrm>
          <a:off x="5101611" y="1337758"/>
          <a:ext cx="2853727" cy="752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5"/>
              </a:lnTo>
              <a:lnTo>
                <a:pt x="2853727" y="376335"/>
              </a:lnTo>
              <a:lnTo>
                <a:pt x="2853727" y="7526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0A0A-2D70-4FF0-94A3-7FA7CE1157DB}">
      <dsp:nvSpPr>
        <dsp:cNvPr id="0" name=""/>
        <dsp:cNvSpPr/>
      </dsp:nvSpPr>
      <dsp:spPr>
        <a:xfrm>
          <a:off x="2373702" y="3337498"/>
          <a:ext cx="91440" cy="752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267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38AE6-98B8-4F56-9378-ACE853CBE1D2}">
      <dsp:nvSpPr>
        <dsp:cNvPr id="0" name=""/>
        <dsp:cNvSpPr/>
      </dsp:nvSpPr>
      <dsp:spPr>
        <a:xfrm>
          <a:off x="2419422" y="1337758"/>
          <a:ext cx="2682189" cy="752671"/>
        </a:xfrm>
        <a:custGeom>
          <a:avLst/>
          <a:gdLst/>
          <a:ahLst/>
          <a:cxnLst/>
          <a:rect l="0" t="0" r="0" b="0"/>
          <a:pathLst>
            <a:path>
              <a:moveTo>
                <a:pt x="2682189" y="0"/>
              </a:moveTo>
              <a:lnTo>
                <a:pt x="2682189" y="376335"/>
              </a:lnTo>
              <a:lnTo>
                <a:pt x="0" y="376335"/>
              </a:lnTo>
              <a:lnTo>
                <a:pt x="0" y="7526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AE3AC-8D1D-4FF0-9DA5-0E95815B4433}">
      <dsp:nvSpPr>
        <dsp:cNvPr id="0" name=""/>
        <dsp:cNvSpPr/>
      </dsp:nvSpPr>
      <dsp:spPr>
        <a:xfrm>
          <a:off x="3309537" y="283588"/>
          <a:ext cx="3584149" cy="1054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Машина</a:t>
          </a:r>
          <a:endParaRPr lang="ru-RU" sz="2900" kern="1200" dirty="0"/>
        </a:p>
      </dsp:txBody>
      <dsp:txXfrm>
        <a:off x="3309537" y="283588"/>
        <a:ext cx="3584149" cy="1054170"/>
      </dsp:txXfrm>
    </dsp:sp>
    <dsp:sp modelId="{4DC08259-75DD-4F63-A2F1-12102633C71F}">
      <dsp:nvSpPr>
        <dsp:cNvPr id="0" name=""/>
        <dsp:cNvSpPr/>
      </dsp:nvSpPr>
      <dsp:spPr>
        <a:xfrm>
          <a:off x="174723" y="2090429"/>
          <a:ext cx="4489398" cy="1247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Работа с </a:t>
          </a:r>
          <a:r>
            <a:rPr lang="en-US" sz="2900" kern="1200" dirty="0" smtClean="0"/>
            <a:t>Wi-Fi </a:t>
          </a:r>
          <a:r>
            <a:rPr lang="ru-RU" sz="2900" kern="1200" dirty="0" smtClean="0"/>
            <a:t>модулем</a:t>
          </a:r>
          <a:endParaRPr lang="ru-RU" sz="2900" kern="1200" dirty="0"/>
        </a:p>
      </dsp:txBody>
      <dsp:txXfrm>
        <a:off x="174723" y="2090429"/>
        <a:ext cx="4489398" cy="1247069"/>
      </dsp:txXfrm>
    </dsp:sp>
    <dsp:sp modelId="{920CCE75-BD6E-47CE-BDE8-32C5B8B096E1}">
      <dsp:nvSpPr>
        <dsp:cNvPr id="0" name=""/>
        <dsp:cNvSpPr/>
      </dsp:nvSpPr>
      <dsp:spPr>
        <a:xfrm>
          <a:off x="587" y="4090170"/>
          <a:ext cx="4837670" cy="1694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Принимает данные с сервера и отправляет их на основную плату</a:t>
          </a:r>
          <a:endParaRPr lang="ru-RU" sz="2900" kern="1200" dirty="0"/>
        </a:p>
      </dsp:txBody>
      <dsp:txXfrm>
        <a:off x="587" y="4090170"/>
        <a:ext cx="4837670" cy="1694532"/>
      </dsp:txXfrm>
    </dsp:sp>
    <dsp:sp modelId="{3A7DB440-7011-444F-BE23-D195DB03081C}">
      <dsp:nvSpPr>
        <dsp:cNvPr id="0" name=""/>
        <dsp:cNvSpPr/>
      </dsp:nvSpPr>
      <dsp:spPr>
        <a:xfrm>
          <a:off x="5882177" y="2090429"/>
          <a:ext cx="4146323" cy="1201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Управление движением машины</a:t>
          </a:r>
          <a:endParaRPr lang="ru-RU" sz="2900" kern="1200" dirty="0"/>
        </a:p>
      </dsp:txBody>
      <dsp:txXfrm>
        <a:off x="5882177" y="2090429"/>
        <a:ext cx="4146323" cy="1201389"/>
      </dsp:txXfrm>
    </dsp:sp>
    <dsp:sp modelId="{C5166C24-01EF-4111-8B52-D597B568318B}">
      <dsp:nvSpPr>
        <dsp:cNvPr id="0" name=""/>
        <dsp:cNvSpPr/>
      </dsp:nvSpPr>
      <dsp:spPr>
        <a:xfrm>
          <a:off x="5590964" y="4121782"/>
          <a:ext cx="4728819" cy="1626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Принимает координаты, преобразует их в скорость, подает скорость на мотор</a:t>
          </a:r>
          <a:endParaRPr lang="ru-RU" sz="2900" kern="1200" dirty="0"/>
        </a:p>
      </dsp:txBody>
      <dsp:txXfrm>
        <a:off x="5590964" y="4121782"/>
        <a:ext cx="4728819" cy="162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983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65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4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7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B9DFB12-72E0-4313-AEA9-828A67D0EB7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894A72-5070-48D2-940D-65D3FA70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2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93934"/>
            <a:ext cx="9418320" cy="4041648"/>
          </a:xfrm>
        </p:spPr>
        <p:txBody>
          <a:bodyPr/>
          <a:lstStyle/>
          <a:p>
            <a:r>
              <a:rPr lang="en-US" dirty="0" smtClean="0"/>
              <a:t>RC-</a:t>
            </a:r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255654"/>
            <a:ext cx="9418320" cy="1691640"/>
          </a:xfrm>
        </p:spPr>
        <p:txBody>
          <a:bodyPr/>
          <a:lstStyle/>
          <a:p>
            <a:r>
              <a:rPr lang="ru-RU" dirty="0" smtClean="0"/>
              <a:t>Участники проекта: </a:t>
            </a:r>
            <a:r>
              <a:rPr lang="ru-RU" dirty="0" err="1" smtClean="0"/>
              <a:t>Сарвартдинова</a:t>
            </a:r>
            <a:r>
              <a:rPr lang="ru-RU" dirty="0" smtClean="0"/>
              <a:t> Светлана, Горбачева Полина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7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114531"/>
            <a:ext cx="9692640" cy="1325562"/>
          </a:xfrm>
        </p:spPr>
        <p:txBody>
          <a:bodyPr/>
          <a:lstStyle/>
          <a:p>
            <a:r>
              <a:rPr lang="ru-RU" dirty="0" err="1" smtClean="0"/>
              <a:t>Бэкенд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673" y="1211032"/>
            <a:ext cx="10732839" cy="3481042"/>
          </a:xfrm>
        </p:spPr>
        <p:txBody>
          <a:bodyPr>
            <a:normAutofit/>
          </a:bodyPr>
          <a:lstStyle/>
          <a:p>
            <a:r>
              <a:rPr lang="ru-RU" dirty="0"/>
              <a:t>Если установлено соединение и на сервер пришли данные, мы расшифровываем массив и перезаписываем его в байтовую строку для передачи </a:t>
            </a:r>
            <a:r>
              <a:rPr lang="en-US" dirty="0" err="1"/>
              <a:t>wifi</a:t>
            </a:r>
            <a:r>
              <a:rPr lang="ru-RU" dirty="0"/>
              <a:t>-модулю. </a:t>
            </a:r>
          </a:p>
          <a:p>
            <a:r>
              <a:rPr lang="ru-RU" dirty="0"/>
              <a:t>Для устранения неопределенностей с отрицательными числами, к каждой координате прибавляем 100 (при расшифровке данных, мы перейдем к корректным данным).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Вид координат х и у после добавления к ним 100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Отправка </a:t>
            </a:r>
            <a:r>
              <a:rPr lang="ru-RU" dirty="0"/>
              <a:t>на </a:t>
            </a:r>
            <a:r>
              <a:rPr lang="en-US" dirty="0" err="1"/>
              <a:t>wifi</a:t>
            </a:r>
            <a:r>
              <a:rPr lang="ru-RU" dirty="0"/>
              <a:t>-модуль происходит с помощью протокола </a:t>
            </a:r>
            <a:r>
              <a:rPr lang="en-US" dirty="0"/>
              <a:t>UDP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Данный протокол прост в использовании и ориентирован на передачу отдельных небольших пакетов данных.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sun9-6.userapi.com/impg/c9FfmJ5A-YRLfjsedEbM5CVBOqGwREzI7kiB8Q/_8aasZ88qvA.jpg?size=147x74&amp;quality=96&amp;proxy=1&amp;sign=25c7c01dd6dbde09348668a635a81b41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50"/>
          <a:stretch/>
        </p:blipFill>
        <p:spPr bwMode="auto">
          <a:xfrm>
            <a:off x="4238861" y="3064019"/>
            <a:ext cx="2772544" cy="8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9-6.userapi.com/impg/c9FfmJ5A-YRLfjsedEbM5CVBOqGwREzI7kiB8Q/_8aasZ88qvA.jpg?size=147x74&amp;quality=96&amp;proxy=1&amp;sign=25c7c01dd6dbde09348668a635a81b4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861" y="5176529"/>
            <a:ext cx="2698461" cy="13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3226" y="4692074"/>
            <a:ext cx="772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Байтовый массив, полученный в результате кодирования (3 строка)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68895"/>
              </p:ext>
            </p:extLst>
          </p:nvPr>
        </p:nvGraphicFramePr>
        <p:xfrm>
          <a:off x="486209" y="387927"/>
          <a:ext cx="10320336" cy="606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3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243840"/>
            <a:ext cx="9692640" cy="1325562"/>
          </a:xfrm>
        </p:spPr>
        <p:txBody>
          <a:bodyPr/>
          <a:lstStyle/>
          <a:p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258185"/>
            <a:ext cx="10443410" cy="5270952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Использовалось две платы </a:t>
            </a:r>
            <a:r>
              <a:rPr lang="en-US" sz="2000" dirty="0" smtClean="0"/>
              <a:t>Arduino: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Wemos</a:t>
            </a:r>
            <a:r>
              <a:rPr lang="en-US" sz="2000" dirty="0" smtClean="0">
                <a:solidFill>
                  <a:schemeClr val="tx1"/>
                </a:solidFill>
              </a:rPr>
              <a:t> - </a:t>
            </a:r>
            <a:r>
              <a:rPr lang="ru-RU" sz="2000" dirty="0">
                <a:solidFill>
                  <a:schemeClr val="tx1"/>
                </a:solidFill>
              </a:rPr>
              <a:t>плата, совмещающая в себе обычную плату </a:t>
            </a:r>
            <a:r>
              <a:rPr lang="en-US" sz="2000" dirty="0">
                <a:solidFill>
                  <a:schemeClr val="tx1"/>
                </a:solidFill>
              </a:rPr>
              <a:t>Arduino Mega</a:t>
            </a:r>
            <a:r>
              <a:rPr lang="ru-RU" sz="2000" dirty="0">
                <a:solidFill>
                  <a:schemeClr val="tx1"/>
                </a:solidFill>
              </a:rPr>
              <a:t>2560 и </a:t>
            </a:r>
            <a:r>
              <a:rPr lang="en-US" sz="2000" dirty="0" err="1">
                <a:solidFill>
                  <a:schemeClr val="tx1"/>
                </a:solidFill>
              </a:rPr>
              <a:t>wifi</a:t>
            </a:r>
            <a:r>
              <a:rPr lang="ru-RU" sz="2000" dirty="0">
                <a:solidFill>
                  <a:schemeClr val="tx1"/>
                </a:solidFill>
              </a:rPr>
              <a:t> модуль </a:t>
            </a:r>
            <a:r>
              <a:rPr lang="ru-RU" sz="2000" dirty="0" smtClean="0">
                <a:solidFill>
                  <a:schemeClr val="tx1"/>
                </a:solidFill>
              </a:rPr>
              <a:t>esp8266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Motor Shield - </a:t>
            </a:r>
            <a:r>
              <a:rPr lang="ru-RU" sz="2000" dirty="0">
                <a:solidFill>
                  <a:schemeClr val="tx1"/>
                </a:solidFill>
              </a:rPr>
              <a:t>плата расширения, предназначенная для управления скоростью и направлением </a:t>
            </a:r>
            <a:r>
              <a:rPr lang="ru-RU" sz="2000" dirty="0" smtClean="0">
                <a:solidFill>
                  <a:schemeClr val="tx1"/>
                </a:solidFill>
              </a:rPr>
              <a:t>двигателей </a:t>
            </a:r>
            <a:r>
              <a:rPr lang="ru-RU" sz="2000" dirty="0">
                <a:solidFill>
                  <a:schemeClr val="tx1"/>
                </a:solidFill>
              </a:rPr>
              <a:t>постоянного </a:t>
            </a:r>
            <a:r>
              <a:rPr lang="ru-RU" sz="2000" dirty="0" smtClean="0">
                <a:solidFill>
                  <a:schemeClr val="tx1"/>
                </a:solidFill>
              </a:rPr>
              <a:t>тока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/>
              <a:t>Для начала плата </a:t>
            </a:r>
            <a:r>
              <a:rPr lang="en-US" sz="2000" dirty="0" err="1"/>
              <a:t>W</a:t>
            </a:r>
            <a:r>
              <a:rPr lang="en-US" sz="2000" dirty="0" err="1" smtClean="0"/>
              <a:t>emos</a:t>
            </a:r>
            <a:r>
              <a:rPr lang="ru-RU" sz="2000" dirty="0" smtClean="0"/>
              <a:t> </a:t>
            </a:r>
            <a:r>
              <a:rPr lang="ru-RU" sz="2000" dirty="0"/>
              <a:t>с помощью </a:t>
            </a:r>
            <a:r>
              <a:rPr lang="en-US" sz="2000" dirty="0" err="1" smtClean="0"/>
              <a:t>wifi</a:t>
            </a:r>
            <a:r>
              <a:rPr lang="en-US" sz="2000" dirty="0"/>
              <a:t>-</a:t>
            </a:r>
            <a:r>
              <a:rPr lang="ru-RU" sz="2000" dirty="0" smtClean="0"/>
              <a:t>модуля </a:t>
            </a:r>
            <a:r>
              <a:rPr lang="ru-RU" sz="2000" dirty="0"/>
              <a:t>подключается к нужной сети </a:t>
            </a:r>
            <a:r>
              <a:rPr lang="en-US" sz="2000" dirty="0" err="1" smtClean="0"/>
              <a:t>wifi</a:t>
            </a:r>
            <a:r>
              <a:rPr lang="ru-RU" sz="2000" dirty="0" smtClean="0"/>
              <a:t>. </a:t>
            </a:r>
            <a:r>
              <a:rPr lang="ru-RU" sz="2000" dirty="0"/>
              <a:t>Если подключение установлено, программа ожидает принятия данных. </a:t>
            </a:r>
            <a:r>
              <a:rPr lang="ru-RU" sz="2000" dirty="0" smtClean="0"/>
              <a:t>Если </a:t>
            </a:r>
            <a:r>
              <a:rPr lang="ru-RU" sz="2000" dirty="0"/>
              <a:t>данные были приняты, программа считывает их и выводит на порт в том же виде. </a:t>
            </a:r>
            <a:r>
              <a:rPr lang="en-US" sz="2000" dirty="0" smtClean="0"/>
              <a:t>Arduino</a:t>
            </a:r>
            <a:r>
              <a:rPr lang="ru-RU" sz="2000" dirty="0" smtClean="0"/>
              <a:t> </a:t>
            </a:r>
            <a:r>
              <a:rPr lang="ru-RU" sz="2000" dirty="0"/>
              <a:t>в свою очередь считывает эти данные, и, если они есть, расшифровывает массив и записывает координаты джойстика соответственно в переменные </a:t>
            </a:r>
            <a:r>
              <a:rPr lang="en-US" sz="2000" dirty="0"/>
              <a:t>x</a:t>
            </a:r>
            <a:r>
              <a:rPr lang="ru-RU" sz="2000" dirty="0"/>
              <a:t> и </a:t>
            </a:r>
            <a:r>
              <a:rPr lang="en-US" sz="2000" dirty="0"/>
              <a:t>y</a:t>
            </a:r>
            <a:r>
              <a:rPr lang="ru-RU" sz="2000" dirty="0"/>
              <a:t>, не забыв вычесть 100. </a:t>
            </a:r>
          </a:p>
          <a:p>
            <a:r>
              <a:rPr lang="ru-RU" sz="2000" dirty="0"/>
              <a:t>Далее координаты передаются в функцию </a:t>
            </a:r>
            <a:r>
              <a:rPr lang="en-US" sz="2000" dirty="0"/>
              <a:t>go</a:t>
            </a:r>
            <a:r>
              <a:rPr lang="ru-RU" sz="2000" dirty="0"/>
              <a:t>, которая рассчитывает скорость и определяет мотор, на который ее нужно подать</a:t>
            </a:r>
            <a:r>
              <a:rPr lang="ru-RU" sz="2000" dirty="0" smtClean="0"/>
              <a:t>. Скорость левого мотора рассчитывается по формуле у + х, а скорость правого мотора по формуле у – х. </a:t>
            </a:r>
          </a:p>
          <a:p>
            <a:r>
              <a:rPr lang="ru-RU" sz="2000" dirty="0" smtClean="0"/>
              <a:t>После </a:t>
            </a:r>
            <a:r>
              <a:rPr lang="ru-RU" sz="2000" dirty="0"/>
              <a:t>подачи скорости на моторы </a:t>
            </a:r>
            <a:r>
              <a:rPr lang="ru-RU" sz="2000" dirty="0" smtClean="0"/>
              <a:t>машина </a:t>
            </a:r>
            <a:r>
              <a:rPr lang="ru-RU" sz="2000" dirty="0"/>
              <a:t>приходит в движение. Остановить машину можно, нажав на кнопку </a:t>
            </a:r>
            <a:r>
              <a:rPr lang="en-US" sz="2000" dirty="0" smtClean="0"/>
              <a:t>STOP </a:t>
            </a:r>
            <a:r>
              <a:rPr lang="ru-RU" sz="2000" dirty="0"/>
              <a:t>на сайте.</a:t>
            </a:r>
          </a:p>
          <a:p>
            <a:pPr marL="274320" lvl="1" indent="0">
              <a:buNone/>
            </a:pP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27432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6445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79433"/>
            <a:ext cx="9692640" cy="1325562"/>
          </a:xfrm>
        </p:spPr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Горбачева Полина – </a:t>
            </a:r>
            <a:r>
              <a:rPr lang="ru-RU" sz="2400" dirty="0" err="1" smtClean="0"/>
              <a:t>фронтенд</a:t>
            </a:r>
            <a:r>
              <a:rPr lang="ru-RU" sz="2400" dirty="0" smtClean="0"/>
              <a:t> сайта, разработка программы управления машиной</a:t>
            </a:r>
          </a:p>
          <a:p>
            <a:r>
              <a:rPr lang="ru-RU" sz="2400" dirty="0" err="1" smtClean="0"/>
              <a:t>Сарвартдинова</a:t>
            </a:r>
            <a:r>
              <a:rPr lang="ru-RU" sz="2400" dirty="0" smtClean="0"/>
              <a:t> Светлана – </a:t>
            </a:r>
            <a:r>
              <a:rPr lang="ru-RU" sz="2400" dirty="0" err="1" smtClean="0"/>
              <a:t>бэкенд</a:t>
            </a:r>
            <a:r>
              <a:rPr lang="ru-RU" sz="2400" dirty="0" smtClean="0"/>
              <a:t> сайта, разработка программы для работы с </a:t>
            </a:r>
            <a:r>
              <a:rPr lang="en-US" sz="2400" dirty="0" smtClean="0"/>
              <a:t>Wi-Fi </a:t>
            </a:r>
            <a:r>
              <a:rPr lang="ru-RU" sz="2400" dirty="0" smtClean="0"/>
              <a:t> модулем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59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81033"/>
            <a:ext cx="9692640" cy="1325562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56509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Создание дистанционно управляемой машины на базе </a:t>
            </a:r>
            <a:r>
              <a:rPr lang="en-US" sz="2800" dirty="0" smtClean="0"/>
              <a:t>Arduino</a:t>
            </a:r>
            <a:endParaRPr lang="ru-RU" sz="2800" dirty="0" smtClean="0"/>
          </a:p>
          <a:p>
            <a:r>
              <a:rPr lang="ru-RU" sz="2800" dirty="0" smtClean="0"/>
              <a:t>Изучение </a:t>
            </a:r>
            <a:r>
              <a:rPr lang="en-US" sz="2800" dirty="0" err="1" smtClean="0"/>
              <a:t>Adruino</a:t>
            </a:r>
            <a:r>
              <a:rPr lang="en-US" sz="2800" dirty="0" smtClean="0"/>
              <a:t> </a:t>
            </a:r>
            <a:r>
              <a:rPr lang="ru-RU" sz="2800" dirty="0" smtClean="0"/>
              <a:t>и его взаимодействия со средствами разработки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770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62560"/>
            <a:ext cx="9692640" cy="1325562"/>
          </a:xfrm>
        </p:spPr>
        <p:txBody>
          <a:bodyPr/>
          <a:lstStyle/>
          <a:p>
            <a:r>
              <a:rPr lang="ru-RU" dirty="0" smtClean="0"/>
              <a:t>Необходимое оборудование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Корпус машины</a:t>
            </a:r>
          </a:p>
          <a:p>
            <a:r>
              <a:rPr lang="ru-RU" sz="2400" dirty="0" smtClean="0"/>
              <a:t>Плата </a:t>
            </a:r>
            <a:r>
              <a:rPr lang="en-US" sz="2400" dirty="0" err="1" smtClean="0"/>
              <a:t>wemos</a:t>
            </a:r>
            <a:endParaRPr lang="ru-RU" sz="2400" dirty="0" smtClean="0"/>
          </a:p>
          <a:p>
            <a:r>
              <a:rPr lang="ru-RU" sz="2400" dirty="0" smtClean="0"/>
              <a:t>Плата </a:t>
            </a:r>
            <a:r>
              <a:rPr lang="en-US" sz="2400" dirty="0" smtClean="0"/>
              <a:t>Motor Shield</a:t>
            </a:r>
          </a:p>
          <a:p>
            <a:r>
              <a:rPr lang="ru-RU" sz="2400" dirty="0" smtClean="0"/>
              <a:t>Два мотора</a:t>
            </a:r>
          </a:p>
          <a:p>
            <a:r>
              <a:rPr lang="ru-RU" sz="2400" dirty="0" smtClean="0"/>
              <a:t>Источник питания</a:t>
            </a:r>
          </a:p>
          <a:p>
            <a:r>
              <a:rPr lang="ru-RU" sz="2400" dirty="0" smtClean="0"/>
              <a:t>Соединительные провода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94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ru-RU" dirty="0" smtClean="0"/>
              <a:t>Общая структура проекта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38319"/>
              </p:ext>
            </p:extLst>
          </p:nvPr>
        </p:nvGraphicFramePr>
        <p:xfrm>
          <a:off x="1261872" y="1505527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95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68199"/>
              </p:ext>
            </p:extLst>
          </p:nvPr>
        </p:nvGraphicFramePr>
        <p:xfrm>
          <a:off x="597045" y="341745"/>
          <a:ext cx="10200264" cy="62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452387"/>
            <a:ext cx="9692640" cy="1325562"/>
          </a:xfrm>
        </p:spPr>
        <p:txBody>
          <a:bodyPr/>
          <a:lstStyle/>
          <a:p>
            <a:r>
              <a:rPr lang="ru-RU" dirty="0" err="1" smtClean="0"/>
              <a:t>Фронтенд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632" y="1155032"/>
            <a:ext cx="10713880" cy="5470357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Кнопки </a:t>
            </a:r>
            <a:r>
              <a:rPr lang="en-US" sz="2000" b="1" dirty="0" smtClean="0"/>
              <a:t>CONNECT/DISCONNECT </a:t>
            </a:r>
            <a:r>
              <a:rPr lang="en-US" sz="2000" dirty="0" smtClean="0"/>
              <a:t>- </a:t>
            </a:r>
            <a:r>
              <a:rPr lang="ru-RU" sz="2000" dirty="0"/>
              <a:t>при нажатии на </a:t>
            </a:r>
            <a:r>
              <a:rPr lang="ru-RU" sz="2000" dirty="0" smtClean="0"/>
              <a:t>кнопку </a:t>
            </a:r>
            <a:r>
              <a:rPr lang="en-US" sz="2000" dirty="0" smtClean="0"/>
              <a:t>CONNECT</a:t>
            </a:r>
            <a:r>
              <a:rPr lang="ru-RU" sz="2000" dirty="0" smtClean="0"/>
              <a:t> </a:t>
            </a:r>
            <a:r>
              <a:rPr lang="ru-RU" sz="2000" dirty="0"/>
              <a:t>открывается </a:t>
            </a:r>
            <a:r>
              <a:rPr lang="en-US" sz="2000" dirty="0" err="1" smtClean="0"/>
              <a:t>websocket</a:t>
            </a:r>
            <a:r>
              <a:rPr lang="ru-RU" sz="2000" dirty="0" smtClean="0"/>
              <a:t> </a:t>
            </a:r>
            <a:r>
              <a:rPr lang="ru-RU" sz="2000" dirty="0"/>
              <a:t>и устанавливается соединение с </a:t>
            </a:r>
            <a:r>
              <a:rPr lang="ru-RU" sz="2000" dirty="0" smtClean="0"/>
              <a:t>сервером, на который будут передаваться данные с джойстика. </a:t>
            </a:r>
            <a:r>
              <a:rPr lang="ru-RU" sz="2000" dirty="0"/>
              <a:t>При нажатии </a:t>
            </a:r>
            <a:r>
              <a:rPr lang="ru-RU" sz="2000" dirty="0" smtClean="0"/>
              <a:t>на кнопку </a:t>
            </a:r>
            <a:r>
              <a:rPr lang="en-US" sz="2000" dirty="0" smtClean="0"/>
              <a:t>DISCONNECT</a:t>
            </a:r>
            <a:r>
              <a:rPr lang="ru-RU" sz="2000" dirty="0" smtClean="0"/>
              <a:t> </a:t>
            </a:r>
            <a:r>
              <a:rPr lang="en-US" sz="2000" dirty="0" err="1" smtClean="0"/>
              <a:t>websocket</a:t>
            </a:r>
            <a:r>
              <a:rPr lang="ru-RU" sz="2000" dirty="0" smtClean="0"/>
              <a:t> </a:t>
            </a:r>
            <a:r>
              <a:rPr lang="ru-RU" sz="2000" dirty="0"/>
              <a:t>закрывается и данные больше не передаются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61" t="36409" r="69252" b="52152"/>
          <a:stretch/>
        </p:blipFill>
        <p:spPr>
          <a:xfrm>
            <a:off x="240632" y="3114033"/>
            <a:ext cx="6076891" cy="15523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483" t="32605" r="74629" b="43725"/>
          <a:stretch/>
        </p:blipFill>
        <p:spPr>
          <a:xfrm>
            <a:off x="6978686" y="2979560"/>
            <a:ext cx="4073236" cy="259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121" y="260377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Открытие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websocket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установка соединения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2105" y="261022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Закрытие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websocket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216131"/>
            <a:ext cx="9692640" cy="1325562"/>
          </a:xfrm>
        </p:spPr>
        <p:txBody>
          <a:bodyPr/>
          <a:lstStyle/>
          <a:p>
            <a:r>
              <a:rPr lang="ru-RU" dirty="0" err="1" smtClean="0"/>
              <a:t>Фронтенд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617" y="1109432"/>
            <a:ext cx="5865091" cy="5300604"/>
          </a:xfrm>
        </p:spPr>
        <p:txBody>
          <a:bodyPr>
            <a:normAutofit/>
          </a:bodyPr>
          <a:lstStyle/>
          <a:p>
            <a:r>
              <a:rPr lang="ru-RU" b="1" dirty="0"/>
              <a:t>Джойстик</a:t>
            </a:r>
            <a:r>
              <a:rPr lang="ru-RU" dirty="0"/>
              <a:t> – пульт управления машиной. На сайте </a:t>
            </a:r>
            <a:r>
              <a:rPr lang="ru-RU" dirty="0" err="1"/>
              <a:t>отрисовывается</a:t>
            </a:r>
            <a:r>
              <a:rPr lang="ru-RU" dirty="0"/>
              <a:t> в виде круга, но на самом деле является ромбом. Начало отсчета координат – центр круга. Если курсор находится внутри ромба, то считываются координаты курсора. Если же курсор находится вне фигуры, то находятся координаты точки пересечения следующих прямых: одной из сторон ромба и прямой, соединяющей положение курсора с началом координат. Далее, если соединение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ru-RU" dirty="0"/>
              <a:t>установлено, полученные координаты отправляются на сервер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Справа приведена часть программы, отвечающая за нахождение координат.</a:t>
            </a:r>
            <a:endParaRPr lang="en-US" dirty="0"/>
          </a:p>
          <a:p>
            <a:r>
              <a:rPr lang="ru-RU" b="1" dirty="0"/>
              <a:t>Кнопка </a:t>
            </a:r>
            <a:r>
              <a:rPr lang="en-US" b="1" dirty="0"/>
              <a:t>STOP </a:t>
            </a:r>
            <a:r>
              <a:rPr lang="en-US" dirty="0"/>
              <a:t>– </a:t>
            </a:r>
            <a:r>
              <a:rPr lang="ru-RU" dirty="0"/>
              <a:t>при нажатии на данную кнопку на сервер отправляются координаты (0,0).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778" t="14017" r="48376" b="5870"/>
          <a:stretch/>
        </p:blipFill>
        <p:spPr>
          <a:xfrm>
            <a:off x="6265210" y="110835"/>
            <a:ext cx="4402790" cy="55349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454" t="42485" r="54870" b="43427"/>
          <a:stretch/>
        </p:blipFill>
        <p:spPr>
          <a:xfrm>
            <a:off x="6265210" y="5645771"/>
            <a:ext cx="3818657" cy="10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0" y="546262"/>
            <a:ext cx="10408068" cy="58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275924"/>
            <a:ext cx="9692640" cy="1325562"/>
          </a:xfrm>
        </p:spPr>
        <p:txBody>
          <a:bodyPr/>
          <a:lstStyle/>
          <a:p>
            <a:r>
              <a:rPr lang="ru-RU" dirty="0" err="1" smtClean="0"/>
              <a:t>Бэкенд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716" y="1251284"/>
            <a:ext cx="10681796" cy="18022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После нажатия на кнопку </a:t>
            </a:r>
            <a:r>
              <a:rPr lang="en-US" sz="2400" dirty="0" smtClean="0"/>
              <a:t>CONNECT</a:t>
            </a:r>
            <a:r>
              <a:rPr lang="ru-RU" sz="2400" dirty="0" smtClean="0"/>
              <a:t> устанавливается соединение </a:t>
            </a:r>
            <a:r>
              <a:rPr lang="ru-RU" sz="2400" dirty="0" err="1" smtClean="0"/>
              <a:t>фронтенда</a:t>
            </a:r>
            <a:r>
              <a:rPr lang="ru-RU" sz="2400" dirty="0" smtClean="0"/>
              <a:t> и </a:t>
            </a:r>
            <a:r>
              <a:rPr lang="ru-RU" sz="2400" dirty="0" err="1" smtClean="0"/>
              <a:t>бэкенда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Гарантируется</a:t>
            </a:r>
            <a:r>
              <a:rPr lang="ru-RU" sz="2400" dirty="0"/>
              <a:t>, что </a:t>
            </a:r>
            <a:r>
              <a:rPr lang="ru-RU" sz="2400" dirty="0" err="1"/>
              <a:t>фронтенд</a:t>
            </a:r>
            <a:r>
              <a:rPr lang="ru-RU" sz="2400" dirty="0"/>
              <a:t> отправляет </a:t>
            </a:r>
            <a:r>
              <a:rPr lang="en-US" sz="2400" dirty="0" err="1"/>
              <a:t>json</a:t>
            </a:r>
            <a:r>
              <a:rPr lang="ru-RU" sz="2400" dirty="0"/>
              <a:t>-массив, состоящий из </a:t>
            </a:r>
            <a:r>
              <a:rPr lang="en-US" sz="2400" dirty="0"/>
              <a:t>x </a:t>
            </a:r>
            <a:r>
              <a:rPr lang="ru-RU" sz="2400" dirty="0"/>
              <a:t>и </a:t>
            </a:r>
            <a:r>
              <a:rPr lang="en-US" sz="2400" dirty="0"/>
              <a:t>y </a:t>
            </a:r>
            <a:r>
              <a:rPr lang="ru-RU" sz="2400" dirty="0"/>
              <a:t>координат джойстика. </a:t>
            </a:r>
            <a:endParaRPr lang="ru-RU" sz="2400" dirty="0" smtClean="0"/>
          </a:p>
          <a:p>
            <a:r>
              <a:rPr lang="ru-RU" sz="2400" dirty="0" smtClean="0"/>
              <a:t>Координата х отвечает за поворот машины, а координата у за движение машины вперед/назад.</a:t>
            </a:r>
          </a:p>
          <a:p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041" t="23439" r="64286" b="60669"/>
          <a:stretch/>
        </p:blipFill>
        <p:spPr>
          <a:xfrm>
            <a:off x="733959" y="3699892"/>
            <a:ext cx="5046624" cy="1989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402" y="3053561"/>
            <a:ext cx="49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Функция, отвечающая за отправку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-массива в файле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192" y="3053561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полученный сервером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sun9-6.userapi.com/impg/c9FfmJ5A-YRLfjsedEbM5CVBOqGwREzI7kiB8Q/_8aasZ88qvA.jpg?size=147x74&amp;quality=96&amp;proxy=1&amp;sign=25c7c01dd6dbde09348668a635a81b41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2" b="69032"/>
          <a:stretch/>
        </p:blipFill>
        <p:spPr bwMode="auto">
          <a:xfrm>
            <a:off x="6355262" y="3699892"/>
            <a:ext cx="3407574" cy="5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659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282</TotalTime>
  <Words>570</Words>
  <Application>Microsoft Office PowerPoint</Application>
  <PresentationFormat>Широкоэкранный</PresentationFormat>
  <Paragraphs>70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RC-машина</vt:lpstr>
      <vt:lpstr>Задачи проекта</vt:lpstr>
      <vt:lpstr>Необходимое оборудование</vt:lpstr>
      <vt:lpstr>Общая структура проекта</vt:lpstr>
      <vt:lpstr>Презентация PowerPoint</vt:lpstr>
      <vt:lpstr>Фронтенд</vt:lpstr>
      <vt:lpstr>Фронтенд</vt:lpstr>
      <vt:lpstr>Презентация PowerPoint</vt:lpstr>
      <vt:lpstr>Бэкенд</vt:lpstr>
      <vt:lpstr>Бэкенд</vt:lpstr>
      <vt:lpstr>Презентация PowerPoint</vt:lpstr>
      <vt:lpstr>Машина</vt:lpstr>
      <vt:lpstr>Участники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RC-машина</dc:title>
  <dc:creator>Nokia ТА</dc:creator>
  <cp:lastModifiedBy>Nokia ТА</cp:lastModifiedBy>
  <cp:revision>17</cp:revision>
  <dcterms:created xsi:type="dcterms:W3CDTF">2020-12-01T17:37:22Z</dcterms:created>
  <dcterms:modified xsi:type="dcterms:W3CDTF">2020-12-23T11:34:23Z</dcterms:modified>
</cp:coreProperties>
</file>