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7" r:id="rId3"/>
    <p:sldId id="261" r:id="rId4"/>
    <p:sldId id="258" r:id="rId5"/>
    <p:sldId id="262" r:id="rId6"/>
    <p:sldId id="259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746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5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34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41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41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759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7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2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9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5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4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44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9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75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83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33046CA-1136-49F4-A2E1-7594CD0749B9}" type="datetimeFigureOut">
              <a:rPr lang="hu-HU" smtClean="0"/>
              <a:t>2021. 04. 21.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5C1520-BA1F-401A-9169-3343DC9365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5982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587828"/>
            <a:ext cx="8676222" cy="2412275"/>
          </a:xfrm>
        </p:spPr>
        <p:txBody>
          <a:bodyPr/>
          <a:lstStyle/>
          <a:p>
            <a:r>
              <a:rPr lang="hu-HU" b="1" dirty="0"/>
              <a:t>Covid-19 esetszámok alakulása globálisan és hazánkban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84806" y="3947464"/>
            <a:ext cx="2807925" cy="20945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hu-HU" sz="2400" b="1" u="sng" dirty="0"/>
              <a:t>Operatív törzs:</a:t>
            </a:r>
          </a:p>
          <a:p>
            <a:pPr algn="l"/>
            <a:endParaRPr lang="hu-HU" sz="2000" b="1" dirty="0"/>
          </a:p>
          <a:p>
            <a:pPr algn="l"/>
            <a:r>
              <a:rPr lang="hu-HU" sz="2000" b="1" dirty="0"/>
              <a:t>Csonka Petra - ILZOKL</a:t>
            </a:r>
          </a:p>
          <a:p>
            <a:pPr algn="l"/>
            <a:r>
              <a:rPr lang="hu-HU" sz="2000" b="1" dirty="0"/>
              <a:t>Görbe Dániel - B3ROT2</a:t>
            </a:r>
          </a:p>
          <a:p>
            <a:pPr algn="l"/>
            <a:r>
              <a:rPr lang="hu-HU" sz="2000" b="1" dirty="0"/>
              <a:t>Lázár Gáspár - M2XCE8</a:t>
            </a:r>
          </a:p>
          <a:p>
            <a:pPr algn="l"/>
            <a:r>
              <a:rPr lang="hu-HU" sz="2000" b="1" dirty="0"/>
              <a:t>Telek Marcell  – PCO5LL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66" y="3761862"/>
            <a:ext cx="2258377" cy="22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780" y="39189"/>
            <a:ext cx="7022873" cy="1319349"/>
          </a:xfrm>
        </p:spPr>
        <p:txBody>
          <a:bodyPr/>
          <a:lstStyle/>
          <a:p>
            <a:r>
              <a:rPr lang="hu-HU" dirty="0" smtClean="0"/>
              <a:t>Miért választottuk ezt a témát?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63036" y="1663313"/>
            <a:ext cx="444409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Mindennapjainkat befolyásoló témát szerettünk volna felhozni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cap="non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u-H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élunk bemutatni a járvány kitörése óta milyen arányban változtak az esetszámok a covid-19 járvány kapcsán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Napjainkban ez minden embert érintő téma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Ezen adatok feldolgozása és az általuk nyert információ hasznos lehet </a:t>
            </a:r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337" y="1371601"/>
            <a:ext cx="4507548" cy="53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8803"/>
            <a:ext cx="12191999" cy="4886438"/>
          </a:xfrm>
        </p:spPr>
      </p:pic>
    </p:spTree>
    <p:extLst>
      <p:ext uri="{BB962C8B-B14F-4D97-AF65-F5344CB8AC3E}">
        <p14:creationId xmlns:p14="http://schemas.microsoft.com/office/powerpoint/2010/main" val="7542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83772"/>
            <a:ext cx="12192000" cy="5233460"/>
          </a:xfrm>
        </p:spPr>
      </p:pic>
    </p:spTree>
    <p:extLst>
      <p:ext uri="{BB962C8B-B14F-4D97-AF65-F5344CB8AC3E}">
        <p14:creationId xmlns:p14="http://schemas.microsoft.com/office/powerpoint/2010/main" val="7265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577"/>
            <a:ext cx="12192000" cy="5150377"/>
          </a:xfrm>
        </p:spPr>
      </p:pic>
    </p:spTree>
    <p:extLst>
      <p:ext uri="{BB962C8B-B14F-4D97-AF65-F5344CB8AC3E}">
        <p14:creationId xmlns:p14="http://schemas.microsoft.com/office/powerpoint/2010/main" val="42207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086"/>
            <a:ext cx="12239673" cy="5098869"/>
          </a:xfrm>
        </p:spPr>
      </p:pic>
    </p:spTree>
    <p:extLst>
      <p:ext uri="{BB962C8B-B14F-4D97-AF65-F5344CB8AC3E}">
        <p14:creationId xmlns:p14="http://schemas.microsoft.com/office/powerpoint/2010/main" val="10204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1" y="319731"/>
            <a:ext cx="4687330" cy="562479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49" y="319731"/>
            <a:ext cx="4976722" cy="56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4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75</TotalTime>
  <Words>68</Words>
  <Application>Microsoft Office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Szita</vt:lpstr>
      <vt:lpstr>Covid-19 esetszámok alakulása globálisan és hazánkban</vt:lpstr>
      <vt:lpstr>Miért választottuk ezt a témát?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esetszámok alakulása globálisan és hazánkban</dc:title>
  <dc:creator>Marcell Tamás Telek</dc:creator>
  <cp:lastModifiedBy>Görbe Dániel</cp:lastModifiedBy>
  <cp:revision>10</cp:revision>
  <dcterms:created xsi:type="dcterms:W3CDTF">2021-04-21T17:16:58Z</dcterms:created>
  <dcterms:modified xsi:type="dcterms:W3CDTF">2021-04-21T19:35:48Z</dcterms:modified>
</cp:coreProperties>
</file>