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D4EA-5791-BACD-EBEC-792769FB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8D762-A8A4-E5A0-71E3-9457FB488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4F23-9A45-DC99-36B6-FF01E0C1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98AC-039A-2AE0-B43F-81D74491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C691-277E-389E-B1F7-CF936506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9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76CC-1DC5-507F-4972-4EB68A39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9AEF3-D279-A958-1673-7E1C418B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68CB-DD0A-74B4-F281-BB86D126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E1092-E845-6C83-1489-6F60633F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C28E-C465-B3C0-E2AF-6870F979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C03E0-2CF8-D639-269E-A9A2FACAB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DD3A0-1BA5-67D6-998E-F5D6114D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E46E5-097C-0336-8BA7-2B272EA4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B1BA9-969E-FD5A-A78A-105248ED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D41CE-BE21-1837-409F-3265FD30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5217-3552-479E-50D0-555704DD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B5FF-166F-63A3-2C6A-A7497EB5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5BCFA-D7E4-DB61-8999-CCCA1928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E557-10B8-1CD2-27B9-D058CCF3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C840-F7E4-6AF0-0851-E5CF291A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1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7E35-FC04-E313-A8E0-3F8C254C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E1BA6-E64C-FB05-7D7B-166509A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5CD1-5764-3452-2C6D-7371BD61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1FFD-6E55-16FE-1395-3C8EBF00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D650D-54F3-D34D-DAE9-B194EDB5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64E3-D901-EB8B-A945-7D9C5DE1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79B4-E1F7-91C6-9ED0-B22686892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0DE5-70CD-C28E-4C99-F88B08803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1D037-8BDF-ACD0-3961-58B666D3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7588E-A1DB-477A-DBF5-1374974D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69534-3D5F-97EB-EB00-9A1B5BCE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276E-1204-4BC1-CED6-9563747A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509EA-341E-DC34-BEA5-576B6066E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A3DEC-2388-F3AA-CD4C-713A2225B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408C7-CD57-8F25-2DAB-9A1288A0E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5CC1D-E383-DE5F-42AB-50C44AC4E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90678-D483-1401-4BE3-3380F2CC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628E8-4A69-1E5F-848C-F4CB9C78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10775-9CFA-D6F9-A2E5-62E141EE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8FCC-69F0-93DF-4A29-89C94425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CDBEE-112E-AB3E-F9A3-97E7B08D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25A44-F62C-07B6-48B3-887876B3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FA696-6B67-5A3A-6224-10465ACE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1C2C2-D602-DAA9-E159-8D1078DC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D1F4B-2288-4098-A8C8-4DE3FE13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E9332-E47E-72CB-464A-6BCF0D8D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8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EDE0-6316-89BD-9897-B4730C81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E364-C2D4-5BE2-2692-173C1FF7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A3098-0A15-CF73-A7BC-B9811CA7A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276C1-ADA1-88C5-BD3D-6A5D3EB2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D3802-8263-2457-51D4-8E6F795B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36C2-FCC2-3FD7-C629-7B8D288E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1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8046-A08F-1423-8AD4-E7C8409F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4125A-D29D-D0B9-7B01-7BE58D83A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E2852-5F00-C837-B253-77FD2827D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5A83-8ABB-A58E-EF1A-B5F3B2F6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C8F1-A4BB-4214-B4AF-9C1F3F1255D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89B8C-C5F5-3B0E-D3BB-344C6293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F846E-FBF2-7531-A353-2DDBDDF7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9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B9002-0B8F-966D-8172-BDFE831C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EE092-0841-823C-013B-444F36C62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5FB59-C3A5-CEE2-1B68-96F9E73A9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C8F1-A4BB-4214-B4AF-9C1F3F1255D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65B2-A546-6B71-9E88-5AF919173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978D1-90D9-FFD2-8C77-383C1CA0C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29F5D-012D-4FF5-BD83-3AFB9469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8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ardiogram">
            <a:extLst>
              <a:ext uri="{FF2B5EF4-FFF2-40B4-BE49-F238E27FC236}">
                <a16:creationId xmlns:a16="http://schemas.microsoft.com/office/drawing/2014/main" id="{2924C160-6605-A45F-1BAE-F5B93A062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" t="23103" r="897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DAD54-769F-72F4-91B4-C8A0BDD21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100"/>
              <a:t>Predicting CardioVascular Disease in Framingham, MA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B9C73-5FA8-B5BE-337B-551EB2EB6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1300"/>
              <a:t>Final Group Project 4</a:t>
            </a:r>
          </a:p>
          <a:p>
            <a:pPr algn="l"/>
            <a:r>
              <a:rPr lang="en-US" sz="1300"/>
              <a:t>Members: Chris Sharber, Alex Gorbulin, Aida Ndiongue, Rocky Owens</a:t>
            </a:r>
          </a:p>
        </p:txBody>
      </p:sp>
    </p:spTree>
    <p:extLst>
      <p:ext uri="{BB962C8B-B14F-4D97-AF65-F5344CB8AC3E}">
        <p14:creationId xmlns:p14="http://schemas.microsoft.com/office/powerpoint/2010/main" val="1230903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AD54-769F-72F4-91B4-C8A0BDD21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B9C73-5FA8-B5BE-337B-551EB2EB6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4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CardioVascular Disease in Framingham, 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CardioVascular Disease in Framingham, MA</dc:title>
  <dc:creator>Rocky Owens</dc:creator>
  <cp:lastModifiedBy>Rocky Owens</cp:lastModifiedBy>
  <cp:revision>1</cp:revision>
  <dcterms:created xsi:type="dcterms:W3CDTF">2023-05-25T00:46:27Z</dcterms:created>
  <dcterms:modified xsi:type="dcterms:W3CDTF">2023-05-25T00:59:09Z</dcterms:modified>
</cp:coreProperties>
</file>