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0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24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0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6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4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FC8034-E798-4FC9-A1D8-F183332E25F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A7F718-1207-415D-80BE-9498132C7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7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2" y="5094513"/>
            <a:ext cx="7193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Выполнил</a:t>
            </a:r>
            <a:r>
              <a:rPr lang="en-US" sz="2800" dirty="0" smtClean="0"/>
              <a:t>: </a:t>
            </a:r>
            <a:r>
              <a:rPr lang="ru-RU" sz="2800" dirty="0" smtClean="0"/>
              <a:t>Горбунов Артём Михайлович</a:t>
            </a:r>
          </a:p>
          <a:p>
            <a:r>
              <a:rPr lang="ru-RU" sz="2800" dirty="0" smtClean="0"/>
              <a:t>Группа: ИСиП-302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58573" y="2242456"/>
            <a:ext cx="8033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Тема: Разработка клиентской части </a:t>
            </a:r>
            <a:r>
              <a:rPr lang="en-US" sz="4000" b="1" dirty="0" smtClean="0"/>
              <a:t>web-</a:t>
            </a:r>
            <a:r>
              <a:rPr lang="ru-RU" sz="4000" b="1" dirty="0" smtClean="0"/>
              <a:t>приложения для автосевиса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6831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771" y="116114"/>
            <a:ext cx="3674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Заключение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0085" y="947111"/>
            <a:ext cx="11610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ru-RU" sz="3600" dirty="0">
                <a:latin typeface="Times New Roman"/>
                <a:ea typeface="+mn-lt"/>
                <a:cs typeface="+mn-lt"/>
              </a:rPr>
              <a:t>В данном курсовом проекте проведён анализ предметной области, разработана информационная структура веб-приложения, а также макет дизайна. В итоге разработано веб-приложение, которое позволит </a:t>
            </a:r>
            <a:r>
              <a:rPr lang="ru-RU" sz="3600" dirty="0" smtClean="0">
                <a:latin typeface="Times New Roman"/>
                <a:ea typeface="+mn-lt"/>
                <a:cs typeface="+mn-lt"/>
              </a:rPr>
              <a:t>посетителям </a:t>
            </a:r>
            <a:r>
              <a:rPr lang="ru-RU" sz="3600" dirty="0">
                <a:latin typeface="Times New Roman"/>
                <a:ea typeface="+mn-lt"/>
                <a:cs typeface="+mn-lt"/>
              </a:rPr>
              <a:t>онлайн записаться на ремонт автомобиля</a:t>
            </a:r>
            <a:r>
              <a:rPr lang="ru-RU" sz="3600" dirty="0" smtClean="0">
                <a:latin typeface="Times New Roman"/>
                <a:ea typeface="+mn-lt"/>
                <a:cs typeface="+mn-lt"/>
              </a:rPr>
              <a:t>.</a:t>
            </a:r>
          </a:p>
          <a:p>
            <a:pPr algn="just">
              <a:buClr>
                <a:srgbClr val="FFFFFF"/>
              </a:buClr>
            </a:pPr>
            <a:endParaRPr lang="ru-RU" sz="3600" dirty="0">
              <a:latin typeface="Times New Roman"/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ru-RU" sz="3600" dirty="0" smtClean="0">
                <a:latin typeface="Times New Roman"/>
                <a:ea typeface="+mn-lt"/>
                <a:cs typeface="+mn-lt"/>
              </a:rPr>
              <a:t>Веб-приложение </a:t>
            </a:r>
            <a:r>
              <a:rPr lang="ru-RU" sz="3600" dirty="0">
                <a:latin typeface="Times New Roman"/>
                <a:ea typeface="+mn-lt"/>
                <a:cs typeface="+mn-lt"/>
              </a:rPr>
              <a:t>поможет компании улучшить качество обслуживания клиентов, позволив им получать актуальную информацию в любое время </a:t>
            </a:r>
            <a:r>
              <a:rPr lang="ru-RU" sz="3600" dirty="0" smtClean="0">
                <a:latin typeface="Times New Roman"/>
                <a:ea typeface="+mn-lt"/>
                <a:cs typeface="+mn-lt"/>
              </a:rPr>
              <a:t>суток и </a:t>
            </a:r>
            <a:r>
              <a:rPr lang="ru-RU" sz="3600" dirty="0">
                <a:latin typeface="Times New Roman"/>
                <a:ea typeface="+mn-lt"/>
                <a:cs typeface="+mn-lt"/>
              </a:rPr>
              <a:t>быстро оформлять </a:t>
            </a:r>
            <a:r>
              <a:rPr lang="ru-RU" sz="3600" dirty="0" smtClean="0">
                <a:latin typeface="Times New Roman"/>
                <a:ea typeface="+mn-lt"/>
                <a:cs typeface="+mn-lt"/>
              </a:rPr>
              <a:t>заявки на ремонт.</a:t>
            </a:r>
            <a:endParaRPr lang="ru-RU" sz="3600" dirty="0" smtClean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0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12" y="968955"/>
            <a:ext cx="546735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3" y="825563"/>
            <a:ext cx="61395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Актуальность исследования обусловлена необходимостью предоставления полной достоверной информации о предоставляемых услугах, а также оформлению заявки на ремонт в автосервис.</a:t>
            </a:r>
          </a:p>
        </p:txBody>
      </p:sp>
    </p:spTree>
    <p:extLst>
      <p:ext uri="{BB962C8B-B14F-4D97-AF65-F5344CB8AC3E}">
        <p14:creationId xmlns:p14="http://schemas.microsoft.com/office/powerpoint/2010/main" val="8174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116112"/>
            <a:ext cx="605245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Цель данного проекта разработать клиентскую часть веб-приложения для автосервиса.</a:t>
            </a:r>
            <a:endParaRPr lang="ru-RU" sz="2000" dirty="0"/>
          </a:p>
          <a:p>
            <a:pPr algn="just"/>
            <a:r>
              <a:rPr lang="ru-RU" sz="2800" dirty="0"/>
              <a:t>Для достижения поставленной цели необходимо выполнить следующие задачи: </a:t>
            </a:r>
            <a:endParaRPr lang="ru-RU" sz="2000" dirty="0"/>
          </a:p>
          <a:p>
            <a:pPr marL="742950" lvl="1" indent="-285750">
              <a:buFontTx/>
              <a:buChar char="‒"/>
            </a:pPr>
            <a:r>
              <a:rPr lang="ru-RU" sz="2800" dirty="0"/>
              <a:t>Провести анализ предметной области.</a:t>
            </a:r>
            <a:endParaRPr lang="ru-RU" sz="2000" dirty="0"/>
          </a:p>
          <a:p>
            <a:pPr marL="742950" lvl="1" indent="-285750">
              <a:buFontTx/>
              <a:buChar char="‒"/>
            </a:pPr>
            <a:r>
              <a:rPr lang="ru-RU" sz="2800" dirty="0"/>
              <a:t>Построить функциональную модель </a:t>
            </a:r>
            <a:r>
              <a:rPr lang="en-US" sz="2800" dirty="0"/>
              <a:t>IDEF0</a:t>
            </a:r>
            <a:r>
              <a:rPr lang="ru-RU" sz="2800" dirty="0"/>
              <a:t>.</a:t>
            </a:r>
            <a:endParaRPr lang="ru-RU" sz="2000" dirty="0"/>
          </a:p>
          <a:p>
            <a:pPr marL="742950" lvl="1" indent="-285750">
              <a:buFontTx/>
              <a:buChar char="‒"/>
            </a:pPr>
            <a:r>
              <a:rPr lang="ru-RU" sz="2800" dirty="0"/>
              <a:t>Разработать структуру </a:t>
            </a:r>
            <a:r>
              <a:rPr lang="ru-RU" sz="2800" dirty="0" smtClean="0"/>
              <a:t>веб-приложения.</a:t>
            </a:r>
            <a:endParaRPr lang="ru-RU" sz="2000" dirty="0" smtClean="0"/>
          </a:p>
          <a:p>
            <a:pPr marL="742950" lvl="1" indent="-285750">
              <a:buFontTx/>
              <a:buChar char="‒"/>
            </a:pPr>
            <a:r>
              <a:rPr lang="ru-RU" sz="2800" dirty="0" smtClean="0"/>
              <a:t>Разработать </a:t>
            </a:r>
            <a:r>
              <a:rPr lang="ru-RU" sz="2800" dirty="0"/>
              <a:t>макет </a:t>
            </a:r>
            <a:r>
              <a:rPr lang="ru-RU" sz="2800" dirty="0" smtClean="0"/>
              <a:t>дизайна.</a:t>
            </a:r>
            <a:endParaRPr lang="ru-RU" sz="2000" dirty="0" smtClean="0"/>
          </a:p>
          <a:p>
            <a:pPr marL="742950" lvl="1" indent="-285750">
              <a:buFontTx/>
              <a:buChar char="‒"/>
            </a:pPr>
            <a:r>
              <a:rPr lang="ru-RU" sz="2800" dirty="0" smtClean="0"/>
              <a:t>Разработать </a:t>
            </a:r>
            <a:r>
              <a:rPr lang="ru-RU" sz="2800" dirty="0"/>
              <a:t>клиентскую часть </a:t>
            </a:r>
            <a:r>
              <a:rPr lang="ru-RU" sz="2800" dirty="0" smtClean="0"/>
              <a:t>веб-приложения.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14" y="-1"/>
            <a:ext cx="4122057" cy="99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00" y="595084"/>
            <a:ext cx="54283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В наше время когда все ищут информацию через интернет, любому  бизнесу необходимо иметь свой сайт или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приложение чтобы не терять потенциальных клиентов. Для решения этой проблемы и был разработан данный продукт.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454" r="21027"/>
          <a:stretch/>
        </p:blipFill>
        <p:spPr>
          <a:xfrm>
            <a:off x="348342" y="641906"/>
            <a:ext cx="6099893" cy="53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101598"/>
            <a:ext cx="9753601" cy="66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60" y="43542"/>
            <a:ext cx="10412278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16" y="827316"/>
            <a:ext cx="4482927" cy="108424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31" y="-5725885"/>
            <a:ext cx="4482927" cy="108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" y="2369456"/>
            <a:ext cx="2554598" cy="25545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50" y="2469240"/>
            <a:ext cx="2355027" cy="23550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56" y="2137514"/>
            <a:ext cx="2815568" cy="28155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04" y="2369453"/>
            <a:ext cx="2454814" cy="24548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5150" y="540943"/>
            <a:ext cx="538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/>
              <a:t>Инструменты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3112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4" y="2234986"/>
            <a:ext cx="3921416" cy="34181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1" y="1454274"/>
            <a:ext cx="7579684" cy="4979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5943" y="203200"/>
            <a:ext cx="3651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Функционал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915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175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Misha</dc:creator>
  <cp:lastModifiedBy>Misha</cp:lastModifiedBy>
  <cp:revision>9</cp:revision>
  <dcterms:created xsi:type="dcterms:W3CDTF">2023-06-02T06:05:44Z</dcterms:created>
  <dcterms:modified xsi:type="dcterms:W3CDTF">2023-06-02T07:31:18Z</dcterms:modified>
</cp:coreProperties>
</file>