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77C-48F0-C3CD-6F55-93BB75AB4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Predicting Hurricane Occurrence and Categories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E98D6-25EE-CCC2-8C97-201A7BA73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Nathaniel Sablan, Hunter </a:t>
            </a:r>
            <a:r>
              <a:rPr lang="en-US" dirty="0" err="1"/>
              <a:t>Gotwalt</a:t>
            </a:r>
            <a:r>
              <a:rPr lang="en-US" dirty="0"/>
              <a:t>, Nicolas </a:t>
            </a:r>
            <a:r>
              <a:rPr lang="en-US" dirty="0" err="1"/>
              <a:t>Azzi</a:t>
            </a:r>
            <a:r>
              <a:rPr lang="en-US" dirty="0"/>
              <a:t>, Tyler </a:t>
            </a:r>
            <a:r>
              <a:rPr lang="en-US" dirty="0" err="1"/>
              <a:t>Gorczycki</a:t>
            </a:r>
            <a:r>
              <a:rPr lang="en-US" dirty="0"/>
              <a:t>, Blake </a:t>
            </a:r>
            <a:r>
              <a:rPr lang="en-US" dirty="0" err="1"/>
              <a:t>Zurman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D3D7-852A-1FA6-6722-56FB95F2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8EB6-B46A-790E-2BEC-3D91CA09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310" y="2236600"/>
            <a:ext cx="2285110" cy="43537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Climate Data</a:t>
            </a:r>
          </a:p>
          <a:p>
            <a:pPr marL="0" indent="0">
              <a:buNone/>
            </a:pPr>
            <a:r>
              <a:rPr lang="en-US" sz="7200" dirty="0"/>
              <a:t>Relevant Parameters:</a:t>
            </a:r>
          </a:p>
          <a:p>
            <a:r>
              <a:rPr lang="en-US" sz="7200" dirty="0"/>
              <a:t>temp</a:t>
            </a:r>
          </a:p>
          <a:p>
            <a:r>
              <a:rPr lang="en-US" sz="7200" dirty="0"/>
              <a:t>dew point</a:t>
            </a:r>
          </a:p>
          <a:p>
            <a:r>
              <a:rPr lang="en-US" sz="7200" dirty="0"/>
              <a:t>temp min</a:t>
            </a:r>
          </a:p>
          <a:p>
            <a:r>
              <a:rPr lang="en-US" sz="7200" dirty="0"/>
              <a:t>temp max</a:t>
            </a:r>
          </a:p>
          <a:p>
            <a:r>
              <a:rPr lang="en-US" sz="7200" dirty="0"/>
              <a:t>atmos. pressure</a:t>
            </a:r>
          </a:p>
          <a:p>
            <a:r>
              <a:rPr lang="en-US" sz="7200" dirty="0"/>
              <a:t>humidity</a:t>
            </a:r>
          </a:p>
          <a:p>
            <a:r>
              <a:rPr lang="en-US" sz="7200" dirty="0"/>
              <a:t>wind speed</a:t>
            </a:r>
          </a:p>
          <a:p>
            <a:r>
              <a:rPr lang="en-US" sz="7200" dirty="0"/>
              <a:t>wind direction</a:t>
            </a:r>
          </a:p>
          <a:p>
            <a:r>
              <a:rPr lang="en-US" sz="7200" dirty="0"/>
              <a:t>cloudiness 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611A7-48D5-A43A-38B5-588CBA9E15BA}"/>
              </a:ext>
            </a:extLst>
          </p:cNvPr>
          <p:cNvSpPr txBox="1"/>
          <p:nvPr/>
        </p:nvSpPr>
        <p:spPr>
          <a:xfrm>
            <a:off x="6679581" y="2153412"/>
            <a:ext cx="2486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Hurricane Data</a:t>
            </a:r>
          </a:p>
          <a:p>
            <a:r>
              <a:rPr lang="en-US" dirty="0"/>
              <a:t>Relevant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status(occurrence)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E03B7-97C2-F4BF-4755-4EEBA2C294B5}"/>
              </a:ext>
            </a:extLst>
          </p:cNvPr>
          <p:cNvSpPr txBox="1"/>
          <p:nvPr/>
        </p:nvSpPr>
        <p:spPr>
          <a:xfrm>
            <a:off x="6679581" y="5163015"/>
            <a:ext cx="454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data sets use 6-hour intervals. Data is from 1979 - present</a:t>
            </a:r>
          </a:p>
        </p:txBody>
      </p:sp>
    </p:spTree>
    <p:extLst>
      <p:ext uri="{BB962C8B-B14F-4D97-AF65-F5344CB8AC3E}">
        <p14:creationId xmlns:p14="http://schemas.microsoft.com/office/powerpoint/2010/main" val="24398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DB94-DD4F-2AA5-F981-ACF2CB47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C819-736A-56FB-5600-8E2B4175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cleaned and merged the two data sets</a:t>
            </a:r>
          </a:p>
          <a:p>
            <a:r>
              <a:rPr lang="en-US" dirty="0"/>
              <a:t>Data was merged according to datetime</a:t>
            </a:r>
          </a:p>
          <a:p>
            <a:r>
              <a:rPr lang="en-US" dirty="0"/>
              <a:t>Used one-hot encoding to temporarily give numerical values to our categorical variables</a:t>
            </a:r>
          </a:p>
          <a:p>
            <a:r>
              <a:rPr lang="en-US" dirty="0"/>
              <a:t>Targeted variables for specific analysis (status, category) </a:t>
            </a:r>
          </a:p>
        </p:txBody>
      </p:sp>
    </p:spTree>
    <p:extLst>
      <p:ext uri="{BB962C8B-B14F-4D97-AF65-F5344CB8AC3E}">
        <p14:creationId xmlns:p14="http://schemas.microsoft.com/office/powerpoint/2010/main" val="357737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F89C-A808-9713-AFC6-3BCA1866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0A2A-0C3C-1542-7F72-5B69D22A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56274"/>
          </a:xfrm>
        </p:spPr>
        <p:txBody>
          <a:bodyPr>
            <a:normAutofit fontScale="92500"/>
          </a:bodyPr>
          <a:lstStyle/>
          <a:p>
            <a:r>
              <a:rPr lang="en-US" dirty="0"/>
              <a:t>The first thing our model had to do was predict if a hurricane was going to occur</a:t>
            </a:r>
          </a:p>
          <a:p>
            <a:r>
              <a:rPr lang="en-US" dirty="0"/>
              <a:t>The Sequential model architecture consists of dense layers, followed by dropout layers to prevent overfitting</a:t>
            </a:r>
          </a:p>
          <a:p>
            <a:r>
              <a:rPr lang="en-US" dirty="0"/>
              <a:t>The model is compiled using the Adam optimizer and binary cross-entropy loss function</a:t>
            </a:r>
          </a:p>
          <a:p>
            <a:r>
              <a:rPr lang="en-US" dirty="0"/>
              <a:t>Training of the model is conducted on the preprocessed data, with early stopping implemented to monitor validation loss and prevent overfitting</a:t>
            </a:r>
          </a:p>
          <a:p>
            <a:r>
              <a:rPr lang="en-US" dirty="0"/>
              <a:t>What early stopping does is it monitors the model's performance on a validation set at each epoch of training. If the model's performance doesn't improve for a specified number of consecutive epochs, called the "patience" period, training is halted.</a:t>
            </a:r>
          </a:p>
          <a:p>
            <a:r>
              <a:rPr lang="en-US" dirty="0"/>
              <a:t>80% of the data is used for training, and 20% for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6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BABF-AE55-F7F9-58E4-F869AAB7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7694-8A95-D67C-23D3-E8CB6DFF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was to determine the category of a hurricane, after its occurrence has been predicted</a:t>
            </a:r>
          </a:p>
          <a:p>
            <a:r>
              <a:rPr lang="en-US" dirty="0"/>
              <a:t>Category value can range from 1.0 to 5.0 (Saffir-Simpson Hurricane Wind Scale)</a:t>
            </a:r>
          </a:p>
          <a:p>
            <a:r>
              <a:rPr lang="en-US" dirty="0"/>
              <a:t>The hurricane data set was filtered for hurricane occurrences</a:t>
            </a:r>
          </a:p>
          <a:p>
            <a:r>
              <a:rPr lang="en-US" dirty="0"/>
              <a:t>We adapted our sequential model to handle multi-class output (categorical cross-entropy loss function)</a:t>
            </a:r>
          </a:p>
          <a:p>
            <a:r>
              <a:rPr lang="en-US" dirty="0"/>
              <a:t>The target variable here was ‘category’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CDF2-5C64-A898-52EC-99B3E88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17F6-0D1E-4B82-6457-34546B3A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0" y="2638044"/>
            <a:ext cx="10266219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Binary Classification - Loss: 0.3031061291694641, Accuracy: 0.8815205097198486</a:t>
            </a:r>
          </a:p>
          <a:p>
            <a:pPr marL="0" indent="0">
              <a:buNone/>
            </a:pPr>
            <a:r>
              <a:rPr lang="en-US" dirty="0"/>
              <a:t># of epochs: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Multi-Class Classification - Loss: 0.9649248719215393, Accuracy: 0.5831381678581238</a:t>
            </a:r>
          </a:p>
          <a:p>
            <a:pPr marL="0" indent="0">
              <a:buNone/>
            </a:pPr>
            <a:r>
              <a:rPr lang="en-US" dirty="0"/>
              <a:t># of epochs: 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4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7D28-30B6-FD14-BDA4-2F0B230D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FAE4-77D3-3450-4798-06AB56BE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541" y="2326317"/>
            <a:ext cx="5960918" cy="43862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Pandas:</a:t>
            </a:r>
          </a:p>
          <a:p>
            <a:r>
              <a:rPr lang="en-US" sz="1400" dirty="0"/>
              <a:t>Loading datasets from CSV files into </a:t>
            </a:r>
            <a:r>
              <a:rPr lang="en-US" sz="1400" dirty="0" err="1"/>
              <a:t>DataFrame</a:t>
            </a:r>
            <a:r>
              <a:rPr lang="en-US" sz="1400" dirty="0"/>
              <a:t> objects.</a:t>
            </a:r>
          </a:p>
          <a:p>
            <a:r>
              <a:rPr lang="en-US" sz="1400" dirty="0"/>
              <a:t>Merging multiple datasets based on common keys or identifiers.</a:t>
            </a:r>
          </a:p>
          <a:p>
            <a:r>
              <a:rPr lang="en-US" sz="1400" dirty="0"/>
              <a:t>Handling missing data, such as filling in missing values.</a:t>
            </a:r>
          </a:p>
          <a:p>
            <a:r>
              <a:rPr lang="en-US" sz="1400" dirty="0"/>
              <a:t>Feature engineering, including creating new columns and encoding categorical variables.</a:t>
            </a:r>
          </a:p>
          <a:p>
            <a:pPr marL="0" indent="0">
              <a:buNone/>
            </a:pPr>
            <a:r>
              <a:rPr lang="en-US" sz="1400" dirty="0"/>
              <a:t>TensorFlow(</a:t>
            </a:r>
            <a:r>
              <a:rPr lang="en-US" sz="1400" dirty="0" err="1"/>
              <a:t>Keras</a:t>
            </a:r>
            <a:r>
              <a:rPr lang="en-US" sz="1400" dirty="0"/>
              <a:t> API): </a:t>
            </a:r>
          </a:p>
          <a:p>
            <a:r>
              <a:rPr lang="en-US" sz="1400" dirty="0"/>
              <a:t>Building Sequential models to predict hurricane occurrence and categories.</a:t>
            </a:r>
          </a:p>
          <a:p>
            <a:r>
              <a:rPr lang="en-US" sz="1400" dirty="0"/>
              <a:t>Compiling models with appropriate loss functions and optimizers.</a:t>
            </a:r>
          </a:p>
          <a:p>
            <a:r>
              <a:rPr lang="en-US" sz="1400" dirty="0"/>
              <a:t>Employing techniques like dropout and early stopping to prevent overfitting.</a:t>
            </a:r>
          </a:p>
          <a:p>
            <a:r>
              <a:rPr lang="en-US" sz="1400" dirty="0"/>
              <a:t>Training models on preprocessed feature sets and evaluating their performance.</a:t>
            </a:r>
          </a:p>
          <a:p>
            <a:pPr marL="0" indent="0">
              <a:buNone/>
            </a:pPr>
            <a:r>
              <a:rPr lang="en-US" sz="1400" dirty="0" err="1"/>
              <a:t>SKLearn</a:t>
            </a:r>
            <a:r>
              <a:rPr lang="en-US" sz="1400" dirty="0"/>
              <a:t>:</a:t>
            </a:r>
          </a:p>
          <a:p>
            <a:r>
              <a:rPr lang="en-US" sz="1400" dirty="0"/>
              <a:t>Splitting data into training and test (or validation) sets using </a:t>
            </a:r>
            <a:r>
              <a:rPr lang="en-US" sz="1400" dirty="0" err="1"/>
              <a:t>train_test_split</a:t>
            </a:r>
            <a:r>
              <a:rPr lang="en-US" sz="1400" dirty="0"/>
              <a:t>.</a:t>
            </a:r>
          </a:p>
          <a:p>
            <a:r>
              <a:rPr lang="en-US" sz="1400" dirty="0"/>
              <a:t>Scaling features to normalize data before feeding it into machine learning models.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2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2C39-7C13-5E35-BC93-762B0FD6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7E25-DE9D-8A53-6FE6-A4B9F1D6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handful of important parameters that were not included in our climate data set</a:t>
            </a:r>
          </a:p>
          <a:p>
            <a:r>
              <a:rPr lang="en-US" dirty="0"/>
              <a:t>The next step would merge a third data set that would include sea- surface temp, ocean heat content, wind shear, and El Niño conditions</a:t>
            </a:r>
          </a:p>
          <a:p>
            <a:r>
              <a:rPr lang="en-US" dirty="0"/>
              <a:t>We believe that if we add these crucial parameters, the model would be much more accurate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75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</TotalTime>
  <Words>522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Söhne</vt:lpstr>
      <vt:lpstr>Arial</vt:lpstr>
      <vt:lpstr>Gill Sans MT</vt:lpstr>
      <vt:lpstr>Parcel</vt:lpstr>
      <vt:lpstr>Predicting Hurricane Occurrence and Categories</vt:lpstr>
      <vt:lpstr>Data Sources</vt:lpstr>
      <vt:lpstr>Data preprocessing</vt:lpstr>
      <vt:lpstr>Binary classification </vt:lpstr>
      <vt:lpstr>Multi-class classification</vt:lpstr>
      <vt:lpstr>results</vt:lpstr>
      <vt:lpstr>libraries used</vt:lpstr>
      <vt:lpstr>Areas of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Hurricane Occurrence and Categories</dc:title>
  <dc:creator>Nathaniel Sablan</dc:creator>
  <cp:lastModifiedBy>Nathaniel Sablan</cp:lastModifiedBy>
  <cp:revision>2</cp:revision>
  <dcterms:created xsi:type="dcterms:W3CDTF">2024-04-08T11:35:43Z</dcterms:created>
  <dcterms:modified xsi:type="dcterms:W3CDTF">2024-04-08T12:42:53Z</dcterms:modified>
</cp:coreProperties>
</file>