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0"/>
  </p:normalViewPr>
  <p:slideViewPr>
    <p:cSldViewPr snapToGrid="0">
      <p:cViewPr varScale="1">
        <p:scale>
          <a:sx n="96" d="100"/>
          <a:sy n="96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863-7721-B3F4-EFD0-6423C962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114D7-72AE-C68B-7D48-2533C06F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B50B-7095-50A1-7EE5-33F6ACE2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014A-0079-150A-E962-7F26024F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9002-5EDB-8BCD-BFC2-27BA686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632-0C65-F55F-7CB5-7E910728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0A94-A605-C79B-7DE2-DC1226B0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9B3D-194D-6685-1284-A478E2F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A463-0E1C-00DA-EF2B-BE8BC29C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D04E-18FA-A486-2C91-B8F7B174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B4D6E-D764-9B2F-894D-480B0CC4B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559D1-1A03-3BF1-E909-6AC7F16D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9337-725F-291D-64A4-2B837BE2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F4CA-BA4E-4CDA-A5E0-80210FE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B9AF-8C1A-DCDD-171F-C2F2B891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F3BF-DF8B-8EEC-0B4D-AEC69890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8A94-D9AA-F2F5-0B5C-8EBBB9B3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D055-381E-2A23-A474-4BE814A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933-72EE-1188-4AC1-47F975FE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F89C-06C3-F32F-8371-446C0C88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F0B-7515-E912-30F7-837D2019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FA3E-D6A1-A85C-34BD-D3EEF4E4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1E43-7151-DF27-CB1F-1470CC0A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65CE-1B2B-2213-958A-FDB6EFA9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BF3E-5B0F-B190-A467-028D8198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CCF3-BEFA-40CD-4AD2-5CED993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F401-9291-1CAD-912A-22A0C9FB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A8F3-BC72-D9FD-5881-27AE66FC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FEFC-418A-4C42-C4BC-A82FEB92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9BBE-37C7-D860-E57F-F9C88CE6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277A-552D-282C-A2AF-861E3EB7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81A-25D4-F454-77E7-F397C47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D7A9-5133-2BB1-20C5-CF345496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BA99-FAEC-1AEB-9379-41A8DEED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0C111-91A9-2614-7FEE-7701DE61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CDEEF-875A-4B1E-D0B2-4636E7BA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34B3A-0C3C-3354-4B94-9BA170F7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6A8F4-6BEA-BF93-2F51-874A4E56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EB09-B5D0-93CF-122E-89708174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CF1A-59E2-A752-1ED6-895B58A6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90EF-4009-08DD-F9CA-0D4884E0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468BA-437B-6F6A-20CA-18A93188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1B004-1682-4379-57B7-C1D9B8C0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194EB-63F3-4FB2-E278-27F78976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EAE27-C753-D310-0ACE-7AEBE3D9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5F6F4-5D9B-FF55-024C-58687EF4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3E62-BBB1-534E-2EE1-216934C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BDE5-2634-C535-5E59-B1B7CB4B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EDA8-2188-C559-AB91-74EE38EB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5594-E51C-9E17-52F7-2F985FA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5D66-8BC9-C34C-06A0-FDBEEFB9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D952-D84B-6961-6EA7-A1663811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D17B-1AC7-9056-67BC-137ACFB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A3F73-6840-5EC9-4CC9-FCBF91A7E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256E-5039-C91A-02CC-6291A291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1541-35A6-3BD6-5FC2-8AD5F8C6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8B66-BAC1-2C89-9733-7C01BDD2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AC84-8586-8FC0-DF0E-851D64EA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3C88-96C6-ED28-6705-BF0DE65D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08090-001A-2F53-F8D7-9F08D0C0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5BFC-553A-1D49-E00D-AC4A53394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1508-EC02-EA40-84B3-6675E9F4E30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135A-91ED-4C17-5CC1-41DFE1D1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070B-982B-8DA7-A680-E597E820C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097B-A15A-5A48-A518-6D69CE37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45A2-9852-CB3A-4532-345A4FF71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Standard and Poor's 500 Equity Index ($SPY/NYSE)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022-54AC-3CFF-D431-01E8F993F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3/6/24 - Tyler Gorczycki, Blake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Charlie Diaz, Nathaniel Sablan, Hunter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Gotwalt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Nicholas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89C-0FAE-779D-97F0-1559BB99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transformation</a:t>
            </a:r>
          </a:p>
        </p:txBody>
      </p:sp>
      <p:pic>
        <p:nvPicPr>
          <p:cNvPr id="7" name="Content Placeholder 6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DC555333-3880-F40E-8FFC-1A2D76FB4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200" y="1398795"/>
            <a:ext cx="7323029" cy="5459205"/>
          </a:xfrm>
        </p:spPr>
      </p:pic>
    </p:spTree>
    <p:extLst>
      <p:ext uri="{BB962C8B-B14F-4D97-AF65-F5344CB8AC3E}">
        <p14:creationId xmlns:p14="http://schemas.microsoft.com/office/powerpoint/2010/main" val="12084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925-E49D-8840-7A24-45B67BB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8692" cy="6207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Hunter’s Outcome(normalized)</a:t>
            </a:r>
          </a:p>
        </p:txBody>
      </p:sp>
      <p:pic>
        <p:nvPicPr>
          <p:cNvPr id="7" name="Content Placeholder 6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2816D609-0873-8A09-0726-24C2F6F8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068"/>
            <a:ext cx="6006209" cy="4351338"/>
          </a:xfrm>
        </p:spPr>
      </p:pic>
      <p:pic>
        <p:nvPicPr>
          <p:cNvPr id="9" name="Picture 8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13E5CB69-F5C4-B4FC-57EC-0A58981A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80" y="1481068"/>
            <a:ext cx="5950102" cy="44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6A36-7454-8FEC-93D0-B6E15AD4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72B8-479D-3B9C-5528-3A726505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concerned with writing a predictive model that attempts to quote the daily closing prices for the $SPY index.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Alphavantage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® API to receive the historical daily close price and daily volume of the $SPY Index, as well as the historical daily close price of the $VIX volatility index for fiscal year 2023. These were given as CSV’s to parse.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BA4E-CF8A-D835-7F05-55B1856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Implementation/Libraries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C441-D7DA-A2EB-BA79-2BC9AF73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usage of Principal Component Analysis method to allow for simplification of data points, as well as Long Short-term Memory Neural Network for prediction.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8914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40-72CD-C660-619A-1BAF4008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Blake’s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B565-A5C1-6303-3ECD-24176CEC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LSTM approach, Trained 100 epochs to receive: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loss: 0.0027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Loss: 0.0032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7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BB89-7B08-5FD2-F1D1-5BC3A729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34E-6748-45F0-80B6-E1F90FA0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Predictions: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[395.95715]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[396.85263]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[396.50003]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[396.26282]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[396.87833]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[431.5172]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[428.293  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[426.2334]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[424.0384]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[421.2292]</a:t>
            </a:r>
          </a:p>
        </p:txBody>
      </p:sp>
    </p:spTree>
    <p:extLst>
      <p:ext uri="{BB962C8B-B14F-4D97-AF65-F5344CB8AC3E}">
        <p14:creationId xmlns:p14="http://schemas.microsoft.com/office/powerpoint/2010/main" val="154193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9B20-A150-B893-2387-BC63D8EA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E0D9F013-2D0F-D176-EC90-D412E729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228724"/>
            <a:ext cx="8429625" cy="5057775"/>
          </a:xfrm>
        </p:spPr>
      </p:pic>
    </p:spTree>
    <p:extLst>
      <p:ext uri="{BB962C8B-B14F-4D97-AF65-F5344CB8AC3E}">
        <p14:creationId xmlns:p14="http://schemas.microsoft.com/office/powerpoint/2010/main" val="194878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FF1D-B6C4-631C-7B28-59108CF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Hunter’s PCA---&gt;LSTM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4283-D627-A36F-6CA6-1FFD6071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PCA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well as PCA to receive correspon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ding eigenvalues and eigenvectors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70BD-3336-D9E6-6D2F-E3140A2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4892-BB4C-F052-A107-F6A6DB7E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[[4.27367201e+02 8.19238916e+07 1.68700400e+01]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Matrix:         [ 5.30200000e+02 -1.51951808e+08 -6.42200000e+01]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[-1.51951808e+08  4.65531026e+14  3.17021911e+07]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[-6.42200000e+01  3.17021911e+07  9.85000000e+00]]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vectors  [[-3.26405329e-07  9.93734064e-01  1.11770347e-01]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[ 1.00000000e+00  3.31971541e-07 -3.11898458e-08]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[ 6.80989866e-08 -1.11770347e-01  9.93734064e-01]]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 [4.65531026e+14 4.86661406e+02 1.63182731e+00] </a:t>
            </a:r>
          </a:p>
        </p:txBody>
      </p:sp>
    </p:spTree>
    <p:extLst>
      <p:ext uri="{BB962C8B-B14F-4D97-AF65-F5344CB8AC3E}">
        <p14:creationId xmlns:p14="http://schemas.microsoft.com/office/powerpoint/2010/main" val="1059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BD8C-B51C-A09C-3A3B-9BD4092C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</a:t>
            </a:r>
          </a:p>
        </p:txBody>
      </p:sp>
      <p:pic>
        <p:nvPicPr>
          <p:cNvPr id="5" name="Content Placeholder 4" descr="A graph of a graph with green and blue dots&#10;&#10;Description automatically generated">
            <a:extLst>
              <a:ext uri="{FF2B5EF4-FFF2-40B4-BE49-F238E27FC236}">
                <a16:creationId xmlns:a16="http://schemas.microsoft.com/office/drawing/2014/main" id="{8652657B-87C3-8A78-35BE-8362C089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105" y="792231"/>
            <a:ext cx="7288695" cy="5424146"/>
          </a:xfrm>
        </p:spPr>
      </p:pic>
    </p:spTree>
    <p:extLst>
      <p:ext uri="{BB962C8B-B14F-4D97-AF65-F5344CB8AC3E}">
        <p14:creationId xmlns:p14="http://schemas.microsoft.com/office/powerpoint/2010/main" val="21250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343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Predicting Standard and Poor's 500 Equity Index ($SPY/NYSE)</vt:lpstr>
      <vt:lpstr>- Mission Statement</vt:lpstr>
      <vt:lpstr>- Implementation/Libraries</vt:lpstr>
      <vt:lpstr>Blake’s LSTM</vt:lpstr>
      <vt:lpstr>Cont. </vt:lpstr>
      <vt:lpstr>Cont.</vt:lpstr>
      <vt:lpstr>Hunter’s PCA---&gt;LSTM</vt:lpstr>
      <vt:lpstr>Cont.</vt:lpstr>
      <vt:lpstr>Eigen Vectors</vt:lpstr>
      <vt:lpstr>PCA transformation</vt:lpstr>
      <vt:lpstr>Hunter’s Outcome(normalized)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Standard and Poor's 500 Equity Index ($SPY/NYSE)</dc:title>
  <dc:creator>Tyler Gorczycki</dc:creator>
  <cp:lastModifiedBy>Hunter Gotwalt</cp:lastModifiedBy>
  <cp:revision>3</cp:revision>
  <dcterms:created xsi:type="dcterms:W3CDTF">2024-03-06T01:32:55Z</dcterms:created>
  <dcterms:modified xsi:type="dcterms:W3CDTF">2024-03-06T02:46:12Z</dcterms:modified>
</cp:coreProperties>
</file>