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63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7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A78E16-87B5-49D1-B9FF-B9440A5D503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1295" y="1899137"/>
            <a:ext cx="9418320" cy="14683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Telegram-Bot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0601" y="5080655"/>
            <a:ext cx="3329352" cy="1337729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Работу выполнил 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Гордеев </a:t>
            </a:r>
            <a:r>
              <a:rPr lang="ru-RU" sz="2000" dirty="0" smtClean="0">
                <a:solidFill>
                  <a:schemeClr val="tx1"/>
                </a:solidFill>
              </a:rPr>
              <a:t>Фёдор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5237" y="386862"/>
            <a:ext cx="6211590" cy="1099038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Пример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7592" y="2092568"/>
            <a:ext cx="5662246" cy="458958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Пользователь отправляет сообщение боту /</a:t>
            </a:r>
            <a:r>
              <a:rPr lang="ru-RU" sz="2000" dirty="0" err="1">
                <a:solidFill>
                  <a:schemeClr val="tx1"/>
                </a:solidFill>
              </a:rPr>
              <a:t>start</a:t>
            </a:r>
            <a:r>
              <a:rPr lang="ru-RU" sz="2000" dirty="0">
                <a:solidFill>
                  <a:schemeClr val="tx1"/>
                </a:solidFill>
              </a:rPr>
              <a:t>. Ему приходит обратное сообщение с приветственным </a:t>
            </a:r>
            <a:r>
              <a:rPr lang="ru-RU" sz="2000" dirty="0" smtClean="0">
                <a:solidFill>
                  <a:schemeClr val="tx1"/>
                </a:solidFill>
              </a:rPr>
              <a:t>текстом. </a:t>
            </a: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Далее он вводит </a:t>
            </a:r>
            <a:r>
              <a:rPr lang="en-US" sz="2000" dirty="0" smtClean="0">
                <a:solidFill>
                  <a:schemeClr val="tx1"/>
                </a:solidFill>
              </a:rPr>
              <a:t>/help</a:t>
            </a:r>
            <a:r>
              <a:rPr lang="ru-RU" sz="2000" dirty="0" smtClean="0">
                <a:solidFill>
                  <a:schemeClr val="tx1"/>
                </a:solidFill>
              </a:rPr>
              <a:t> для того, чтобы ознакомиться с функцией бота.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пишет </a:t>
            </a:r>
            <a:r>
              <a:rPr lang="en-US" sz="2000" dirty="0" smtClean="0">
                <a:solidFill>
                  <a:schemeClr val="tx1"/>
                </a:solidFill>
              </a:rPr>
              <a:t>/add </a:t>
            </a:r>
            <a:r>
              <a:rPr lang="ru-RU" sz="2000" dirty="0" smtClean="0">
                <a:solidFill>
                  <a:schemeClr val="tx1"/>
                </a:solidFill>
              </a:rPr>
              <a:t>для того, чтобы записать событие в календарь.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43" y="2004648"/>
            <a:ext cx="318973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0856" y="430823"/>
            <a:ext cx="9418320" cy="106386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Пример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004646"/>
            <a:ext cx="5789559" cy="3815861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</a:t>
            </a:r>
            <a:r>
              <a:rPr lang="ru-RU" sz="2000" dirty="0">
                <a:solidFill>
                  <a:schemeClr val="tx1"/>
                </a:solidFill>
              </a:rPr>
              <a:t>вводит своё </a:t>
            </a:r>
            <a:r>
              <a:rPr lang="ru-RU" sz="2000" dirty="0" smtClean="0">
                <a:solidFill>
                  <a:schemeClr val="tx1"/>
                </a:solidFill>
              </a:rPr>
              <a:t>событие </a:t>
            </a:r>
            <a:r>
              <a:rPr lang="ru-RU" sz="2000" dirty="0">
                <a:solidFill>
                  <a:schemeClr val="tx1"/>
                </a:solidFill>
              </a:rPr>
              <a:t>и получает обратное </a:t>
            </a:r>
            <a:r>
              <a:rPr lang="ru-RU" sz="2000" dirty="0" smtClean="0">
                <a:solidFill>
                  <a:schemeClr val="tx1"/>
                </a:solidFill>
              </a:rPr>
              <a:t>сообщение.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</a:t>
            </a:r>
            <a:r>
              <a:rPr lang="ru-RU" sz="2000" dirty="0">
                <a:solidFill>
                  <a:schemeClr val="tx1"/>
                </a:solidFill>
              </a:rPr>
              <a:t>пишет дату напоминания(первые 4 цифры – год; следующие 2 цифры – месяц; следующие 2 цифры – день; следующие 2 цифры – часы; последние 2 цифры – минуты)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8" y="2004647"/>
            <a:ext cx="3171561" cy="38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2437" y="597877"/>
            <a:ext cx="5297190" cy="97594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925515"/>
            <a:ext cx="9418320" cy="45667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ходе создания бота, который интегрируется с календарем и заполняет список </a:t>
            </a:r>
            <a:r>
              <a:rPr lang="ru-RU" sz="2800" dirty="0" smtClean="0">
                <a:solidFill>
                  <a:schemeClr val="tx1"/>
                </a:solidFill>
              </a:rPr>
              <a:t>дел, </a:t>
            </a:r>
            <a:r>
              <a:rPr lang="ru-RU" sz="2800" dirty="0">
                <a:solidFill>
                  <a:schemeClr val="tx1"/>
                </a:solidFill>
              </a:rPr>
              <a:t>мы решили один из главных вопросов жизни каждого человека </a:t>
            </a:r>
            <a:r>
              <a:rPr lang="ru-RU" sz="2800" dirty="0" smtClean="0">
                <a:solidFill>
                  <a:schemeClr val="tx1"/>
                </a:solidFill>
              </a:rPr>
              <a:t>- </a:t>
            </a:r>
            <a:r>
              <a:rPr lang="ru-RU" sz="2800" dirty="0">
                <a:solidFill>
                  <a:schemeClr val="tx1"/>
                </a:solidFill>
              </a:rPr>
              <a:t>правильное планирование и распределение времени при помощи заполнения списка дел. </a:t>
            </a:r>
            <a:r>
              <a:rPr lang="ru-RU" sz="2800" dirty="0" smtClean="0">
                <a:solidFill>
                  <a:schemeClr val="tx1"/>
                </a:solidFill>
              </a:rPr>
              <a:t>Он </a:t>
            </a:r>
            <a:r>
              <a:rPr lang="ru-RU" sz="2800" dirty="0">
                <a:solidFill>
                  <a:schemeClr val="tx1"/>
                </a:solidFill>
              </a:rPr>
              <a:t>позволяет пользователю управлять своим расписанием, отслеживать задачи и встречи, всегда быть в курсе своих дел. </a:t>
            </a:r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>
                <a:solidFill>
                  <a:schemeClr val="tx1"/>
                </a:solidFill>
              </a:rPr>
              <a:t>целом, такой бот является незаменимым помощником в организации времени и повышении эффективности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957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7259" y="2681654"/>
            <a:ext cx="9148221" cy="1283677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9698"/>
            <a:ext cx="909828" cy="478302"/>
          </a:xfrm>
        </p:spPr>
        <p:txBody>
          <a:bodyPr>
            <a:normAutofit/>
          </a:bodyPr>
          <a:lstStyle/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703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70459" y="261937"/>
            <a:ext cx="4251081" cy="9953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039816"/>
            <a:ext cx="9144000" cy="454562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Сегодня </a:t>
            </a:r>
            <a:r>
              <a:rPr lang="ru-RU" dirty="0">
                <a:solidFill>
                  <a:schemeClr val="tx1"/>
                </a:solidFill>
              </a:rPr>
              <a:t>в мире, где каждую минуту стоит множество задач и сроков, важно иметь эффективные инструменты для управления временем и задачами. Именно поэтому разработка бота, способного интегрироваться с календарем и автоматически заполнять список дел, становится актуальной и </a:t>
            </a:r>
            <a:r>
              <a:rPr lang="ru-RU" dirty="0" smtClean="0">
                <a:solidFill>
                  <a:schemeClr val="tx1"/>
                </a:solidFill>
              </a:rPr>
              <a:t>востребованной.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Такой </a:t>
            </a:r>
            <a:r>
              <a:rPr lang="ru-RU" dirty="0">
                <a:solidFill>
                  <a:schemeClr val="tx1"/>
                </a:solidFill>
              </a:rPr>
              <a:t>бот обладает уникальными возможностями, позволяя не только оптимизировать распределение времени, но и значительно упрощает процессы планирования, облегчая повседневную жизнь. Давайте погрузимся в мир технологий и исследуем, как этот инновационный бот может быть ключевым инструментом для увеличения продуктивности и улучшения организации задач нашей повседневной </a:t>
            </a:r>
            <a:r>
              <a:rPr lang="ru-RU" dirty="0" smtClean="0">
                <a:solidFill>
                  <a:schemeClr val="tx1"/>
                </a:solidFill>
              </a:rPr>
              <a:t>жизни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0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6259" y="422031"/>
            <a:ext cx="6354377" cy="923192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Цель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8733" y="2734407"/>
            <a:ext cx="9418320" cy="20310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Цель </a:t>
            </a:r>
            <a:r>
              <a:rPr lang="ru-RU" sz="2800" dirty="0">
                <a:solidFill>
                  <a:schemeClr val="tx1"/>
                </a:solidFill>
              </a:rPr>
              <a:t>данной работы </a:t>
            </a:r>
            <a:r>
              <a:rPr lang="ru-RU" sz="2800" dirty="0" smtClean="0">
                <a:solidFill>
                  <a:schemeClr val="tx1"/>
                </a:solidFill>
              </a:rPr>
              <a:t>разработать бота</a:t>
            </a:r>
            <a:r>
              <a:rPr lang="ru-RU" sz="2800" dirty="0">
                <a:solidFill>
                  <a:schemeClr val="tx1"/>
                </a:solidFill>
              </a:rPr>
              <a:t>, способного интегрироваться с календарем и автоматически заполнять список дел пользователя, облегчая и оптимизируя его повседневную жизнь. </a:t>
            </a:r>
          </a:p>
        </p:txBody>
      </p:sp>
    </p:spTree>
    <p:extLst>
      <p:ext uri="{BB962C8B-B14F-4D97-AF65-F5344CB8AC3E}">
        <p14:creationId xmlns:p14="http://schemas.microsoft.com/office/powerpoint/2010/main" val="8548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30068" y="351691"/>
            <a:ext cx="6281928" cy="101111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Бот в </a:t>
            </a:r>
            <a:r>
              <a:rPr lang="en-US" sz="6000" dirty="0" smtClean="0"/>
              <a:t>Telegram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050" y="2743198"/>
            <a:ext cx="6167628" cy="284431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Бот в </a:t>
            </a:r>
            <a:r>
              <a:rPr lang="ru-RU" dirty="0" err="1" smtClean="0">
                <a:solidFill>
                  <a:schemeClr val="tx1"/>
                </a:solidFill>
              </a:rPr>
              <a:t>Телеграме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специальный аккаунт, который автоматически обрабатывает и отправляет сообщения. Пользователи </a:t>
            </a:r>
            <a:r>
              <a:rPr lang="ru-RU" dirty="0" err="1">
                <a:solidFill>
                  <a:schemeClr val="tx1"/>
                </a:solidFill>
              </a:rPr>
              <a:t>Телеграма</a:t>
            </a:r>
            <a:r>
              <a:rPr lang="ru-RU" dirty="0">
                <a:solidFill>
                  <a:schemeClr val="tx1"/>
                </a:solidFill>
              </a:rPr>
              <a:t> могут общаться с ботами сообщениями по принципу «вопрос-ответ». Нужно лишь найти интересующего вас бота, нажать кнопку «старт» и ввести соответствующую команду.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53" y="2743198"/>
            <a:ext cx="4384431" cy="28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254976"/>
            <a:ext cx="9418320" cy="111662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Этапы разработки бота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864" y="2980592"/>
            <a:ext cx="9016336" cy="240909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Выбрать платформу для создания бота.</a:t>
            </a:r>
          </a:p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Интеграция календаря с </a:t>
            </a:r>
            <a:r>
              <a:rPr lang="en-US" sz="2800" dirty="0" smtClean="0">
                <a:solidFill>
                  <a:schemeClr val="tx1"/>
                </a:solidFill>
              </a:rPr>
              <a:t>API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Telegram-API </a:t>
            </a:r>
            <a:r>
              <a:rPr lang="ru-RU" sz="2800" dirty="0" smtClean="0">
                <a:solidFill>
                  <a:schemeClr val="tx1"/>
                </a:solidFill>
              </a:rPr>
              <a:t>интеграция.</a:t>
            </a:r>
          </a:p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Разработка построения логики бота.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5379" y="351692"/>
            <a:ext cx="7451305" cy="1063869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Выбор платформы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1" y="3024555"/>
            <a:ext cx="9418320" cy="28750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Написать бота можно на разных языках программирования, например </a:t>
            </a:r>
            <a:r>
              <a:rPr lang="en-US" sz="2800" dirty="0" smtClean="0">
                <a:solidFill>
                  <a:schemeClr val="tx1"/>
                </a:solidFill>
              </a:rPr>
              <a:t>Python, JavaScript, Java </a:t>
            </a:r>
            <a:r>
              <a:rPr lang="ru-RU" sz="2800" dirty="0" smtClean="0">
                <a:solidFill>
                  <a:schemeClr val="tx1"/>
                </a:solidFill>
              </a:rPr>
              <a:t>и другие. А также при помощи специальных платформ, которые могут облегчить задачу, таких как </a:t>
            </a:r>
            <a:r>
              <a:rPr lang="en-US" sz="2800" dirty="0" err="1" smtClean="0">
                <a:solidFill>
                  <a:schemeClr val="tx1"/>
                </a:solidFill>
              </a:rPr>
              <a:t>Botman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Botmaker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PuzzleBot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другие.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398" y="457200"/>
            <a:ext cx="9781267" cy="1582615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Интеграция календаря с </a:t>
            </a:r>
            <a:r>
              <a:rPr lang="en-US" sz="6000" dirty="0" smtClean="0"/>
              <a:t>API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955" y="2382716"/>
            <a:ext cx="7240291" cy="417634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API - это контракт, который предоставляет программа. «Ко мне можно обращаться так и </a:t>
            </a:r>
            <a:r>
              <a:rPr lang="ru-RU" sz="2800" dirty="0" smtClean="0">
                <a:solidFill>
                  <a:schemeClr val="tx1"/>
                </a:solidFill>
              </a:rPr>
              <a:t>так</a:t>
            </a:r>
            <a:r>
              <a:rPr lang="ru-RU" sz="2800" dirty="0">
                <a:solidFill>
                  <a:schemeClr val="tx1"/>
                </a:solidFill>
              </a:rPr>
              <a:t>, я обязуюсь делать то и это</a:t>
            </a:r>
            <a:r>
              <a:rPr lang="ru-RU" sz="2800" dirty="0" smtClean="0">
                <a:solidFill>
                  <a:schemeClr val="tx1"/>
                </a:solidFill>
              </a:rPr>
              <a:t>».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Мы должны внедрить функциональность API-интеграции, чтобы взаимодействовать с календарём. Он предоставит API для доступа к событиям в нём.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8" y="3077307"/>
            <a:ext cx="2740269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4649" y="448407"/>
            <a:ext cx="10352766" cy="176725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Telegram-API </a:t>
            </a:r>
            <a:r>
              <a:rPr lang="ru-RU" sz="6000" dirty="0" smtClean="0"/>
              <a:t>интеграция</a:t>
            </a:r>
            <a:br>
              <a:rPr lang="ru-RU" sz="6000" dirty="0" smtClean="0"/>
            </a:br>
            <a:endParaRPr lang="ru-RU" sz="6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3006969"/>
            <a:ext cx="9418320" cy="216290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Также нам надо будет иметь доступ к </a:t>
            </a:r>
            <a:r>
              <a:rPr lang="ru-RU" sz="2800" dirty="0" err="1">
                <a:solidFill>
                  <a:schemeClr val="tx1"/>
                </a:solidFill>
              </a:rPr>
              <a:t>Telegram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Bot</a:t>
            </a:r>
            <a:r>
              <a:rPr lang="ru-RU" sz="2800" dirty="0">
                <a:solidFill>
                  <a:schemeClr val="tx1"/>
                </a:solidFill>
              </a:rPr>
              <a:t> API, чтобы создать и настроить бота на платформе </a:t>
            </a:r>
            <a:r>
              <a:rPr lang="ru-RU" sz="2800" dirty="0" err="1">
                <a:solidFill>
                  <a:schemeClr val="tx1"/>
                </a:solidFill>
              </a:rPr>
              <a:t>Telegram</a:t>
            </a:r>
            <a:r>
              <a:rPr lang="ru-RU" sz="2800" dirty="0">
                <a:solidFill>
                  <a:schemeClr val="tx1"/>
                </a:solidFill>
              </a:rPr>
              <a:t>. Для этого необходимо установить библиотеку «</a:t>
            </a:r>
            <a:r>
              <a:rPr lang="ru-RU" sz="2800" dirty="0" err="1">
                <a:solidFill>
                  <a:schemeClr val="tx1"/>
                </a:solidFill>
              </a:rPr>
              <a:t>pyTelegramBotAPI</a:t>
            </a:r>
            <a:r>
              <a:rPr lang="ru-RU" sz="2800" dirty="0">
                <a:solidFill>
                  <a:schemeClr val="tx1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844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49468"/>
            <a:ext cx="9418320" cy="179363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Разработка построения логики бота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3006969"/>
            <a:ext cx="9418320" cy="278716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 разработке построения логики бота важно определить основные цели и задачи, которые он должен выполнять. Затем необходимо разбить эти задачи на э</a:t>
            </a:r>
            <a:r>
              <a:rPr lang="ru-RU" dirty="0" smtClean="0">
                <a:solidFill>
                  <a:schemeClr val="tx1"/>
                </a:solidFill>
              </a:rPr>
              <a:t>лементарные </a:t>
            </a:r>
            <a:r>
              <a:rPr lang="ru-RU" dirty="0">
                <a:solidFill>
                  <a:schemeClr val="tx1"/>
                </a:solidFill>
              </a:rPr>
              <a:t>шаги и создать последовательность действий бота для их выполнения. Кроме того, следует уделить особое внимание обучению бота на основе анализа данных и обратной связи от пользователей для повышения его эффективности и качества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1785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265</TotalTime>
  <Words>543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Telegram-Bot задачник</vt:lpstr>
      <vt:lpstr>Введение</vt:lpstr>
      <vt:lpstr>Цель работы</vt:lpstr>
      <vt:lpstr>Бот в Telegram</vt:lpstr>
      <vt:lpstr>Этапы разработки бота</vt:lpstr>
      <vt:lpstr>Выбор платформы</vt:lpstr>
      <vt:lpstr>Интеграция календаря с API</vt:lpstr>
      <vt:lpstr>Telegram-API интеграция </vt:lpstr>
      <vt:lpstr>Разработка построения логики бота</vt:lpstr>
      <vt:lpstr>Пример работы</vt:lpstr>
      <vt:lpstr>Пример работы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 задачник</dc:title>
  <dc:creator>Пользователь</dc:creator>
  <cp:lastModifiedBy>Пользователь</cp:lastModifiedBy>
  <cp:revision>42</cp:revision>
  <dcterms:created xsi:type="dcterms:W3CDTF">2024-02-04T17:07:12Z</dcterms:created>
  <dcterms:modified xsi:type="dcterms:W3CDTF">2024-04-25T11:24:10Z</dcterms:modified>
</cp:coreProperties>
</file>