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01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2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1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1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00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1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2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6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1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3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E608-21C5-4B0C-873C-261FC2EB7304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A6C1-D965-4C5B-8794-1EEA2A80E1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0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Forgalomirányító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6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Forgalomirányító indítási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Helyezzük fel a 1841-es </a:t>
            </a:r>
            <a:r>
              <a:rPr lang="hu-HU" dirty="0" err="1" smtClean="0"/>
              <a:t>forgalomirányítónkat</a:t>
            </a:r>
            <a:endParaRPr lang="hu-HU" dirty="0"/>
          </a:p>
          <a:p>
            <a:r>
              <a:rPr lang="hu-HU" dirty="0" smtClean="0"/>
              <a:t>Kattintsunk a CLI fülre</a:t>
            </a:r>
          </a:p>
          <a:p>
            <a:r>
              <a:rPr lang="hu-HU" dirty="0" smtClean="0"/>
              <a:t>Az indításnál egy POST fut le (</a:t>
            </a:r>
            <a:r>
              <a:rPr lang="hu-HU" dirty="0" err="1" smtClean="0"/>
              <a:t>power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self</a:t>
            </a:r>
            <a:r>
              <a:rPr lang="hu-HU" dirty="0" smtClean="0"/>
              <a:t> test) ellenőrzi saját magát</a:t>
            </a:r>
          </a:p>
          <a:p>
            <a:r>
              <a:rPr lang="hu-HU" dirty="0" smtClean="0"/>
              <a:t>Minden hardverelem működőképes e</a:t>
            </a:r>
          </a:p>
          <a:p>
            <a:r>
              <a:rPr lang="hu-HU" dirty="0" smtClean="0"/>
              <a:t>Ezután betölti a rendszerindító operációs rendszert</a:t>
            </a:r>
          </a:p>
          <a:p>
            <a:pPr marL="0" indent="0">
              <a:buNone/>
            </a:pPr>
            <a:r>
              <a:rPr lang="hu-HU" dirty="0" smtClean="0">
                <a:effectLst/>
              </a:rPr>
              <a:t>	</a:t>
            </a:r>
            <a:r>
              <a:rPr lang="en-US" dirty="0" smtClean="0">
                <a:effectLst/>
              </a:rPr>
              <a:t>System Bootstrap, Version 12.3(8r)T8, RELEASE SOFTWARE (fc1)</a:t>
            </a:r>
          </a:p>
          <a:p>
            <a:pPr marL="0" indent="0">
              <a:buNone/>
            </a:pPr>
            <a:r>
              <a:rPr lang="hu-HU" dirty="0" smtClean="0">
                <a:effectLst/>
              </a:rPr>
              <a:t>	C</a:t>
            </a:r>
            <a:r>
              <a:rPr lang="en-US" dirty="0" err="1" smtClean="0">
                <a:effectLst/>
              </a:rPr>
              <a:t>isco</a:t>
            </a:r>
            <a:r>
              <a:rPr lang="en-US" dirty="0" smtClean="0">
                <a:effectLst/>
              </a:rPr>
              <a:t> 1841 (revision 5.0) with 114688K/16384K bytes of memory.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77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Forgalomirányító indítási folyamata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Would you like to enter the initial configuration dialog? [yes/no]: </a:t>
            </a:r>
            <a:endParaRPr lang="hu-HU" dirty="0" smtClean="0">
              <a:effectLst/>
            </a:endParaRPr>
          </a:p>
          <a:p>
            <a:r>
              <a:rPr lang="hu-HU" dirty="0" smtClean="0"/>
              <a:t>Semmilyen konfiguráció nincs a </a:t>
            </a:r>
            <a:r>
              <a:rPr lang="hu-HU" dirty="0" err="1" smtClean="0"/>
              <a:t>routeren</a:t>
            </a:r>
            <a:endParaRPr lang="hu-HU" dirty="0" smtClean="0"/>
          </a:p>
          <a:p>
            <a:r>
              <a:rPr lang="hu-HU" dirty="0" smtClean="0"/>
              <a:t>Nincs indító konfiguráció</a:t>
            </a:r>
          </a:p>
          <a:p>
            <a:r>
              <a:rPr lang="hu-HU" dirty="0" smtClean="0"/>
              <a:t>Mivel ez egy be nem konfigurált </a:t>
            </a:r>
            <a:r>
              <a:rPr lang="hu-HU" dirty="0" err="1" smtClean="0"/>
              <a:t>router</a:t>
            </a:r>
            <a:r>
              <a:rPr lang="hu-HU" dirty="0" smtClean="0"/>
              <a:t> ezért ajánlja fel a konfigurációs dialógust (be lehetne állítani az eszköz </a:t>
            </a:r>
            <a:r>
              <a:rPr lang="hu-HU" dirty="0" err="1" smtClean="0"/>
              <a:t>ip</a:t>
            </a:r>
            <a:r>
              <a:rPr lang="hu-HU" dirty="0" smtClean="0"/>
              <a:t> címét </a:t>
            </a:r>
            <a:r>
              <a:rPr lang="hu-HU" dirty="0" err="1" smtClean="0"/>
              <a:t>hostnevét</a:t>
            </a:r>
            <a:r>
              <a:rPr lang="hu-HU" dirty="0" smtClean="0"/>
              <a:t> stb.)</a:t>
            </a:r>
          </a:p>
          <a:p>
            <a:r>
              <a:rPr lang="hu-HU" dirty="0" smtClean="0"/>
              <a:t>Ne éljünk vele írjuk be: no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22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Konfigurációk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Futó konfiguráció, (</a:t>
            </a:r>
            <a:r>
              <a:rPr lang="hu-HU" dirty="0" err="1" smtClean="0"/>
              <a:t>running</a:t>
            </a:r>
            <a:r>
              <a:rPr lang="hu-HU" dirty="0" smtClean="0"/>
              <a:t>-config), aktív konfiguráció</a:t>
            </a:r>
          </a:p>
          <a:p>
            <a:r>
              <a:rPr lang="hu-HU" dirty="0" err="1" smtClean="0"/>
              <a:t>startup</a:t>
            </a:r>
            <a:r>
              <a:rPr lang="hu-HU" dirty="0" smtClean="0"/>
              <a:t>-config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router</a:t>
            </a:r>
            <a:r>
              <a:rPr lang="hu-HU" dirty="0" smtClean="0"/>
              <a:t> a működés során a </a:t>
            </a:r>
            <a:r>
              <a:rPr lang="hu-HU" dirty="0" err="1" smtClean="0"/>
              <a:t>running-configgal</a:t>
            </a:r>
            <a:r>
              <a:rPr lang="hu-HU" dirty="0" smtClean="0"/>
              <a:t> dolgozik</a:t>
            </a:r>
          </a:p>
          <a:p>
            <a:r>
              <a:rPr lang="hu-HU" dirty="0" smtClean="0"/>
              <a:t>Lépjünk be privilegizált módba (</a:t>
            </a:r>
            <a:r>
              <a:rPr lang="hu-HU" dirty="0" err="1" smtClean="0"/>
              <a:t>enable</a:t>
            </a:r>
            <a:r>
              <a:rPr lang="hu-HU" dirty="0" smtClean="0"/>
              <a:t>)</a:t>
            </a:r>
          </a:p>
          <a:p>
            <a:r>
              <a:rPr lang="hu-HU" dirty="0" smtClean="0"/>
              <a:t>Jelenítsük meg a futó konfigurációt (show </a:t>
            </a:r>
            <a:r>
              <a:rPr lang="hu-HU" dirty="0" err="1" smtClean="0"/>
              <a:t>running</a:t>
            </a:r>
            <a:r>
              <a:rPr lang="hu-HU" dirty="0" smtClean="0"/>
              <a:t>-config)</a:t>
            </a:r>
          </a:p>
          <a:p>
            <a:r>
              <a:rPr lang="hu-HU" dirty="0" smtClean="0"/>
              <a:t>Lépjünk be a konfigurációs módba (</a:t>
            </a:r>
            <a:r>
              <a:rPr lang="hu-HU" dirty="0" err="1" smtClean="0"/>
              <a:t>conf</a:t>
            </a:r>
            <a:r>
              <a:rPr lang="hu-HU" dirty="0" smtClean="0"/>
              <a:t> t)</a:t>
            </a:r>
          </a:p>
          <a:p>
            <a:r>
              <a:rPr lang="hu-HU" dirty="0" smtClean="0"/>
              <a:t>Állítsuk át „bitang”-</a:t>
            </a:r>
            <a:r>
              <a:rPr lang="hu-HU" dirty="0" err="1" smtClean="0"/>
              <a:t>ra</a:t>
            </a:r>
            <a:r>
              <a:rPr lang="hu-HU" dirty="0" smtClean="0"/>
              <a:t> a </a:t>
            </a:r>
            <a:r>
              <a:rPr lang="hu-HU" dirty="0" err="1" smtClean="0"/>
              <a:t>hostnevet</a:t>
            </a:r>
            <a:r>
              <a:rPr lang="hu-HU" dirty="0" smtClean="0"/>
              <a:t> (</a:t>
            </a:r>
            <a:r>
              <a:rPr lang="hu-HU" dirty="0" err="1" smtClean="0"/>
              <a:t>hostname</a:t>
            </a:r>
            <a:r>
              <a:rPr lang="hu-HU" dirty="0" smtClean="0"/>
              <a:t> bitang)</a:t>
            </a:r>
          </a:p>
          <a:p>
            <a:r>
              <a:rPr lang="hu-HU" dirty="0" smtClean="0"/>
              <a:t>Lépjünk ki a konfigurációs módból (</a:t>
            </a:r>
            <a:r>
              <a:rPr lang="hu-HU" dirty="0" err="1" smtClean="0"/>
              <a:t>exit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741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Írassuk ki a </a:t>
            </a:r>
            <a:r>
              <a:rPr lang="hu-HU" dirty="0" err="1" smtClean="0"/>
              <a:t>running</a:t>
            </a:r>
            <a:r>
              <a:rPr lang="hu-HU" dirty="0" smtClean="0"/>
              <a:t>-config-</a:t>
            </a:r>
            <a:r>
              <a:rPr lang="hu-HU" dirty="0" err="1" smtClean="0"/>
              <a:t>ot</a:t>
            </a:r>
            <a:r>
              <a:rPr lang="hu-HU" dirty="0" smtClean="0"/>
              <a:t> (show </a:t>
            </a:r>
            <a:r>
              <a:rPr lang="hu-HU" dirty="0" err="1" smtClean="0"/>
              <a:t>running</a:t>
            </a:r>
            <a:r>
              <a:rPr lang="hu-HU" dirty="0" smtClean="0"/>
              <a:t>-config)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hostname</a:t>
            </a:r>
            <a:r>
              <a:rPr lang="hu-HU" dirty="0" smtClean="0"/>
              <a:t> megváltozott</a:t>
            </a:r>
          </a:p>
          <a:p>
            <a:r>
              <a:rPr lang="hu-HU" dirty="0" smtClean="0"/>
              <a:t>A futó konfiguráció a ramban helyezkedik el</a:t>
            </a:r>
          </a:p>
          <a:p>
            <a:r>
              <a:rPr lang="hu-HU" dirty="0" smtClean="0"/>
              <a:t>Az eszköz újraindításakor ez elvész</a:t>
            </a:r>
          </a:p>
          <a:p>
            <a:r>
              <a:rPr lang="hu-HU" dirty="0" smtClean="0"/>
              <a:t>Másoljuk át a futó konfigurációt a </a:t>
            </a:r>
            <a:r>
              <a:rPr lang="hu-HU" dirty="0" err="1" smtClean="0"/>
              <a:t>starup</a:t>
            </a:r>
            <a:r>
              <a:rPr lang="hu-HU" dirty="0" smtClean="0"/>
              <a:t> konfigurációba</a:t>
            </a:r>
          </a:p>
          <a:p>
            <a:r>
              <a:rPr lang="hu-HU" dirty="0" err="1" smtClean="0">
                <a:effectLst/>
              </a:rPr>
              <a:t>copy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running</a:t>
            </a:r>
            <a:r>
              <a:rPr lang="hu-HU" dirty="0" smtClean="0">
                <a:effectLst/>
              </a:rPr>
              <a:t>-config </a:t>
            </a:r>
            <a:r>
              <a:rPr lang="hu-HU" dirty="0" err="1" smtClean="0">
                <a:effectLst/>
              </a:rPr>
              <a:t>startup</a:t>
            </a:r>
            <a:r>
              <a:rPr lang="hu-HU" dirty="0" smtClean="0">
                <a:effectLst/>
              </a:rPr>
              <a:t>-config (utána enter) vag</a:t>
            </a:r>
            <a:r>
              <a:rPr lang="hu-HU" dirty="0" smtClean="0"/>
              <a:t>y </a:t>
            </a:r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run</a:t>
            </a:r>
            <a:r>
              <a:rPr lang="hu-HU" dirty="0" smtClean="0"/>
              <a:t> start</a:t>
            </a:r>
            <a:endParaRPr lang="hu-HU" dirty="0" smtClean="0">
              <a:effectLst/>
            </a:endParaRPr>
          </a:p>
          <a:p>
            <a:r>
              <a:rPr lang="hu-HU" dirty="0" smtClean="0"/>
              <a:t>Indítsuk újra a </a:t>
            </a:r>
            <a:r>
              <a:rPr lang="hu-HU" dirty="0" err="1" smtClean="0"/>
              <a:t>routert</a:t>
            </a:r>
            <a:r>
              <a:rPr lang="hu-HU" dirty="0" smtClean="0"/>
              <a:t> (</a:t>
            </a:r>
            <a:r>
              <a:rPr lang="hu-HU" dirty="0" err="1" smtClean="0"/>
              <a:t>reload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0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Hibaelhárítás (hiányzó vagy sérült image esetén)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</a:t>
            </a:r>
            <a:r>
              <a:rPr lang="hu-HU" dirty="0" err="1" smtClean="0"/>
              <a:t>nable</a:t>
            </a:r>
            <a:endParaRPr lang="hu-HU" dirty="0" smtClean="0"/>
          </a:p>
          <a:p>
            <a:r>
              <a:rPr lang="hu-HU" dirty="0" err="1" smtClean="0"/>
              <a:t>dir</a:t>
            </a:r>
            <a:r>
              <a:rPr lang="hu-HU" dirty="0"/>
              <a:t> </a:t>
            </a:r>
            <a:r>
              <a:rPr lang="hu-HU" dirty="0" err="1" smtClean="0"/>
              <a:t>flash</a:t>
            </a:r>
            <a:endParaRPr lang="hu-HU" dirty="0" smtClean="0"/>
          </a:p>
          <a:p>
            <a:r>
              <a:rPr lang="hu-HU" dirty="0" err="1"/>
              <a:t>d</a:t>
            </a:r>
            <a:r>
              <a:rPr lang="hu-HU" dirty="0" err="1" smtClean="0">
                <a:effectLst/>
              </a:rPr>
              <a:t>elete</a:t>
            </a:r>
            <a:r>
              <a:rPr lang="hu-HU" dirty="0" smtClean="0">
                <a:effectLst/>
              </a:rPr>
              <a:t> c1841-advipservicesk9-mz.124-15.T1.bin</a:t>
            </a:r>
          </a:p>
          <a:p>
            <a:r>
              <a:rPr lang="hu-HU" dirty="0" err="1" smtClean="0"/>
              <a:t>reload</a:t>
            </a:r>
            <a:endParaRPr lang="hu-HU" dirty="0" smtClean="0"/>
          </a:p>
          <a:p>
            <a:r>
              <a:rPr lang="hu-HU" dirty="0" err="1" smtClean="0">
                <a:effectLst/>
              </a:rPr>
              <a:t>delete</a:t>
            </a:r>
            <a:r>
              <a:rPr lang="hu-HU" dirty="0" smtClean="0">
                <a:effectLst/>
              </a:rPr>
              <a:t> c1841-advipservicesk9-mz.124-15.T1.bin</a:t>
            </a:r>
          </a:p>
          <a:p>
            <a:pPr marL="0" indent="0">
              <a:buNone/>
            </a:pPr>
            <a:r>
              <a:rPr lang="hu-HU" dirty="0" smtClean="0">
                <a:effectLst/>
              </a:rPr>
              <a:t>	</a:t>
            </a:r>
            <a:r>
              <a:rPr lang="en-US" dirty="0" smtClean="0">
                <a:effectLst/>
              </a:rPr>
              <a:t>The system is unable to boot automatically. The BOOT</a:t>
            </a:r>
          </a:p>
          <a:p>
            <a:pPr marL="0" indent="0">
              <a:buNone/>
            </a:pPr>
            <a:r>
              <a:rPr lang="hu-HU" dirty="0" smtClean="0">
                <a:effectLst/>
              </a:rPr>
              <a:t>	</a:t>
            </a:r>
            <a:r>
              <a:rPr lang="en-US" dirty="0" smtClean="0">
                <a:effectLst/>
              </a:rPr>
              <a:t>environment variable needs to be set to a bootable</a:t>
            </a:r>
          </a:p>
          <a:p>
            <a:pPr marL="0" indent="0">
              <a:buNone/>
            </a:pPr>
            <a:r>
              <a:rPr lang="hu-HU" dirty="0" smtClean="0">
                <a:effectLst/>
              </a:rPr>
              <a:t>	</a:t>
            </a:r>
            <a:r>
              <a:rPr lang="en-US" dirty="0" smtClean="0">
                <a:effectLst/>
              </a:rPr>
              <a:t>image.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91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Hibaelhárítás (hiányzó vagy sérült image esetén)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Rommon</a:t>
            </a:r>
            <a:r>
              <a:rPr lang="hu-HU" dirty="0" smtClean="0"/>
              <a:t> módban indul el a </a:t>
            </a:r>
            <a:r>
              <a:rPr lang="hu-HU" dirty="0" err="1" smtClean="0"/>
              <a:t>router</a:t>
            </a:r>
            <a:endParaRPr lang="hu-HU" dirty="0" smtClean="0"/>
          </a:p>
          <a:p>
            <a:r>
              <a:rPr lang="hu-HU" dirty="0" smtClean="0"/>
              <a:t>? Majd enter</a:t>
            </a:r>
          </a:p>
          <a:p>
            <a:r>
              <a:rPr lang="hu-HU" dirty="0" err="1" smtClean="0"/>
              <a:t>Tftp</a:t>
            </a:r>
            <a:r>
              <a:rPr lang="hu-HU" dirty="0" smtClean="0"/>
              <a:t> image </a:t>
            </a:r>
            <a:r>
              <a:rPr lang="hu-HU" dirty="0" err="1" smtClean="0"/>
              <a:t>download-ot</a:t>
            </a:r>
            <a:r>
              <a:rPr lang="hu-HU" dirty="0" smtClean="0"/>
              <a:t> fogjuk használni a </a:t>
            </a:r>
            <a:r>
              <a:rPr lang="hu-HU" dirty="0" err="1" smtClean="0"/>
              <a:t>helyerállításnál</a:t>
            </a:r>
            <a:endParaRPr lang="hu-HU" dirty="0" smtClean="0"/>
          </a:p>
          <a:p>
            <a:r>
              <a:rPr lang="hu-HU" dirty="0" smtClean="0"/>
              <a:t>Tegyünk fel egy servert ami támogatja a </a:t>
            </a:r>
            <a:r>
              <a:rPr lang="hu-HU" dirty="0" err="1" smtClean="0"/>
              <a:t>tftp</a:t>
            </a:r>
            <a:r>
              <a:rPr lang="hu-HU" dirty="0" smtClean="0"/>
              <a:t>-t majd kössük össze a két eszközt keresztkötésű kábellel</a:t>
            </a:r>
          </a:p>
          <a:p>
            <a:r>
              <a:rPr lang="hu-HU" dirty="0" smtClean="0"/>
              <a:t>Server </a:t>
            </a:r>
            <a:r>
              <a:rPr lang="hu-HU" dirty="0" err="1" smtClean="0"/>
              <a:t>ip</a:t>
            </a:r>
            <a:r>
              <a:rPr lang="hu-HU" dirty="0" smtClean="0"/>
              <a:t> címe: 192.168.1.100 </a:t>
            </a:r>
            <a:r>
              <a:rPr lang="hu-HU" dirty="0" err="1" smtClean="0"/>
              <a:t>subnet</a:t>
            </a:r>
            <a:r>
              <a:rPr lang="hu-HU" dirty="0" smtClean="0"/>
              <a:t>: 255.255.255.0 </a:t>
            </a:r>
            <a:r>
              <a:rPr lang="hu-HU" dirty="0" err="1" smtClean="0"/>
              <a:t>gateway</a:t>
            </a:r>
            <a:r>
              <a:rPr lang="hu-HU" dirty="0" smtClean="0"/>
              <a:t>: 192.168.1.1 DNS: 8.8.8.8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54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Hibaelhárítás (hiányzó vagy sérült image esetén)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ROUTERNÉL</a:t>
            </a:r>
          </a:p>
          <a:p>
            <a:r>
              <a:rPr lang="hu-HU" dirty="0" err="1" smtClean="0"/>
              <a:t>Tftpdnld</a:t>
            </a:r>
            <a:r>
              <a:rPr lang="hu-HU" dirty="0" smtClean="0"/>
              <a:t> (enter)</a:t>
            </a:r>
          </a:p>
          <a:p>
            <a:r>
              <a:rPr lang="en-US" dirty="0" smtClean="0">
                <a:effectLst/>
              </a:rPr>
              <a:t>IP_ADDRESS</a:t>
            </a:r>
            <a:r>
              <a:rPr lang="hu-HU" dirty="0" smtClean="0">
                <a:effectLst/>
              </a:rPr>
              <a:t>= 192.168.1.1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IP_SUBNET_MASK</a:t>
            </a:r>
            <a:r>
              <a:rPr lang="hu-HU" dirty="0" smtClean="0"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hu-HU" dirty="0" smtClean="0">
                <a:effectLst/>
              </a:rPr>
              <a:t>255.255.255.0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DEFAULT_GATEWAY</a:t>
            </a:r>
            <a:r>
              <a:rPr lang="hu-HU" dirty="0" smtClean="0"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hu-HU" dirty="0" smtClean="0">
                <a:effectLst/>
              </a:rPr>
              <a:t>192.168.1.1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TFTP_SERVER</a:t>
            </a:r>
            <a:r>
              <a:rPr lang="hu-HU" dirty="0" smtClean="0">
                <a:effectLst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hu-HU" dirty="0" smtClean="0">
                <a:effectLst/>
              </a:rPr>
              <a:t>192.168.1.100</a:t>
            </a:r>
            <a:endParaRPr lang="en-US" dirty="0" smtClean="0">
              <a:effectLst/>
            </a:endParaRPr>
          </a:p>
          <a:p>
            <a:r>
              <a:rPr lang="hu-HU" dirty="0" smtClean="0">
                <a:effectLst/>
              </a:rPr>
              <a:t>TFTP_FILE=c1841-ipbasek9-mz.124-12.bin</a:t>
            </a:r>
          </a:p>
          <a:p>
            <a:endParaRPr lang="hu-HU" dirty="0" smtClean="0">
              <a:effectLst/>
            </a:endParaRP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5573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304</Words>
  <Application>Microsoft Office PowerPoint</Application>
  <PresentationFormat>Szélesvásznú</PresentationFormat>
  <Paragraphs>55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Forgalomirányító</vt:lpstr>
      <vt:lpstr>Forgalomirányító indítási folyamata</vt:lpstr>
      <vt:lpstr>Forgalomirányító indítási folyamata</vt:lpstr>
      <vt:lpstr>Konfigurációk fajtái</vt:lpstr>
      <vt:lpstr>Konfiguráció fajtái</vt:lpstr>
      <vt:lpstr>Hibaelhárítás (hiányzó vagy sérült image esetén)</vt:lpstr>
      <vt:lpstr>Hibaelhárítás (hiányzó vagy sérült image esetén)</vt:lpstr>
      <vt:lpstr>Hibaelhárítás (hiányzó vagy sérült image esetén)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Forgalomirányító</dc:title>
  <dc:creator>adm</dc:creator>
  <cp:lastModifiedBy>adm</cp:lastModifiedBy>
  <cp:revision>9</cp:revision>
  <dcterms:created xsi:type="dcterms:W3CDTF">2024-02-25T17:03:50Z</dcterms:created>
  <dcterms:modified xsi:type="dcterms:W3CDTF">2024-02-25T20:42:00Z</dcterms:modified>
</cp:coreProperties>
</file>