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5" r:id="rId4"/>
    <p:sldId id="260" r:id="rId5"/>
    <p:sldId id="263" r:id="rId6"/>
    <p:sldId id="257" r:id="rId7"/>
    <p:sldId id="262" r:id="rId8"/>
    <p:sldId id="259" r:id="rId9"/>
    <p:sldId id="264" r:id="rId10"/>
    <p:sldId id="261" r:id="rId11"/>
    <p:sldId id="266" r:id="rId12"/>
    <p:sldId id="267" r:id="rId13"/>
  </p:sldIdLst>
  <p:sldSz cx="7921625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A7EBB"/>
    <a:srgbClr val="77933C"/>
    <a:srgbClr val="88A64C"/>
    <a:srgbClr val="9E0000"/>
    <a:srgbClr val="FBF3F3"/>
    <a:srgbClr val="BC3636"/>
    <a:srgbClr val="ECE9B2"/>
    <a:srgbClr val="A32F2F"/>
    <a:srgbClr val="D1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BFD1D-68D7-4546-855C-F88283A751C7}" v="21" dt="2019-01-31T12:26:1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80" y="62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Haley" userId="2921b71b9664ecdd" providerId="LiveId" clId="{FFFBFD1D-68D7-4546-855C-F88283A751C7}"/>
    <pc:docChg chg="undo custSel addSld modSld sldOrd">
      <pc:chgData name="Sam Haley" userId="2921b71b9664ecdd" providerId="LiveId" clId="{FFFBFD1D-68D7-4546-855C-F88283A751C7}" dt="2019-01-31T12:37:43.296" v="86" actId="14100"/>
      <pc:docMkLst>
        <pc:docMk/>
      </pc:docMkLst>
      <pc:sldChg chg="addSp modSp">
        <pc:chgData name="Sam Haley" userId="2921b71b9664ecdd" providerId="LiveId" clId="{FFFBFD1D-68D7-4546-855C-F88283A751C7}" dt="2019-01-29T15:46:22.917" v="32" actId="571"/>
        <pc:sldMkLst>
          <pc:docMk/>
          <pc:sldMk cId="62185722" sldId="256"/>
        </pc:sldMkLst>
        <pc:spChg chg="mod">
          <ac:chgData name="Sam Haley" userId="2921b71b9664ecdd" providerId="LiveId" clId="{FFFBFD1D-68D7-4546-855C-F88283A751C7}" dt="2019-01-29T15:46:16.596" v="28" actId="1076"/>
          <ac:spMkLst>
            <pc:docMk/>
            <pc:sldMk cId="62185722" sldId="256"/>
            <ac:spMk id="4" creationId="{00000000-0000-0000-0000-000000000000}"/>
          </ac:spMkLst>
        </pc:sp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6" creationId="{29D9388D-86C5-44A3-B4E7-B2BCF9CF8810}"/>
          </ac:picMkLst>
        </pc:picChg>
        <pc:picChg chg="add mod">
          <ac:chgData name="Sam Haley" userId="2921b71b9664ecdd" providerId="LiveId" clId="{FFFBFD1D-68D7-4546-855C-F88283A751C7}" dt="2019-01-29T15:46:22.917" v="32" actId="571"/>
          <ac:picMkLst>
            <pc:docMk/>
            <pc:sldMk cId="62185722" sldId="256"/>
            <ac:picMk id="7" creationId="{4A23D547-A2EC-4B78-9105-B9C5216C2779}"/>
          </ac:picMkLst>
        </pc:picChg>
        <pc:picChg chg="mod">
          <ac:chgData name="Sam Haley" userId="2921b71b9664ecdd" providerId="LiveId" clId="{FFFBFD1D-68D7-4546-855C-F88283A751C7}" dt="2019-01-29T15:46:19.940" v="29" actId="1076"/>
          <ac:picMkLst>
            <pc:docMk/>
            <pc:sldMk cId="62185722" sldId="256"/>
            <ac:picMk id="1026" creationId="{00000000-0000-0000-0000-000000000000}"/>
          </ac:picMkLst>
        </pc:picChg>
        <pc:picChg chg="mod">
          <ac:chgData name="Sam Haley" userId="2921b71b9664ecdd" providerId="LiveId" clId="{FFFBFD1D-68D7-4546-855C-F88283A751C7}" dt="2019-01-29T15:46:20.124" v="30" actId="1076"/>
          <ac:picMkLst>
            <pc:docMk/>
            <pc:sldMk cId="62185722" sldId="256"/>
            <ac:picMk id="1028" creationId="{00000000-0000-0000-0000-000000000000}"/>
          </ac:picMkLst>
        </pc:picChg>
      </pc:sldChg>
      <pc:sldChg chg="modSp">
        <pc:chgData name="Sam Haley" userId="2921b71b9664ecdd" providerId="LiveId" clId="{FFFBFD1D-68D7-4546-855C-F88283A751C7}" dt="2019-01-31T12:26:14.725" v="40" actId="207"/>
        <pc:sldMkLst>
          <pc:docMk/>
          <pc:sldMk cId="4028656251" sldId="261"/>
        </pc:sldMkLst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0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10.582" v="39" actId="207"/>
          <ac:spMkLst>
            <pc:docMk/>
            <pc:sldMk cId="4028656251" sldId="261"/>
            <ac:spMk id="11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5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8" creationId="{00000000-0000-0000-0000-000000000000}"/>
          </ac:spMkLst>
        </pc:spChg>
        <pc:spChg chg="mod">
          <ac:chgData name="Sam Haley" userId="2921b71b9664ecdd" providerId="LiveId" clId="{FFFBFD1D-68D7-4546-855C-F88283A751C7}" dt="2019-01-29T12:32:41.348" v="11" actId="1035"/>
          <ac:spMkLst>
            <pc:docMk/>
            <pc:sldMk cId="4028656251" sldId="261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14.725" v="40" actId="207"/>
          <ac:spMkLst>
            <pc:docMk/>
            <pc:sldMk cId="4028656251" sldId="261"/>
            <ac:spMk id="22" creationId="{00000000-0000-0000-0000-000000000000}"/>
          </ac:spMkLst>
        </pc:spChg>
        <pc:spChg chg="mod">
          <ac:chgData name="Sam Haley" userId="2921b71b9664ecdd" providerId="LiveId" clId="{FFFBFD1D-68D7-4546-855C-F88283A751C7}" dt="2019-01-29T12:28:11.997" v="6" actId="1076"/>
          <ac:spMkLst>
            <pc:docMk/>
            <pc:sldMk cId="4028656251" sldId="261"/>
            <ac:spMk id="23" creationId="{00000000-0000-0000-0000-000000000000}"/>
          </ac:spMkLst>
        </pc:spChg>
        <pc:picChg chg="mod">
          <ac:chgData name="Sam Haley" userId="2921b71b9664ecdd" providerId="LiveId" clId="{FFFBFD1D-68D7-4546-855C-F88283A751C7}" dt="2019-01-29T12:32:41.348" v="11" actId="1035"/>
          <ac:picMkLst>
            <pc:docMk/>
            <pc:sldMk cId="4028656251" sldId="261"/>
            <ac:picMk id="16" creationId="{00000000-0000-0000-0000-000000000000}"/>
          </ac:picMkLst>
        </pc:picChg>
      </pc:sldChg>
      <pc:sldChg chg="addSp delSp modSp">
        <pc:chgData name="Sam Haley" userId="2921b71b9664ecdd" providerId="LiveId" clId="{FFFBFD1D-68D7-4546-855C-F88283A751C7}" dt="2019-01-31T12:37:43.296" v="86" actId="14100"/>
        <pc:sldMkLst>
          <pc:docMk/>
          <pc:sldMk cId="737168245" sldId="262"/>
        </pc:sldMkLst>
        <pc:spChg chg="mod">
          <ac:chgData name="Sam Haley" userId="2921b71b9664ecdd" providerId="LiveId" clId="{FFFBFD1D-68D7-4546-855C-F88283A751C7}" dt="2019-01-31T12:31:49.085" v="61" actId="1035"/>
          <ac:spMkLst>
            <pc:docMk/>
            <pc:sldMk cId="737168245" sldId="262"/>
            <ac:spMk id="19" creationId="{00000000-0000-0000-0000-000000000000}"/>
          </ac:spMkLst>
        </pc:spChg>
        <pc:spChg chg="mod">
          <ac:chgData name="Sam Haley" userId="2921b71b9664ecdd" providerId="LiveId" clId="{FFFBFD1D-68D7-4546-855C-F88283A751C7}" dt="2019-01-31T12:31:24.764" v="41" actId="14100"/>
          <ac:spMkLst>
            <pc:docMk/>
            <pc:sldMk cId="737168245" sldId="262"/>
            <ac:spMk id="39" creationId="{00000000-0000-0000-0000-000000000000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39" creationId="{5BF7D301-6F35-4448-B65E-6CE682AFE259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0" creationId="{A5305EF6-806E-4392-8868-324EC7E74A1C}"/>
          </ac:spMkLst>
        </pc:spChg>
        <pc:spChg chg="add mod">
          <ac:chgData name="Sam Haley" userId="2921b71b9664ecdd" providerId="LiveId" clId="{FFFBFD1D-68D7-4546-855C-F88283A751C7}" dt="2019-01-29T12:51:48.567" v="13" actId="571"/>
          <ac:spMkLst>
            <pc:docMk/>
            <pc:sldMk cId="737168245" sldId="262"/>
            <ac:spMk id="41" creationId="{86755FF1-47CB-4997-B5E4-1EA6E636BB80}"/>
          </ac:spMkLst>
        </pc:spChg>
        <pc:spChg chg="mod">
          <ac:chgData name="Sam Haley" userId="2921b71b9664ecdd" providerId="LiveId" clId="{FFFBFD1D-68D7-4546-855C-F88283A751C7}" dt="2019-01-31T12:31:54.824" v="62" actId="14100"/>
          <ac:spMkLst>
            <pc:docMk/>
            <pc:sldMk cId="737168245" sldId="262"/>
            <ac:spMk id="42" creationId="{00000000-0000-0000-0000-000000000000}"/>
          </ac:spMkLst>
        </pc:spChg>
        <pc:spChg chg="mod">
          <ac:chgData name="Sam Haley" userId="2921b71b9664ecdd" providerId="LiveId" clId="{FFFBFD1D-68D7-4546-855C-F88283A751C7}" dt="2019-01-31T12:32:13.680" v="67" actId="14100"/>
          <ac:spMkLst>
            <pc:docMk/>
            <pc:sldMk cId="737168245" sldId="262"/>
            <ac:spMk id="43" creationId="{00000000-0000-0000-0000-000000000000}"/>
          </ac:spMkLst>
        </pc:spChg>
        <pc:spChg chg="mod">
          <ac:chgData name="Sam Haley" userId="2921b71b9664ecdd" providerId="LiveId" clId="{FFFBFD1D-68D7-4546-855C-F88283A751C7}" dt="2019-01-31T12:32:20.594" v="82" actId="1036"/>
          <ac:spMkLst>
            <pc:docMk/>
            <pc:sldMk cId="737168245" sldId="262"/>
            <ac:spMk id="44" creationId="{00000000-0000-0000-0000-000000000000}"/>
          </ac:spMkLst>
        </pc:spChg>
        <pc:picChg chg="del">
          <ac:chgData name="Sam Haley" userId="2921b71b9664ecdd" providerId="LiveId" clId="{FFFBFD1D-68D7-4546-855C-F88283A751C7}" dt="2019-01-31T12:37:34.012" v="83" actId="478"/>
          <ac:picMkLst>
            <pc:docMk/>
            <pc:sldMk cId="737168245" sldId="262"/>
            <ac:picMk id="47" creationId="{00000000-0000-0000-0000-000000000000}"/>
          </ac:picMkLst>
        </pc:picChg>
        <pc:picChg chg="add mod">
          <ac:chgData name="Sam Haley" userId="2921b71b9664ecdd" providerId="LiveId" clId="{FFFBFD1D-68D7-4546-855C-F88283A751C7}" dt="2019-01-31T12:37:43.296" v="86" actId="14100"/>
          <ac:picMkLst>
            <pc:docMk/>
            <pc:sldMk cId="737168245" sldId="262"/>
            <ac:picMk id="50" creationId="{5DE2B882-3C88-4F7E-B0BD-522F76D3B620}"/>
          </ac:picMkLst>
        </pc:picChg>
      </pc:sldChg>
      <pc:sldChg chg="modSp">
        <pc:chgData name="Sam Haley" userId="2921b71b9664ecdd" providerId="LiveId" clId="{FFFBFD1D-68D7-4546-855C-F88283A751C7}" dt="2019-01-29T13:07:07.553" v="17" actId="14100"/>
        <pc:sldMkLst>
          <pc:docMk/>
          <pc:sldMk cId="4065620434" sldId="263"/>
        </pc:sldMkLst>
        <pc:spChg chg="mod">
          <ac:chgData name="Sam Haley" userId="2921b71b9664ecdd" providerId="LiveId" clId="{FFFBFD1D-68D7-4546-855C-F88283A751C7}" dt="2019-01-29T13:07:04.930" v="16" actId="1076"/>
          <ac:spMkLst>
            <pc:docMk/>
            <pc:sldMk cId="4065620434" sldId="263"/>
            <ac:spMk id="11" creationId="{00000000-0000-0000-0000-000000000000}"/>
          </ac:spMkLst>
        </pc:spChg>
        <pc:picChg chg="mod">
          <ac:chgData name="Sam Haley" userId="2921b71b9664ecdd" providerId="LiveId" clId="{FFFBFD1D-68D7-4546-855C-F88283A751C7}" dt="2019-01-29T13:07:07.553" v="17" actId="14100"/>
          <ac:picMkLst>
            <pc:docMk/>
            <pc:sldMk cId="4065620434" sldId="263"/>
            <ac:picMk id="7" creationId="{00000000-0000-0000-0000-000000000000}"/>
          </ac:picMkLst>
        </pc:picChg>
      </pc:sldChg>
      <pc:sldChg chg="modSp setBg">
        <pc:chgData name="Sam Haley" userId="2921b71b9664ecdd" providerId="LiveId" clId="{FFFBFD1D-68D7-4546-855C-F88283A751C7}" dt="2019-01-31T12:26:00.376" v="38" actId="207"/>
        <pc:sldMkLst>
          <pc:docMk/>
          <pc:sldMk cId="620648219" sldId="264"/>
        </pc:sldMkLst>
        <pc:spChg chg="mod">
          <ac:chgData name="Sam Haley" userId="2921b71b9664ecdd" providerId="LiveId" clId="{FFFBFD1D-68D7-4546-855C-F88283A751C7}" dt="2019-01-29T13:11:35.260" v="21" actId="207"/>
          <ac:spMkLst>
            <pc:docMk/>
            <pc:sldMk cId="620648219" sldId="264"/>
            <ac:spMk id="5" creationId="{00000000-0000-0000-0000-000000000000}"/>
          </ac:spMkLst>
        </pc:spChg>
        <pc:spChg chg="mod">
          <ac:chgData name="Sam Haley" userId="2921b71b9664ecdd" providerId="LiveId" clId="{FFFBFD1D-68D7-4546-855C-F88283A751C7}" dt="2019-01-31T12:26:00.376" v="38" actId="207"/>
          <ac:spMkLst>
            <pc:docMk/>
            <pc:sldMk cId="620648219" sldId="264"/>
            <ac:spMk id="8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54.758" v="37" actId="207"/>
          <ac:spMkLst>
            <pc:docMk/>
            <pc:sldMk cId="620648219" sldId="264"/>
            <ac:spMk id="12" creationId="{00000000-0000-0000-0000-000000000000}"/>
          </ac:spMkLst>
        </pc:spChg>
        <pc:spChg chg="mod">
          <ac:chgData name="Sam Haley" userId="2921b71b9664ecdd" providerId="LiveId" clId="{FFFBFD1D-68D7-4546-855C-F88283A751C7}" dt="2019-01-29T13:10:36.914" v="20" actId="207"/>
          <ac:spMkLst>
            <pc:docMk/>
            <pc:sldMk cId="620648219" sldId="264"/>
            <ac:spMk id="13" creationId="{00000000-0000-0000-0000-000000000000}"/>
          </ac:spMkLst>
        </pc:spChg>
      </pc:sldChg>
      <pc:sldChg chg="modSp">
        <pc:chgData name="Sam Haley" userId="2921b71b9664ecdd" providerId="LiveId" clId="{FFFBFD1D-68D7-4546-855C-F88283A751C7}" dt="2019-01-31T12:25:44.731" v="36" actId="207"/>
        <pc:sldMkLst>
          <pc:docMk/>
          <pc:sldMk cId="2496374737" sldId="265"/>
        </pc:sldMkLst>
        <pc:spChg chg="mod">
          <ac:chgData name="Sam Haley" userId="2921b71b9664ecdd" providerId="LiveId" clId="{FFFBFD1D-68D7-4546-855C-F88283A751C7}" dt="2019-01-31T12:25:35.134" v="33" actId="207"/>
          <ac:spMkLst>
            <pc:docMk/>
            <pc:sldMk cId="2496374737" sldId="265"/>
            <ac:spMk id="46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39.026" v="34" actId="207"/>
          <ac:spMkLst>
            <pc:docMk/>
            <pc:sldMk cId="2496374737" sldId="265"/>
            <ac:spMk id="52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41.761" v="35" actId="207"/>
          <ac:spMkLst>
            <pc:docMk/>
            <pc:sldMk cId="2496374737" sldId="265"/>
            <ac:spMk id="64" creationId="{00000000-0000-0000-0000-000000000000}"/>
          </ac:spMkLst>
        </pc:spChg>
        <pc:spChg chg="mod">
          <ac:chgData name="Sam Haley" userId="2921b71b9664ecdd" providerId="LiveId" clId="{FFFBFD1D-68D7-4546-855C-F88283A751C7}" dt="2019-01-31T12:25:44.731" v="36" actId="207"/>
          <ac:spMkLst>
            <pc:docMk/>
            <pc:sldMk cId="2496374737" sldId="265"/>
            <ac:spMk id="76" creationId="{00000000-0000-0000-0000-000000000000}"/>
          </ac:spMkLst>
        </pc:spChg>
      </pc:sldChg>
      <pc:sldChg chg="delSp add ord setBg">
        <pc:chgData name="Sam Haley" userId="2921b71b9664ecdd" providerId="LiveId" clId="{FFFBFD1D-68D7-4546-855C-F88283A751C7}" dt="2019-01-29T15:44:37.526" v="27"/>
        <pc:sldMkLst>
          <pc:docMk/>
          <pc:sldMk cId="1062007345" sldId="266"/>
        </pc:sldMkLst>
        <pc:spChg chg="del">
          <ac:chgData name="Sam Haley" userId="2921b71b9664ecdd" providerId="LiveId" clId="{FFFBFD1D-68D7-4546-855C-F88283A751C7}" dt="2019-01-29T15:39:19.014" v="24" actId="478"/>
          <ac:spMkLst>
            <pc:docMk/>
            <pc:sldMk cId="1062007345" sldId="266"/>
            <ac:spMk id="2" creationId="{A86A4B3A-1234-42EA-8353-90A553F576EE}"/>
          </ac:spMkLst>
        </pc:spChg>
        <pc:spChg chg="del">
          <ac:chgData name="Sam Haley" userId="2921b71b9664ecdd" providerId="LiveId" clId="{FFFBFD1D-68D7-4546-855C-F88283A751C7}" dt="2019-01-29T15:39:21.386" v="25" actId="478"/>
          <ac:spMkLst>
            <pc:docMk/>
            <pc:sldMk cId="1062007345" sldId="266"/>
            <ac:spMk id="3" creationId="{3F2B5A9E-30B9-4EEB-AC61-C6A0B7D31F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829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31/01/2019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microsoft.com/office/2007/relationships/hdphoto" Target="../media/hdphoto4.wdp"/><Relationship Id="rId9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microsoft.com/office/2007/relationships/hdphoto" Target="../media/hdphoto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0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728069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728069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728068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728068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Med 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6396" y="889502"/>
            <a:ext cx="4343340" cy="3214830"/>
            <a:chOff x="3274640" y="861497"/>
            <a:chExt cx="4343340" cy="3214830"/>
          </a:xfrm>
        </p:grpSpPr>
        <p:pic>
          <p:nvPicPr>
            <p:cNvPr id="92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619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10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86149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410" y="19364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312" y="302173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670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6572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86397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738" y="1938947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Sam\OneDrive\Documents\Heriot Watt\Advanced Interaction design\courswork a\storyboard\robot_page\Square_butt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4640" y="3024212"/>
              <a:ext cx="1061782" cy="1052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Personalisation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288404" y="863972"/>
            <a:ext cx="1944216" cy="3040856"/>
            <a:chOff x="648444" y="919460"/>
            <a:chExt cx="1944216" cy="3040856"/>
          </a:xfrm>
        </p:grpSpPr>
        <p:sp>
          <p:nvSpPr>
            <p:cNvPr id="4" name="Rectangle 3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Tai Chi</a:t>
              </a:r>
            </a:p>
          </p:txBody>
        </p:sp>
        <p:pic>
          <p:nvPicPr>
            <p:cNvPr id="2050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5 minutes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76636" y="863972"/>
            <a:ext cx="1944216" cy="3040856"/>
            <a:chOff x="648444" y="919460"/>
            <a:chExt cx="1944216" cy="3040856"/>
          </a:xfrm>
        </p:grpSpPr>
        <p:sp>
          <p:nvSpPr>
            <p:cNvPr id="15" name="Rectangle 14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9 minutes 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64868" y="874142"/>
            <a:ext cx="1944216" cy="3040856"/>
            <a:chOff x="648444" y="919460"/>
            <a:chExt cx="1944216" cy="3040856"/>
          </a:xfrm>
        </p:grpSpPr>
        <p:sp>
          <p:nvSpPr>
            <p:cNvPr id="21" name="Rectangle 20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4542" y="1440036"/>
              <a:ext cx="1671401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6 minutes 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53100" y="874142"/>
            <a:ext cx="1944216" cy="3040856"/>
            <a:chOff x="648444" y="919460"/>
            <a:chExt cx="1944216" cy="3040856"/>
          </a:xfrm>
        </p:grpSpPr>
        <p:sp>
          <p:nvSpPr>
            <p:cNvPr id="27" name="Rectangle 26"/>
            <p:cNvSpPr/>
            <p:nvPr/>
          </p:nvSpPr>
          <p:spPr>
            <a:xfrm>
              <a:off x="648444" y="919460"/>
              <a:ext cx="1944216" cy="3040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452" y="100798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Exercise Title</a:t>
              </a:r>
            </a:p>
          </p:txBody>
        </p:sp>
        <p:pic>
          <p:nvPicPr>
            <p:cNvPr id="29" name="Picture 2" descr="C:\Users\Sam\OneDrive\Documents\Heriot Watt\Advanced Interaction design\courswork a\storyboard\exercise_page\Exercise_button_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542" y="1440036"/>
              <a:ext cx="1671402" cy="1656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3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847" y="3226022"/>
              <a:ext cx="476174" cy="650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30971" y="3422352"/>
              <a:ext cx="1189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22 minutes  </a:t>
              </a:r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898807" y="2348101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296144" cy="1584176"/>
            <a:chOff x="3312740" y="2016100"/>
            <a:chExt cx="1296144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56" y="577465"/>
            <a:ext cx="2764433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nergy_page\t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472" y="577465"/>
            <a:ext cx="2304256" cy="86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5" y="882064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7" y="791964"/>
            <a:ext cx="981171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72330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Ground Floor 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65" y="935980"/>
            <a:ext cx="16229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944588" y="647948"/>
            <a:ext cx="182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A32F2F"/>
                </a:solidFill>
              </a:rPr>
              <a:t>1st Floor </a:t>
            </a:r>
          </a:p>
        </p:txBody>
      </p:sp>
      <p:pic>
        <p:nvPicPr>
          <p:cNvPr id="3077" name="Picture 5" descr="C:\Users\Sam\OneDrive\Documents\Heriot Watt\Advanced Interaction design\courswork a\storyboard\Energy_page\pl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6" y="1086876"/>
            <a:ext cx="4887612" cy="31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44588" y="15120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Bedroom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48844" y="14400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Kitchen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13272" y="1343650"/>
            <a:ext cx="1440160" cy="163928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4248844" y="2808188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Sitting Room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44588" y="3096220"/>
            <a:ext cx="117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Bathroom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2979382" y="2007852"/>
            <a:ext cx="159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Hall</a:t>
            </a:r>
          </a:p>
        </p:txBody>
      </p:sp>
      <p:pic>
        <p:nvPicPr>
          <p:cNvPr id="3079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92" y="1526512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C:\Users\Sam\OneDrive\Documents\Heriot Watt\Advanced Interaction design\courswork a\storyboard\Energy_page\ligth_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882" y="2127170"/>
            <a:ext cx="862112" cy="8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1800572" y="3012655"/>
            <a:ext cx="1452860" cy="1019669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108426" y="2664172"/>
            <a:ext cx="1940618" cy="136815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309622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69" y="2952204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am\OneDrive\Documents\Heriot Watt\Advanced Interaction design\courswork a\storyboard\Energy_page\ligth_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06" y="1696710"/>
            <a:ext cx="871078" cy="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888804" y="577465"/>
            <a:ext cx="3880856" cy="3742891"/>
            <a:chOff x="-109472" y="577465"/>
            <a:chExt cx="3880856" cy="3742891"/>
          </a:xfrm>
        </p:grpSpPr>
        <p:pic>
          <p:nvPicPr>
            <p:cNvPr id="8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556" y="577465"/>
              <a:ext cx="1961443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:\Users\Sam\OneDrive\Documents\Heriot Watt\Advanced Interaction design\courswork a\storyboard\Energy_page\tab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9472" y="577465"/>
              <a:ext cx="2304256" cy="86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44388" y="1007988"/>
              <a:ext cx="3626996" cy="3312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2330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Ground Floor </a:t>
              </a: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31" y="935980"/>
              <a:ext cx="1659772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832103" y="647948"/>
              <a:ext cx="1820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rgbClr val="A32F2F"/>
                  </a:solidFill>
                </a:rPr>
                <a:t>+ Add Floor </a:t>
              </a:r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068" y="1512788"/>
              <a:ext cx="1304592" cy="1466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85751" y="1692136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Bedroom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512251" y="1431950"/>
              <a:ext cx="139717" cy="147803"/>
              <a:chOff x="2512251" y="1431950"/>
              <a:chExt cx="139717" cy="14780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5400000">
              <a:off x="2526982" y="2904959"/>
              <a:ext cx="139717" cy="147803"/>
              <a:chOff x="2512251" y="1431950"/>
              <a:chExt cx="139717" cy="14780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1218209" y="2928274"/>
              <a:ext cx="139717" cy="147803"/>
              <a:chOff x="2512251" y="1431950"/>
              <a:chExt cx="139717" cy="1478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1216161" y="1440036"/>
              <a:ext cx="139717" cy="147803"/>
              <a:chOff x="2512251" y="1431950"/>
              <a:chExt cx="139717" cy="14780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2512251" y="1440036"/>
                <a:ext cx="139717" cy="13971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2700000">
                <a:off x="2533659" y="1440382"/>
                <a:ext cx="122264" cy="105400"/>
              </a:xfrm>
              <a:prstGeom prst="triangle">
                <a:avLst/>
              </a:prstGeom>
              <a:solidFill>
                <a:srgbClr val="9E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144388" y="719956"/>
            <a:ext cx="3888432" cy="3600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8383" y="1412590"/>
            <a:ext cx="1707428" cy="2475718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97948" y="1404852"/>
            <a:ext cx="1745637" cy="2483456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38744" y="778241"/>
            <a:ext cx="3660170" cy="288032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241482" y="734183"/>
            <a:ext cx="201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Bedroom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05370" y="1007988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Room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1050909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23333" y="4453324"/>
            <a:ext cx="1857759" cy="566736"/>
            <a:chOff x="5991485" y="4453324"/>
            <a:chExt cx="1857759" cy="566736"/>
          </a:xfrm>
        </p:grpSpPr>
        <p:pic>
          <p:nvPicPr>
            <p:cNvPr id="7170" name="Picture 2" descr="C:\Users\Sam\OneDrive\Documents\Heriot Watt\Advanced Interaction design\courswork a\storyboard\Energy_page\butt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485" y="4464372"/>
              <a:ext cx="1857759" cy="555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6079366" y="4453324"/>
              <a:ext cx="1697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Add Room</a:t>
              </a: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23" y="1427795"/>
            <a:ext cx="1692188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344" y="3810231"/>
            <a:ext cx="1231335" cy="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1898060" y="3983176"/>
            <a:ext cx="380862" cy="243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Picture 2" descr="C:\Users\Sam\OneDrive\Documents\Heriot Watt\Advanced Interaction design\courswork a\storyboard\Energy_page\butt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845" y="4464560"/>
            <a:ext cx="1288919" cy="5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6601853" y="4445704"/>
            <a:ext cx="1207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Delete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46" y="1420241"/>
            <a:ext cx="1711494" cy="24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1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4388" y="625038"/>
            <a:ext cx="7632848" cy="714456"/>
            <a:chOff x="144388" y="625038"/>
            <a:chExt cx="7715904" cy="714456"/>
          </a:xfrm>
        </p:grpSpPr>
        <p:grpSp>
          <p:nvGrpSpPr>
            <p:cNvPr id="9" name="Group 8"/>
            <p:cNvGrpSpPr/>
            <p:nvPr/>
          </p:nvGrpSpPr>
          <p:grpSpPr>
            <a:xfrm>
              <a:off x="144388" y="625038"/>
              <a:ext cx="6624736" cy="714456"/>
              <a:chOff x="144388" y="625038"/>
              <a:chExt cx="7416824" cy="714456"/>
            </a:xfrm>
          </p:grpSpPr>
          <p:pic>
            <p:nvPicPr>
              <p:cNvPr id="60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0932" y="62503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6796" y="63265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2660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524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8" y="64032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5068" y="632708"/>
                <a:ext cx="1296144" cy="699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2571" y="635119"/>
              <a:ext cx="1157721" cy="699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07988"/>
            <a:ext cx="7632848" cy="33123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099691"/>
            <a:ext cx="1944216" cy="292811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Med name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52204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104210"/>
            <a:ext cx="1944216" cy="292811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Med name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52204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099944"/>
            <a:ext cx="2019892" cy="2932380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Med name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52204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98" name="Picture 2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66" y="2880197"/>
                  <a:ext cx="475220" cy="5029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66225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Change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44" y="3002752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76" y="2998443"/>
            <a:ext cx="475220" cy="4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5748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Monday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60462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Tuesday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02199" y="678428"/>
            <a:ext cx="1249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Wednesday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71554" y="66943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Thursday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88512" y="677054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Friday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47476" y="67080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Saturday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6176" y="678428"/>
            <a:ext cx="1088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Enter Medication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345</Words>
  <Application>Microsoft Office PowerPoint</Application>
  <PresentationFormat>Custom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41</cp:revision>
  <dcterms:created xsi:type="dcterms:W3CDTF">2019-01-26T13:26:24Z</dcterms:created>
  <dcterms:modified xsi:type="dcterms:W3CDTF">2019-01-31T12:37:47Z</dcterms:modified>
</cp:coreProperties>
</file>