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0" r:id="rId5"/>
    <p:sldId id="263" r:id="rId6"/>
    <p:sldId id="257" r:id="rId7"/>
    <p:sldId id="262" r:id="rId8"/>
    <p:sldId id="259" r:id="rId9"/>
    <p:sldId id="264" r:id="rId10"/>
    <p:sldId id="261" r:id="rId11"/>
  </p:sldIdLst>
  <p:sldSz cx="7921625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88A64C"/>
    <a:srgbClr val="9E0000"/>
    <a:srgbClr val="FBF3F3"/>
    <a:srgbClr val="BC3636"/>
    <a:srgbClr val="000000"/>
    <a:srgbClr val="ECE9B2"/>
    <a:srgbClr val="A32F2F"/>
    <a:srgbClr val="D10909"/>
    <a:srgbClr val="EB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BFD1D-68D7-4546-855C-F88283A751C7}" v="8" dt="2019-01-29T13:13:10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462" y="108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FFFBFD1D-68D7-4546-855C-F88283A751C7}"/>
    <pc:docChg chg="undo modSld">
      <pc:chgData name="Sam Haley" userId="2921b71b9664ecdd" providerId="LiveId" clId="{FFFBFD1D-68D7-4546-855C-F88283A751C7}" dt="2019-01-29T13:18:42.566" v="22" actId="1037"/>
      <pc:docMkLst>
        <pc:docMk/>
      </pc:docMkLst>
      <pc:sldChg chg="modSp">
        <pc:chgData name="Sam Haley" userId="2921b71b9664ecdd" providerId="LiveId" clId="{FFFBFD1D-68D7-4546-855C-F88283A751C7}" dt="2019-01-29T12:24:51.173" v="5" actId="1076"/>
        <pc:sldMkLst>
          <pc:docMk/>
          <pc:sldMk cId="62185722" sldId="256"/>
        </pc:sldMkLst>
        <pc:picChg chg="mod">
          <ac:chgData name="Sam Haley" userId="2921b71b9664ecdd" providerId="LiveId" clId="{FFFBFD1D-68D7-4546-855C-F88283A751C7}" dt="2019-01-29T12:24:51.173" v="5" actId="1076"/>
          <ac:picMkLst>
            <pc:docMk/>
            <pc:sldMk cId="62185722" sldId="256"/>
            <ac:picMk id="1026" creationId="{00000000-0000-0000-0000-000000000000}"/>
          </ac:picMkLst>
        </pc:picChg>
        <pc:picChg chg="mod">
          <ac:chgData name="Sam Haley" userId="2921b71b9664ecdd" providerId="LiveId" clId="{FFFBFD1D-68D7-4546-855C-F88283A751C7}" dt="2019-01-29T12:24:47.960" v="3" actId="1035"/>
          <ac:picMkLst>
            <pc:docMk/>
            <pc:sldMk cId="62185722" sldId="256"/>
            <ac:picMk id="1028" creationId="{00000000-0000-0000-0000-000000000000}"/>
          </ac:picMkLst>
        </pc:picChg>
      </pc:sldChg>
      <pc:sldChg chg="modSp">
        <pc:chgData name="Sam Haley" userId="2921b71b9664ecdd" providerId="LiveId" clId="{FFFBFD1D-68D7-4546-855C-F88283A751C7}" dt="2019-01-29T13:18:42.566" v="22" actId="1037"/>
        <pc:sldMkLst>
          <pc:docMk/>
          <pc:sldMk cId="4028656251" sldId="261"/>
        </pc:sldMkLst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0" creationId="{00000000-0000-0000-0000-000000000000}"/>
          </ac:spMkLst>
        </pc:spChg>
        <pc:spChg chg="mod">
          <ac:chgData name="Sam Haley" userId="2921b71b9664ecdd" providerId="LiveId" clId="{FFFBFD1D-68D7-4546-855C-F88283A751C7}" dt="2019-01-29T13:18:42.566" v="22" actId="1037"/>
          <ac:spMkLst>
            <pc:docMk/>
            <pc:sldMk cId="4028656251" sldId="261"/>
            <ac:spMk id="11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5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8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22" creationId="{00000000-0000-0000-0000-000000000000}"/>
          </ac:spMkLst>
        </pc:spChg>
        <pc:spChg chg="mod">
          <ac:chgData name="Sam Haley" userId="2921b71b9664ecdd" providerId="LiveId" clId="{FFFBFD1D-68D7-4546-855C-F88283A751C7}" dt="2019-01-29T12:28:11.997" v="6" actId="1076"/>
          <ac:spMkLst>
            <pc:docMk/>
            <pc:sldMk cId="4028656251" sldId="261"/>
            <ac:spMk id="23" creationId="{00000000-0000-0000-0000-000000000000}"/>
          </ac:spMkLst>
        </pc:spChg>
        <pc:picChg chg="mod">
          <ac:chgData name="Sam Haley" userId="2921b71b9664ecdd" providerId="LiveId" clId="{FFFBFD1D-68D7-4546-855C-F88283A751C7}" dt="2019-01-29T12:32:41.348" v="11" actId="1035"/>
          <ac:picMkLst>
            <pc:docMk/>
            <pc:sldMk cId="4028656251" sldId="261"/>
            <ac:picMk id="16" creationId="{00000000-0000-0000-0000-000000000000}"/>
          </ac:picMkLst>
        </pc:picChg>
      </pc:sldChg>
      <pc:sldChg chg="addSp modSp">
        <pc:chgData name="Sam Haley" userId="2921b71b9664ecdd" providerId="LiveId" clId="{FFFBFD1D-68D7-4546-855C-F88283A751C7}" dt="2019-01-29T12:51:48.567" v="13" actId="571"/>
        <pc:sldMkLst>
          <pc:docMk/>
          <pc:sldMk cId="737168245" sldId="262"/>
        </pc:sldMkLst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39" creationId="{5BF7D301-6F35-4448-B65E-6CE682AFE259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0" creationId="{A5305EF6-806E-4392-8868-324EC7E74A1C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1" creationId="{86755FF1-47CB-4997-B5E4-1EA6E636BB80}"/>
          </ac:spMkLst>
        </pc:spChg>
      </pc:sldChg>
      <pc:sldChg chg="modSp">
        <pc:chgData name="Sam Haley" userId="2921b71b9664ecdd" providerId="LiveId" clId="{FFFBFD1D-68D7-4546-855C-F88283A751C7}" dt="2019-01-29T13:07:07.553" v="17" actId="14100"/>
        <pc:sldMkLst>
          <pc:docMk/>
          <pc:sldMk cId="4065620434" sldId="263"/>
        </pc:sldMkLst>
        <pc:spChg chg="mod">
          <ac:chgData name="Sam Haley" userId="2921b71b9664ecdd" providerId="LiveId" clId="{FFFBFD1D-68D7-4546-855C-F88283A751C7}" dt="2019-01-29T13:07:04.930" v="16" actId="1076"/>
          <ac:spMkLst>
            <pc:docMk/>
            <pc:sldMk cId="4065620434" sldId="263"/>
            <ac:spMk id="11" creationId="{00000000-0000-0000-0000-000000000000}"/>
          </ac:spMkLst>
        </pc:spChg>
        <pc:picChg chg="mod">
          <ac:chgData name="Sam Haley" userId="2921b71b9664ecdd" providerId="LiveId" clId="{FFFBFD1D-68D7-4546-855C-F88283A751C7}" dt="2019-01-29T13:07:07.553" v="17" actId="14100"/>
          <ac:picMkLst>
            <pc:docMk/>
            <pc:sldMk cId="4065620434" sldId="263"/>
            <ac:picMk id="7" creationId="{00000000-0000-0000-0000-000000000000}"/>
          </ac:picMkLst>
        </pc:picChg>
      </pc:sldChg>
      <pc:sldChg chg="modSp setBg">
        <pc:chgData name="Sam Haley" userId="2921b71b9664ecdd" providerId="LiveId" clId="{FFFBFD1D-68D7-4546-855C-F88283A751C7}" dt="2019-01-29T13:11:35.260" v="21" actId="207"/>
        <pc:sldMkLst>
          <pc:docMk/>
          <pc:sldMk cId="620648219" sldId="264"/>
        </pc:sldMkLst>
        <pc:spChg chg="mod">
          <ac:chgData name="Sam Haley" userId="2921b71b9664ecdd" providerId="LiveId" clId="{FFFBFD1D-68D7-4546-855C-F88283A751C7}" dt="2019-01-29T13:11:35.260" v="21" actId="207"/>
          <ac:spMkLst>
            <pc:docMk/>
            <pc:sldMk cId="620648219" sldId="264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29T13:10:36.914" v="20" actId="207"/>
          <ac:spMkLst>
            <pc:docMk/>
            <pc:sldMk cId="620648219" sldId="264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microsoft.com/office/2007/relationships/hdphoto" Target="../media/hdphoto1.wdp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71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56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m\OneDrive\Documents\Heriot Watt\Advanced Interaction design\courswork a\storyboard\page1\pill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4" y="1728068"/>
            <a:ext cx="1690239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29178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TITLE /  LOGO</a:t>
            </a:r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Med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88404" y="863972"/>
            <a:ext cx="1944216" cy="3040856"/>
            <a:chOff x="648444" y="919460"/>
            <a:chExt cx="1944216" cy="3040856"/>
          </a:xfrm>
        </p:grpSpPr>
        <p:sp>
          <p:nvSpPr>
            <p:cNvPr id="4" name="Rectangle 3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Tai Chi</a:t>
              </a:r>
            </a:p>
          </p:txBody>
        </p:sp>
        <p:pic>
          <p:nvPicPr>
            <p:cNvPr id="2050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5 minutes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76636" y="863972"/>
            <a:ext cx="1944216" cy="3040856"/>
            <a:chOff x="648444" y="919460"/>
            <a:chExt cx="1944216" cy="3040856"/>
          </a:xfrm>
        </p:grpSpPr>
        <p:sp>
          <p:nvSpPr>
            <p:cNvPr id="15" name="Rectangle 14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9 minutes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64868" y="874142"/>
            <a:ext cx="1944216" cy="3040856"/>
            <a:chOff x="648444" y="919460"/>
            <a:chExt cx="1944216" cy="3040856"/>
          </a:xfrm>
        </p:grpSpPr>
        <p:sp>
          <p:nvSpPr>
            <p:cNvPr id="21" name="Rectangle 20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6 minutes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53100" y="874142"/>
            <a:ext cx="1944216" cy="3040856"/>
            <a:chOff x="648444" y="919460"/>
            <a:chExt cx="1944216" cy="3040856"/>
          </a:xfrm>
        </p:grpSpPr>
        <p:sp>
          <p:nvSpPr>
            <p:cNvPr id="27" name="Rectangle 26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9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 minutes  </a:t>
              </a:r>
            </a:p>
          </p:txBody>
        </p:sp>
      </p:grpSp>
      <p:pic>
        <p:nvPicPr>
          <p:cNvPr id="2052" name="Picture 4" descr="C:\Users\Sam\OneDrive\Documents\Heriot Watt\Advanced Interaction design\courswork a\storyboard\exercise_page\add_butt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96" y="4333056"/>
            <a:ext cx="792461" cy="76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Rectangle 40"/>
              <p:cNvSpPr/>
              <p:nvPr/>
            </p:nvSpPr>
            <p:spPr>
              <a:xfrm>
                <a:off x="1813272" y="3475310"/>
                <a:ext cx="361168" cy="36116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0412" y="3467146"/>
              <a:ext cx="138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Add: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6" name="Rectangle 55"/>
              <p:cNvSpPr/>
              <p:nvPr/>
            </p:nvSpPr>
            <p:spPr>
              <a:xfrm>
                <a:off x="1813272" y="3475310"/>
                <a:ext cx="361168" cy="36116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0412" y="3467146"/>
              <a:ext cx="138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Add: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8" name="Rectangle 67"/>
              <p:cNvSpPr/>
              <p:nvPr/>
            </p:nvSpPr>
            <p:spPr>
              <a:xfrm>
                <a:off x="1813272" y="3475310"/>
                <a:ext cx="361168" cy="36116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0412" y="3467146"/>
              <a:ext cx="138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Add: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0" name="Rectangle 79"/>
              <p:cNvSpPr/>
              <p:nvPr/>
            </p:nvSpPr>
            <p:spPr>
              <a:xfrm>
                <a:off x="1813272" y="3475310"/>
                <a:ext cx="361168" cy="36116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0412" y="3467146"/>
              <a:ext cx="138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Add: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56" y="3356836"/>
            <a:ext cx="603480" cy="6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53" y="3354154"/>
            <a:ext cx="603480" cy="6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4828" y="863972"/>
            <a:ext cx="35283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29" y="863972"/>
            <a:ext cx="3530598" cy="33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 descr="C:\Users\Sam\OneDrive\Documents\Heriot Watt\Advanced Interaction design\courswork a\storyboard\exercise_page\ex_1\paus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37" y="4299718"/>
            <a:ext cx="800714" cy="8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4828" y="863972"/>
            <a:ext cx="35283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4829" y="863972"/>
            <a:ext cx="3530597" cy="33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623" y="78051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404" y="1584052"/>
            <a:ext cx="2166317" cy="109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46" name="Picture 2" descr="C:\Users\Sam\OneDrive\Documents\Heriot Watt\Advanced Interaction design\courswork a\storyboard\exercise_page\t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0" y="1705744"/>
            <a:ext cx="624471" cy="8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24508" y="166883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 descr="C:\Users\Sam\OneDrive\Documents\Heriot Watt\Advanced Interaction design\courswork a\storyboard\exercise_page\ex_1\pause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37" y="4299718"/>
            <a:ext cx="800714" cy="8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577465"/>
            <a:ext cx="2764433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72" y="577465"/>
            <a:ext cx="2304256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" y="882064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7" y="791964"/>
            <a:ext cx="98117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2330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Ground Floor 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5" y="935980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44588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1st Floor </a:t>
            </a:r>
          </a:p>
        </p:txBody>
      </p:sp>
      <p:pic>
        <p:nvPicPr>
          <p:cNvPr id="3077" name="Picture 5" descr="C:\Users\Sam\OneDrive\Documents\Heriot Watt\Advanced Interaction design\courswork a\storyboard\Energy_page\pl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6" y="1086876"/>
            <a:ext cx="4887612" cy="31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44588" y="15120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Bedroom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48844" y="1440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Kitchen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13272" y="1343650"/>
            <a:ext cx="1440160" cy="163928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248844" y="2808188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Sitting Room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44588" y="3096220"/>
            <a:ext cx="117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Bathroom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2979382" y="2007852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Hall</a:t>
            </a:r>
          </a:p>
        </p:txBody>
      </p:sp>
      <p:pic>
        <p:nvPicPr>
          <p:cNvPr id="3079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92" y="1526512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2" y="2127170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800572" y="3012655"/>
            <a:ext cx="1452860" cy="1019669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108426" y="2664172"/>
            <a:ext cx="1940618" cy="136815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309622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69" y="2952204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169671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5596" y="4333056"/>
            <a:ext cx="792461" cy="76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577465"/>
            <a:ext cx="2764433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72" y="577465"/>
            <a:ext cx="2304256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388" y="1007988"/>
            <a:ext cx="5400600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2330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Ground Floor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1" y="935980"/>
            <a:ext cx="165977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44588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+ Add Floor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6996" y="1010900"/>
            <a:ext cx="2160240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C:\Users\Sam\OneDrive\Documents\Heriot Watt\Advanced Interaction design\courswork a\storyboard\Energy_page\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28" y="3767580"/>
            <a:ext cx="1625490" cy="5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725008" y="1108174"/>
            <a:ext cx="1944216" cy="40461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725008" y="11081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Room Name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25008" y="1944092"/>
            <a:ext cx="1944216" cy="1728192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701704" y="153614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Appliances in Room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41638" y="3834566"/>
            <a:ext cx="148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Room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68" y="1512788"/>
            <a:ext cx="1304592" cy="146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385751" y="16921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Bedroom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512251" y="1431950"/>
            <a:ext cx="139717" cy="147803"/>
            <a:chOff x="2512251" y="1431950"/>
            <a:chExt cx="139717" cy="147803"/>
          </a:xfrm>
        </p:grpSpPr>
        <p:sp>
          <p:nvSpPr>
            <p:cNvPr id="20" name="Oval 19"/>
            <p:cNvSpPr/>
            <p:nvPr/>
          </p:nvSpPr>
          <p:spPr>
            <a:xfrm>
              <a:off x="2512251" y="1440036"/>
              <a:ext cx="139717" cy="1397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Isosceles Triangle 22"/>
            <p:cNvSpPr/>
            <p:nvPr/>
          </p:nvSpPr>
          <p:spPr>
            <a:xfrm rot="2700000">
              <a:off x="2533659" y="1440382"/>
              <a:ext cx="122264" cy="105400"/>
            </a:xfrm>
            <a:prstGeom prst="triangle">
              <a:avLst/>
            </a:prstGeom>
            <a:solidFill>
              <a:srgbClr val="9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 rot="5400000">
            <a:off x="2526982" y="2904959"/>
            <a:ext cx="139717" cy="147803"/>
            <a:chOff x="2512251" y="1431950"/>
            <a:chExt cx="139717" cy="147803"/>
          </a:xfrm>
        </p:grpSpPr>
        <p:sp>
          <p:nvSpPr>
            <p:cNvPr id="31" name="Oval 30"/>
            <p:cNvSpPr/>
            <p:nvPr/>
          </p:nvSpPr>
          <p:spPr>
            <a:xfrm>
              <a:off x="2512251" y="1440036"/>
              <a:ext cx="139717" cy="1397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Isosceles Triangle 31"/>
            <p:cNvSpPr/>
            <p:nvPr/>
          </p:nvSpPr>
          <p:spPr>
            <a:xfrm rot="2700000">
              <a:off x="2533659" y="1440382"/>
              <a:ext cx="122264" cy="105400"/>
            </a:xfrm>
            <a:prstGeom prst="triangle">
              <a:avLst/>
            </a:prstGeom>
            <a:solidFill>
              <a:srgbClr val="9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/>
          <p:cNvGrpSpPr/>
          <p:nvPr/>
        </p:nvGrpSpPr>
        <p:grpSpPr>
          <a:xfrm rot="10800000">
            <a:off x="1218209" y="2928274"/>
            <a:ext cx="139717" cy="147803"/>
            <a:chOff x="2512251" y="1431950"/>
            <a:chExt cx="139717" cy="147803"/>
          </a:xfrm>
        </p:grpSpPr>
        <p:sp>
          <p:nvSpPr>
            <p:cNvPr id="34" name="Oval 33"/>
            <p:cNvSpPr/>
            <p:nvPr/>
          </p:nvSpPr>
          <p:spPr>
            <a:xfrm>
              <a:off x="2512251" y="1440036"/>
              <a:ext cx="139717" cy="1397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Isosceles Triangle 34"/>
            <p:cNvSpPr/>
            <p:nvPr/>
          </p:nvSpPr>
          <p:spPr>
            <a:xfrm rot="2700000">
              <a:off x="2533659" y="1440382"/>
              <a:ext cx="122264" cy="105400"/>
            </a:xfrm>
            <a:prstGeom prst="triangle">
              <a:avLst/>
            </a:prstGeom>
            <a:solidFill>
              <a:srgbClr val="9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1216161" y="1440036"/>
            <a:ext cx="139717" cy="147803"/>
            <a:chOff x="2512251" y="1431950"/>
            <a:chExt cx="139717" cy="147803"/>
          </a:xfrm>
        </p:grpSpPr>
        <p:sp>
          <p:nvSpPr>
            <p:cNvPr id="37" name="Oval 36"/>
            <p:cNvSpPr/>
            <p:nvPr/>
          </p:nvSpPr>
          <p:spPr>
            <a:xfrm>
              <a:off x="2512251" y="1440036"/>
              <a:ext cx="139717" cy="1397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/>
            <p:cNvSpPr/>
            <p:nvPr/>
          </p:nvSpPr>
          <p:spPr>
            <a:xfrm rot="2700000">
              <a:off x="2533659" y="1440382"/>
              <a:ext cx="122264" cy="105400"/>
            </a:xfrm>
            <a:prstGeom prst="triangle">
              <a:avLst/>
            </a:prstGeom>
            <a:solidFill>
              <a:srgbClr val="9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8404" y="863972"/>
            <a:ext cx="1944216" cy="3040856"/>
            <a:chOff x="288404" y="863972"/>
            <a:chExt cx="1944216" cy="3040856"/>
          </a:xfrm>
        </p:grpSpPr>
        <p:sp>
          <p:nvSpPr>
            <p:cNvPr id="10" name="Rectangle 9"/>
            <p:cNvSpPr/>
            <p:nvPr/>
          </p:nvSpPr>
          <p:spPr>
            <a:xfrm>
              <a:off x="288404" y="863972"/>
              <a:ext cx="1944216" cy="304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412" y="95250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Med name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4468" y="2952204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8:00 am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4428" y="1368028"/>
              <a:ext cx="1512168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12" y="2880196"/>
              <a:ext cx="502928" cy="50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2376636" y="863972"/>
            <a:ext cx="1944216" cy="3040856"/>
            <a:chOff x="288404" y="863972"/>
            <a:chExt cx="1944216" cy="3040856"/>
          </a:xfrm>
        </p:grpSpPr>
        <p:sp>
          <p:nvSpPr>
            <p:cNvPr id="49" name="Rectangle 48"/>
            <p:cNvSpPr/>
            <p:nvPr/>
          </p:nvSpPr>
          <p:spPr>
            <a:xfrm>
              <a:off x="288404" y="863972"/>
              <a:ext cx="1944216" cy="304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0412" y="95250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Med name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4468" y="2952204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11:00 am 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4428" y="1368028"/>
              <a:ext cx="1512168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12" y="2880196"/>
              <a:ext cx="502928" cy="50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4464868" y="863972"/>
            <a:ext cx="1944216" cy="3040856"/>
            <a:chOff x="288404" y="863972"/>
            <a:chExt cx="1944216" cy="3040856"/>
          </a:xfrm>
        </p:grpSpPr>
        <p:sp>
          <p:nvSpPr>
            <p:cNvPr id="55" name="Rectangle 54"/>
            <p:cNvSpPr/>
            <p:nvPr/>
          </p:nvSpPr>
          <p:spPr>
            <a:xfrm>
              <a:off x="288404" y="863972"/>
              <a:ext cx="1944216" cy="304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0412" y="95250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Med name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64468" y="2952204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6:00 pm 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4428" y="1368028"/>
              <a:ext cx="1512168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12" y="2880196"/>
              <a:ext cx="502928" cy="50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9" name="Picture 3" descr="C:\Users\Sam\OneDrive\Documents\Heriot Watt\Advanced Interaction design\courswork a\storyboard\Pill_page\pill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4" y="1368028"/>
            <a:ext cx="1785408" cy="13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783839" y="1675069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82" y="1656060"/>
            <a:ext cx="1263588" cy="94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5596" y="4333056"/>
            <a:ext cx="792461" cy="76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8" y="3321268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" name="Rectangle 4095"/>
          <p:cNvSpPr/>
          <p:nvPr/>
        </p:nvSpPr>
        <p:spPr>
          <a:xfrm>
            <a:off x="1825972" y="3482690"/>
            <a:ext cx="361168" cy="361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60" y="3327390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3903464" y="3488812"/>
            <a:ext cx="361168" cy="361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54" y="3327390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5994958" y="3488812"/>
            <a:ext cx="361168" cy="361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16" y="3367656"/>
            <a:ext cx="603480" cy="6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3744416" cy="3096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Enter Medication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301</Words>
  <Application>Microsoft Office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31</cp:revision>
  <dcterms:created xsi:type="dcterms:W3CDTF">2019-01-26T13:26:24Z</dcterms:created>
  <dcterms:modified xsi:type="dcterms:W3CDTF">2019-01-29T13:18:51Z</dcterms:modified>
</cp:coreProperties>
</file>