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5" r:id="rId4"/>
    <p:sldId id="260" r:id="rId5"/>
    <p:sldId id="263" r:id="rId6"/>
    <p:sldId id="257" r:id="rId7"/>
    <p:sldId id="262" r:id="rId8"/>
    <p:sldId id="259" r:id="rId9"/>
    <p:sldId id="264" r:id="rId10"/>
    <p:sldId id="269" r:id="rId11"/>
    <p:sldId id="261" r:id="rId12"/>
    <p:sldId id="266" r:id="rId13"/>
    <p:sldId id="267" r:id="rId14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F81BD"/>
    <a:srgbClr val="000000"/>
    <a:srgbClr val="4A7EBB"/>
    <a:srgbClr val="77933C"/>
    <a:srgbClr val="88A64C"/>
    <a:srgbClr val="9E0000"/>
    <a:srgbClr val="FBF3F3"/>
    <a:srgbClr val="BC3636"/>
    <a:srgbClr val="ECE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BFD1D-68D7-4546-855C-F88283A751C7}" v="21" dt="2019-01-31T12:26:1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176" y="-96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1.png"/><Relationship Id="rId7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41.png"/><Relationship Id="rId7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slide" Target="slide1.xml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microsoft.com/office/2007/relationships/hdphoto" Target="../media/hdphoto4.wdp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4.xm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slide" Target="slide2.xml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6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slide" Target="slide11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microsoft.com/office/2007/relationships/hdphoto" Target="../media/hdphoto3.wdp"/><Relationship Id="rId17" Type="http://schemas.openxmlformats.org/officeDocument/2006/relationships/slide" Target="slide9.xml"/><Relationship Id="rId2" Type="http://schemas.openxmlformats.org/officeDocument/2006/relationships/notesSlide" Target="../notesSlides/notesSlide8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slide" Target="slide1.xml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1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3CF360F-A609-49A2-87C2-B3BE00860A0E}"/>
              </a:ext>
            </a:extLst>
          </p:cNvPr>
          <p:cNvSpPr/>
          <p:nvPr/>
        </p:nvSpPr>
        <p:spPr>
          <a:xfrm>
            <a:off x="288404" y="1656060"/>
            <a:ext cx="1728192" cy="1800200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61CED129-D60E-47C1-9A94-717079205673}"/>
              </a:ext>
            </a:extLst>
          </p:cNvPr>
          <p:cNvSpPr/>
          <p:nvPr/>
        </p:nvSpPr>
        <p:spPr>
          <a:xfrm>
            <a:off x="2208584" y="1656060"/>
            <a:ext cx="1728192" cy="1800200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413FEA9C-3162-481C-92BA-06D9ED36E7B8}"/>
              </a:ext>
            </a:extLst>
          </p:cNvPr>
          <p:cNvSpPr/>
          <p:nvPr/>
        </p:nvSpPr>
        <p:spPr>
          <a:xfrm>
            <a:off x="4013843" y="1665392"/>
            <a:ext cx="1728192" cy="1800200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F94E281F-7AC6-40DE-865A-6AA06DAA6D41}"/>
              </a:ext>
            </a:extLst>
          </p:cNvPr>
          <p:cNvSpPr/>
          <p:nvPr/>
        </p:nvSpPr>
        <p:spPr>
          <a:xfrm>
            <a:off x="5949391" y="1674962"/>
            <a:ext cx="1728192" cy="1800200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A74CBE2-6BBF-4884-8B04-26B82A8AC1B0}"/>
              </a:ext>
            </a:extLst>
          </p:cNvPr>
          <p:cNvSpPr/>
          <p:nvPr/>
        </p:nvSpPr>
        <p:spPr>
          <a:xfrm>
            <a:off x="6265068" y="4320356"/>
            <a:ext cx="1504592" cy="648072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 err="1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92A0054-799F-420D-8E07-B5894D444E00}"/>
              </a:ext>
            </a:extLst>
          </p:cNvPr>
          <p:cNvSpPr/>
          <p:nvPr/>
        </p:nvSpPr>
        <p:spPr>
          <a:xfrm>
            <a:off x="157846" y="2420283"/>
            <a:ext cx="2290798" cy="29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Formohelidrine</a:t>
            </a:r>
            <a:endParaRPr lang="en-GB" dirty="0">
              <a:solidFill>
                <a:schemeClr val="bg1"/>
              </a:solidFill>
            </a:endParaRP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21" name="Action Button: Blank 20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79455E14-8E30-4144-B3CB-B937C041A050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2F24E391-4BA0-4975-9715-7F4DE417BB9E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30972" y="2722767"/>
            <a:ext cx="1436560" cy="1597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571909" y="2777921"/>
            <a:ext cx="1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Dose: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6" y="2348274"/>
            <a:ext cx="458157" cy="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Med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6396" y="889502"/>
            <a:ext cx="4343340" cy="3214830"/>
            <a:chOff x="3274640" y="861497"/>
            <a:chExt cx="4343340" cy="3214830"/>
          </a:xfrm>
        </p:grpSpPr>
        <p:pic>
          <p:nvPicPr>
            <p:cNvPr id="92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9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86149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410" y="19364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302173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670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73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86A4F21F-1E2C-43FB-8E48-EF23921D9165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288404" y="863972"/>
            <a:ext cx="1944216" cy="3040856"/>
            <a:chOff x="648444" y="919460"/>
            <a:chExt cx="1944216" cy="3040856"/>
          </a:xfrm>
        </p:grpSpPr>
        <p:sp>
          <p:nvSpPr>
            <p:cNvPr id="4" name="Rectangle 3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Tai Chi</a:t>
              </a:r>
            </a:p>
          </p:txBody>
        </p:sp>
        <p:pic>
          <p:nvPicPr>
            <p:cNvPr id="2050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5 minutes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76636" y="863972"/>
            <a:ext cx="1944216" cy="3040856"/>
            <a:chOff x="648444" y="919460"/>
            <a:chExt cx="1944216" cy="3040856"/>
          </a:xfrm>
        </p:grpSpPr>
        <p:sp>
          <p:nvSpPr>
            <p:cNvPr id="15" name="Rectangle 14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Hand Grasping</a:t>
              </a: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9 minutes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64868" y="874142"/>
            <a:ext cx="1944216" cy="3040856"/>
            <a:chOff x="648444" y="919460"/>
            <a:chExt cx="1944216" cy="3040856"/>
          </a:xfrm>
        </p:grpSpPr>
        <p:sp>
          <p:nvSpPr>
            <p:cNvPr id="21" name="Rectangle 20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Seated Rowing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6 minutes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53100" y="874142"/>
            <a:ext cx="1944216" cy="3040856"/>
            <a:chOff x="648444" y="919460"/>
            <a:chExt cx="1944216" cy="3040856"/>
          </a:xfrm>
        </p:grpSpPr>
        <p:sp>
          <p:nvSpPr>
            <p:cNvPr id="27" name="Rectangle 26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Seated Cycling </a:t>
              </a:r>
            </a:p>
          </p:txBody>
        </p:sp>
        <p:pic>
          <p:nvPicPr>
            <p:cNvPr id="29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22 minutes  </a:t>
              </a:r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37" name="Action Button: Blank 36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34195E87-30B1-46ED-A1B8-CE2E21EC8304}"/>
              </a:ext>
            </a:extLst>
          </p:cNvPr>
          <p:cNvSpPr/>
          <p:nvPr/>
        </p:nvSpPr>
        <p:spPr>
          <a:xfrm>
            <a:off x="482649" y="1416787"/>
            <a:ext cx="1555727" cy="1656184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ction Button: Blank 40">
            <a:hlinkClick r:id="rId13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45D1980A-E335-402A-B904-08F9451E97D5}"/>
              </a:ext>
            </a:extLst>
          </p:cNvPr>
          <p:cNvSpPr/>
          <p:nvPr/>
        </p:nvSpPr>
        <p:spPr>
          <a:xfrm>
            <a:off x="6625108" y="4449739"/>
            <a:ext cx="1187945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ction Button: Blank 42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7BC4D1B2-89FA-4D74-B707-D570055EF199}"/>
              </a:ext>
            </a:extLst>
          </p:cNvPr>
          <p:cNvSpPr/>
          <p:nvPr/>
        </p:nvSpPr>
        <p:spPr>
          <a:xfrm>
            <a:off x="2538659" y="1416787"/>
            <a:ext cx="1555727" cy="1656184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ction Button: Blank 43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806AC169-FFE4-4FA4-A831-AF6A831F3A73}"/>
              </a:ext>
            </a:extLst>
          </p:cNvPr>
          <p:cNvSpPr/>
          <p:nvPr/>
        </p:nvSpPr>
        <p:spPr>
          <a:xfrm>
            <a:off x="4659112" y="1446401"/>
            <a:ext cx="1555727" cy="1656184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ction Button: Blank 44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B1694BAB-5427-4C03-98D0-D9C23ACED08B}"/>
              </a:ext>
            </a:extLst>
          </p:cNvPr>
          <p:cNvSpPr/>
          <p:nvPr/>
        </p:nvSpPr>
        <p:spPr>
          <a:xfrm>
            <a:off x="6692158" y="1403214"/>
            <a:ext cx="1131004" cy="1656184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ction Button: Blank 45">
            <a:hlinkClick r:id="rId14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898807" y="2348101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ction Button: Blank 33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F2F7C2CC-EA8C-42EA-A2F8-C870EC5162DA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296144" cy="1584176"/>
            <a:chOff x="3312740" y="2016100"/>
            <a:chExt cx="1296144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ction Button: Blank 36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5B04BC79-1093-4CE3-9A35-3D5B52385299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812" y="791964"/>
            <a:ext cx="7632848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35" name="Action Button: Blank 34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AAB2819E-0FA2-42AD-9FC0-A7D0FD02E56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rId7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FBD98265-A8E1-4D86-88D8-760E0766F23E}"/>
              </a:ext>
            </a:extLst>
          </p:cNvPr>
          <p:cNvSpPr/>
          <p:nvPr/>
        </p:nvSpPr>
        <p:spPr>
          <a:xfrm>
            <a:off x="6625108" y="4464372"/>
            <a:ext cx="1187945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 bwMode="auto">
          <a:xfrm>
            <a:off x="437703" y="1084385"/>
            <a:ext cx="6403429" cy="22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8038" y="3744292"/>
            <a:ext cx="763284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93690" y="2020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Energy Usage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25" y="31894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Monday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93480" y="32033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Tuesday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63936" y="32021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Wednesday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2198" y="321657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Thursday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85778" y="32148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Friday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(Today)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66332" y="32190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Saturday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74878" y="32211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Sunday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80" y="3672284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Tip: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275" y="3744292"/>
            <a:ext cx="70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The Kitchen light has been left on for 6 hours.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4"/>
            <a:ext cx="7683382" cy="344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</a:t>
            </a:r>
            <a:r>
              <a:rPr lang="en-GB" sz="1700" dirty="0" smtClean="0">
                <a:solidFill>
                  <a:schemeClr val="accent2">
                    <a:lumMod val="50000"/>
                  </a:schemeClr>
                </a:solidFill>
              </a:rPr>
              <a:t>House</a:t>
            </a:r>
            <a:endParaRPr lang="en-GB" sz="1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</a:t>
            </a:r>
            <a:r>
              <a:rPr lang="en-GB" sz="1700" dirty="0" smtClean="0">
                <a:solidFill>
                  <a:schemeClr val="accent2">
                    <a:lumMod val="50000"/>
                  </a:schemeClr>
                </a:solidFill>
              </a:rPr>
              <a:t>Appliances Detected</a:t>
            </a:r>
            <a:endParaRPr lang="en-GB" sz="17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 err="1"/>
                    <a:t>Formohelidrine</a:t>
                  </a:r>
                  <a:endParaRPr lang="en-GB" b="1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ction Button: Blank 75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3F5692AD-1A34-466F-9D48-F010C0CAC9B0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ction Button: Blank 84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E6354ECD-BD03-4424-A948-855DE3241B03}"/>
              </a:ext>
            </a:extLst>
          </p:cNvPr>
          <p:cNvSpPr/>
          <p:nvPr/>
        </p:nvSpPr>
        <p:spPr>
          <a:xfrm>
            <a:off x="2590379" y="1575393"/>
            <a:ext cx="1505240" cy="1355492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007D8844-EAA8-4890-9027-0325A7166457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Enter Medication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8498C84C-3059-4F2E-8CB0-5053686F39C1}"/>
              </a:ext>
            </a:extLst>
          </p:cNvPr>
          <p:cNvSpPr/>
          <p:nvPr/>
        </p:nvSpPr>
        <p:spPr>
          <a:xfrm>
            <a:off x="6916740" y="739939"/>
            <a:ext cx="860496" cy="421357"/>
          </a:xfrm>
          <a:prstGeom prst="actionButtonBlank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496</Words>
  <Application>Microsoft Office PowerPoint</Application>
  <PresentationFormat>Custom</PresentationFormat>
  <Paragraphs>156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53</cp:revision>
  <dcterms:created xsi:type="dcterms:W3CDTF">2019-01-26T13:26:24Z</dcterms:created>
  <dcterms:modified xsi:type="dcterms:W3CDTF">2019-02-06T14:17:29Z</dcterms:modified>
</cp:coreProperties>
</file>