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1" r:id="rId11"/>
    <p:sldId id="266" r:id="rId12"/>
    <p:sldId id="267" r:id="rId13"/>
  </p:sldIdLst>
  <p:sldSz cx="792162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A7EBB"/>
    <a:srgbClr val="77933C"/>
    <a:srgbClr val="88A64C"/>
    <a:srgbClr val="9E0000"/>
    <a:srgbClr val="FBF3F3"/>
    <a:srgbClr val="BC3636"/>
    <a:srgbClr val="ECE9B2"/>
    <a:srgbClr val="A32F2F"/>
    <a:srgbClr val="D1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21" dt="2019-01-31T12:26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0" y="62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custSel addSld modSld sldOrd">
      <pc:chgData name="Sam Haley" userId="2921b71b9664ecdd" providerId="LiveId" clId="{FFFBFD1D-68D7-4546-855C-F88283A751C7}" dt="2019-01-31T12:59:31.252" v="119" actId="1037"/>
      <pc:docMkLst>
        <pc:docMk/>
      </pc:docMkLst>
      <pc:sldChg chg="addSp modSp">
        <pc:chgData name="Sam Haley" userId="2921b71b9664ecdd" providerId="LiveId" clId="{FFFBFD1D-68D7-4546-855C-F88283A751C7}" dt="2019-01-29T15:46:22.917" v="32" actId="571"/>
        <pc:sldMkLst>
          <pc:docMk/>
          <pc:sldMk cId="62185722" sldId="256"/>
        </pc:sldMkLst>
        <pc:spChg chg="mod">
          <ac:chgData name="Sam Haley" userId="2921b71b9664ecdd" providerId="LiveId" clId="{FFFBFD1D-68D7-4546-855C-F88283A751C7}" dt="2019-01-29T15:46:16.596" v="28" actId="1076"/>
          <ac:spMkLst>
            <pc:docMk/>
            <pc:sldMk cId="62185722" sldId="256"/>
            <ac:spMk id="4" creationId="{00000000-0000-0000-0000-000000000000}"/>
          </ac:spMkLst>
        </pc:sp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6" creationId="{29D9388D-86C5-44A3-B4E7-B2BCF9CF8810}"/>
          </ac:picMkLst>
        </pc:pic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7" creationId="{4A23D547-A2EC-4B78-9105-B9C5216C2779}"/>
          </ac:picMkLst>
        </pc:picChg>
        <pc:picChg chg="mod">
          <ac:chgData name="Sam Haley" userId="2921b71b9664ecdd" providerId="LiveId" clId="{FFFBFD1D-68D7-4546-855C-F88283A751C7}" dt="2019-01-29T15:46:19.940" v="29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5:46:20.124" v="30" actId="1076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31T12:58:24.509" v="90" actId="20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31T12:58:09.772" v="88" actId="207"/>
          <ac:spMkLst>
            <pc:docMk/>
            <pc:sldMk cId="4028656251" sldId="261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04.187" v="87" actId="207"/>
          <ac:spMkLst>
            <pc:docMk/>
            <pc:sldMk cId="4028656251" sldId="261"/>
            <ac:spMk id="9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0.582" v="39" actId="20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24.509" v="90" actId="207"/>
          <ac:spMkLst>
            <pc:docMk/>
            <pc:sldMk cId="4028656251" sldId="261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31T12:58:14.298" v="89" actId="207"/>
          <ac:spMkLst>
            <pc:docMk/>
            <pc:sldMk cId="4028656251" sldId="261"/>
            <ac:spMk id="14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4.725" v="40" actId="207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delSp modSp">
        <pc:chgData name="Sam Haley" userId="2921b71b9664ecdd" providerId="LiveId" clId="{FFFBFD1D-68D7-4546-855C-F88283A751C7}" dt="2019-01-31T12:37:43.296" v="86" actId="14100"/>
        <pc:sldMkLst>
          <pc:docMk/>
          <pc:sldMk cId="737168245" sldId="262"/>
        </pc:sldMkLst>
        <pc:spChg chg="mod">
          <ac:chgData name="Sam Haley" userId="2921b71b9664ecdd" providerId="LiveId" clId="{FFFBFD1D-68D7-4546-855C-F88283A751C7}" dt="2019-01-31T12:31:49.085" v="61" actId="1035"/>
          <ac:spMkLst>
            <pc:docMk/>
            <pc:sldMk cId="737168245" sldId="262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31:24.764" v="41" actId="14100"/>
          <ac:spMkLst>
            <pc:docMk/>
            <pc:sldMk cId="737168245" sldId="262"/>
            <ac:spMk id="39" creationId="{00000000-0000-0000-0000-000000000000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  <pc:spChg chg="mod">
          <ac:chgData name="Sam Haley" userId="2921b71b9664ecdd" providerId="LiveId" clId="{FFFBFD1D-68D7-4546-855C-F88283A751C7}" dt="2019-01-31T12:31:54.824" v="62" actId="14100"/>
          <ac:spMkLst>
            <pc:docMk/>
            <pc:sldMk cId="737168245" sldId="262"/>
            <ac:spMk id="42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13.680" v="67" actId="14100"/>
          <ac:spMkLst>
            <pc:docMk/>
            <pc:sldMk cId="737168245" sldId="262"/>
            <ac:spMk id="43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20.594" v="82" actId="1036"/>
          <ac:spMkLst>
            <pc:docMk/>
            <pc:sldMk cId="737168245" sldId="262"/>
            <ac:spMk id="44" creationId="{00000000-0000-0000-0000-000000000000}"/>
          </ac:spMkLst>
        </pc:spChg>
        <pc:picChg chg="del">
          <ac:chgData name="Sam Haley" userId="2921b71b9664ecdd" providerId="LiveId" clId="{FFFBFD1D-68D7-4546-855C-F88283A751C7}" dt="2019-01-31T12:37:34.012" v="83" actId="478"/>
          <ac:picMkLst>
            <pc:docMk/>
            <pc:sldMk cId="737168245" sldId="262"/>
            <ac:picMk id="47" creationId="{00000000-0000-0000-0000-000000000000}"/>
          </ac:picMkLst>
        </pc:picChg>
        <pc:picChg chg="add mod">
          <ac:chgData name="Sam Haley" userId="2921b71b9664ecdd" providerId="LiveId" clId="{FFFBFD1D-68D7-4546-855C-F88283A751C7}" dt="2019-01-31T12:37:43.296" v="86" actId="14100"/>
          <ac:picMkLst>
            <pc:docMk/>
            <pc:sldMk cId="737168245" sldId="262"/>
            <ac:picMk id="50" creationId="{5DE2B882-3C88-4F7E-B0BD-522F76D3B620}"/>
          </ac:picMkLst>
        </pc:pic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31T12:26:00.376" v="38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00.376" v="38" actId="207"/>
          <ac:spMkLst>
            <pc:docMk/>
            <pc:sldMk cId="620648219" sldId="264"/>
            <ac:spMk id="8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54.758" v="37" actId="207"/>
          <ac:spMkLst>
            <pc:docMk/>
            <pc:sldMk cId="620648219" sldId="264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  <pc:sldChg chg="modSp">
        <pc:chgData name="Sam Haley" userId="2921b71b9664ecdd" providerId="LiveId" clId="{FFFBFD1D-68D7-4546-855C-F88283A751C7}" dt="2019-01-31T12:25:44.731" v="36" actId="207"/>
        <pc:sldMkLst>
          <pc:docMk/>
          <pc:sldMk cId="2496374737" sldId="265"/>
        </pc:sldMkLst>
        <pc:spChg chg="mod">
          <ac:chgData name="Sam Haley" userId="2921b71b9664ecdd" providerId="LiveId" clId="{FFFBFD1D-68D7-4546-855C-F88283A751C7}" dt="2019-01-31T12:25:35.134" v="33" actId="207"/>
          <ac:spMkLst>
            <pc:docMk/>
            <pc:sldMk cId="2496374737" sldId="265"/>
            <ac:spMk id="46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39.026" v="34" actId="207"/>
          <ac:spMkLst>
            <pc:docMk/>
            <pc:sldMk cId="2496374737" sldId="265"/>
            <ac:spMk id="52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1.761" v="35" actId="207"/>
          <ac:spMkLst>
            <pc:docMk/>
            <pc:sldMk cId="2496374737" sldId="265"/>
            <ac:spMk id="64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4.731" v="36" actId="207"/>
          <ac:spMkLst>
            <pc:docMk/>
            <pc:sldMk cId="2496374737" sldId="265"/>
            <ac:spMk id="76" creationId="{00000000-0000-0000-0000-000000000000}"/>
          </ac:spMkLst>
        </pc:spChg>
      </pc:sldChg>
      <pc:sldChg chg="delSp add ord setBg">
        <pc:chgData name="Sam Haley" userId="2921b71b9664ecdd" providerId="LiveId" clId="{FFFBFD1D-68D7-4546-855C-F88283A751C7}" dt="2019-01-29T15:44:37.526" v="27"/>
        <pc:sldMkLst>
          <pc:docMk/>
          <pc:sldMk cId="1062007345" sldId="266"/>
        </pc:sldMkLst>
        <pc:spChg chg="del">
          <ac:chgData name="Sam Haley" userId="2921b71b9664ecdd" providerId="LiveId" clId="{FFFBFD1D-68D7-4546-855C-F88283A751C7}" dt="2019-01-29T15:39:19.014" v="24" actId="478"/>
          <ac:spMkLst>
            <pc:docMk/>
            <pc:sldMk cId="1062007345" sldId="266"/>
            <ac:spMk id="2" creationId="{A86A4B3A-1234-42EA-8353-90A553F576EE}"/>
          </ac:spMkLst>
        </pc:spChg>
        <pc:spChg chg="del">
          <ac:chgData name="Sam Haley" userId="2921b71b9664ecdd" providerId="LiveId" clId="{FFFBFD1D-68D7-4546-855C-F88283A751C7}" dt="2019-01-29T15:39:21.386" v="25" actId="478"/>
          <ac:spMkLst>
            <pc:docMk/>
            <pc:sldMk cId="1062007345" sldId="266"/>
            <ac:spMk id="3" creationId="{3F2B5A9E-30B9-4EEB-AC61-C6A0B7D31FF0}"/>
          </ac:spMkLst>
        </pc:spChg>
      </pc:sldChg>
      <pc:sldChg chg="modSp">
        <pc:chgData name="Sam Haley" userId="2921b71b9664ecdd" providerId="LiveId" clId="{FFFBFD1D-68D7-4546-855C-F88283A751C7}" dt="2019-01-31T12:59:31.252" v="119" actId="1037"/>
        <pc:sldMkLst>
          <pc:docMk/>
          <pc:sldMk cId="2795843130" sldId="267"/>
        </pc:sldMkLst>
        <pc:spChg chg="mod">
          <ac:chgData name="Sam Haley" userId="2921b71b9664ecdd" providerId="LiveId" clId="{FFFBFD1D-68D7-4546-855C-F88283A751C7}" dt="2019-01-31T12:59:31.252" v="119" actId="1037"/>
          <ac:spMkLst>
            <pc:docMk/>
            <pc:sldMk cId="2795843130" sldId="26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microsoft.com/office/2007/relationships/hdphoto" Target="../media/hdphoto4.wdp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98807" y="2348101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88804" y="577465"/>
            <a:ext cx="3880856" cy="3742891"/>
            <a:chOff x="-109472" y="577465"/>
            <a:chExt cx="3880856" cy="3742891"/>
          </a:xfrm>
        </p:grpSpPr>
        <p:pic>
          <p:nvPicPr>
            <p:cNvPr id="8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56" y="577465"/>
              <a:ext cx="1961443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472" y="577465"/>
              <a:ext cx="2304256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388" y="1007988"/>
              <a:ext cx="3626996" cy="3312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30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Ground Floor 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31" y="935980"/>
              <a:ext cx="1659772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32103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+ Add Floor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68" y="1512788"/>
              <a:ext cx="1304592" cy="146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85751" y="1692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Bedroom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12251" y="1431950"/>
              <a:ext cx="139717" cy="147803"/>
              <a:chOff x="2512251" y="1431950"/>
              <a:chExt cx="139717" cy="14780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26982" y="2904959"/>
              <a:ext cx="139717" cy="147803"/>
              <a:chOff x="2512251" y="1431950"/>
              <a:chExt cx="139717" cy="1478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1218209" y="2928274"/>
              <a:ext cx="139717" cy="147803"/>
              <a:chOff x="2512251" y="1431950"/>
              <a:chExt cx="139717" cy="1478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1216161" y="1440036"/>
              <a:ext cx="139717" cy="147803"/>
              <a:chOff x="2512251" y="1431950"/>
              <a:chExt cx="139717" cy="14780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44388" y="719956"/>
            <a:ext cx="3888432" cy="3600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8383" y="1412590"/>
            <a:ext cx="1707428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97948" y="1404852"/>
            <a:ext cx="1745637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38744" y="778241"/>
            <a:ext cx="3660170" cy="28803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41482" y="734183"/>
            <a:ext cx="20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Bedroom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370" y="1007988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1050909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3333" y="4453324"/>
            <a:ext cx="1857759" cy="566736"/>
            <a:chOff x="5991485" y="4453324"/>
            <a:chExt cx="1857759" cy="566736"/>
          </a:xfrm>
        </p:grpSpPr>
        <p:pic>
          <p:nvPicPr>
            <p:cNvPr id="7170" name="Picture 2" descr="C:\Users\Sam\OneDrive\Documents\Heriot Watt\Advanced Interaction design\courswork a\storyboard\Energy_page\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485" y="4464372"/>
              <a:ext cx="1857759" cy="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079366" y="4453324"/>
              <a:ext cx="169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Add Room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3" y="1427795"/>
            <a:ext cx="1692188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44" y="3810231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1898060" y="398317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5" y="4464560"/>
            <a:ext cx="1288919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601853" y="4445704"/>
            <a:ext cx="120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46" y="1420241"/>
            <a:ext cx="1711494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Med name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345</Words>
  <Application>Microsoft Office PowerPoint</Application>
  <PresentationFormat>Custom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41</cp:revision>
  <dcterms:created xsi:type="dcterms:W3CDTF">2019-01-26T13:26:24Z</dcterms:created>
  <dcterms:modified xsi:type="dcterms:W3CDTF">2019-01-31T12:59:36Z</dcterms:modified>
</cp:coreProperties>
</file>