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0" r:id="rId2"/>
    <p:sldId id="256" r:id="rId3"/>
    <p:sldId id="280" r:id="rId4"/>
    <p:sldId id="258" r:id="rId5"/>
    <p:sldId id="265" r:id="rId6"/>
    <p:sldId id="276" r:id="rId7"/>
    <p:sldId id="260" r:id="rId8"/>
    <p:sldId id="263" r:id="rId9"/>
    <p:sldId id="257" r:id="rId10"/>
    <p:sldId id="271" r:id="rId11"/>
    <p:sldId id="272" r:id="rId12"/>
    <p:sldId id="262" r:id="rId13"/>
    <p:sldId id="259" r:id="rId14"/>
    <p:sldId id="278" r:id="rId15"/>
    <p:sldId id="279" r:id="rId16"/>
    <p:sldId id="273" r:id="rId17"/>
    <p:sldId id="264" r:id="rId18"/>
    <p:sldId id="277" r:id="rId19"/>
    <p:sldId id="269" r:id="rId20"/>
    <p:sldId id="261" r:id="rId21"/>
    <p:sldId id="275" r:id="rId22"/>
    <p:sldId id="274" r:id="rId23"/>
    <p:sldId id="266" r:id="rId24"/>
    <p:sldId id="267" r:id="rId25"/>
  </p:sldIdLst>
  <p:sldSz cx="7921625" cy="504031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77933C"/>
    <a:srgbClr val="C00000"/>
    <a:srgbClr val="4F81BD"/>
    <a:srgbClr val="000000"/>
    <a:srgbClr val="4A7EBB"/>
    <a:srgbClr val="88A64C"/>
    <a:srgbClr val="FBF3F3"/>
    <a:srgbClr val="BC3636"/>
    <a:srgbClr val="ECE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80" y="62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aley" userId="2921b71b9664ecdd" providerId="LiveId" clId="{7556E154-CE5E-4B44-A7C2-9363C2E0DDDB}"/>
    <pc:docChg chg="undo custSel addSld delSld modSld sldOrd modMainMaster">
      <pc:chgData name="Sam Haley" userId="2921b71b9664ecdd" providerId="LiveId" clId="{7556E154-CE5E-4B44-A7C2-9363C2E0DDDB}" dt="2019-02-19T13:20:45.630" v="1336"/>
      <pc:docMkLst>
        <pc:docMk/>
      </pc:docMkLst>
      <pc:sldChg chg="modSp modTransition">
        <pc:chgData name="Sam Haley" userId="2921b71b9664ecdd" providerId="LiveId" clId="{7556E154-CE5E-4B44-A7C2-9363C2E0DDDB}" dt="2019-02-17T17:13:44.148" v="708"/>
        <pc:sldMkLst>
          <pc:docMk/>
          <pc:sldMk cId="62185722" sldId="256"/>
        </pc:sldMkLst>
        <pc:spChg chg="mod">
          <ac:chgData name="Sam Haley" userId="2921b71b9664ecdd" providerId="LiveId" clId="{7556E154-CE5E-4B44-A7C2-9363C2E0DDDB}" dt="2019-02-17T16:58:52.715" v="485" actId="207"/>
          <ac:spMkLst>
            <pc:docMk/>
            <pc:sldMk cId="62185722" sldId="256"/>
            <ac:spMk id="3" creationId="{B3CF360F-A609-49A2-87C2-B3BE00860A0E}"/>
          </ac:spMkLst>
        </pc:spChg>
        <pc:spChg chg="mod">
          <ac:chgData name="Sam Haley" userId="2921b71b9664ecdd" providerId="LiveId" clId="{7556E154-CE5E-4B44-A7C2-9363C2E0DDDB}" dt="2019-02-17T14:48:21.169" v="205" actId="1076"/>
          <ac:spMkLst>
            <pc:docMk/>
            <pc:sldMk cId="62185722" sldId="256"/>
            <ac:spMk id="4" creationId="{00000000-0000-0000-0000-000000000000}"/>
          </ac:spMkLst>
        </pc:spChg>
        <pc:spChg chg="mod">
          <ac:chgData name="Sam Haley" userId="2921b71b9664ecdd" providerId="LiveId" clId="{7556E154-CE5E-4B44-A7C2-9363C2E0DDDB}" dt="2019-02-17T16:58:54.600" v="486" actId="207"/>
          <ac:spMkLst>
            <pc:docMk/>
            <pc:sldMk cId="62185722" sldId="256"/>
            <ac:spMk id="14" creationId="{61CED129-D60E-47C1-9A94-717079205673}"/>
          </ac:spMkLst>
        </pc:spChg>
        <pc:spChg chg="mod">
          <ac:chgData name="Sam Haley" userId="2921b71b9664ecdd" providerId="LiveId" clId="{7556E154-CE5E-4B44-A7C2-9363C2E0DDDB}" dt="2019-02-17T16:58:57.158" v="487" actId="207"/>
          <ac:spMkLst>
            <pc:docMk/>
            <pc:sldMk cId="62185722" sldId="256"/>
            <ac:spMk id="15" creationId="{413FEA9C-3162-481C-92BA-06D9ED36E7B8}"/>
          </ac:spMkLst>
        </pc:spChg>
        <pc:spChg chg="mod">
          <ac:chgData name="Sam Haley" userId="2921b71b9664ecdd" providerId="LiveId" clId="{7556E154-CE5E-4B44-A7C2-9363C2E0DDDB}" dt="2019-02-17T16:59:02.093" v="490" actId="207"/>
          <ac:spMkLst>
            <pc:docMk/>
            <pc:sldMk cId="62185722" sldId="256"/>
            <ac:spMk id="16" creationId="{F94E281F-7AC6-40DE-865A-6AA06DAA6D41}"/>
          </ac:spMkLst>
        </pc:spChg>
        <pc:spChg chg="mod">
          <ac:chgData name="Sam Haley" userId="2921b71b9664ecdd" providerId="LiveId" clId="{7556E154-CE5E-4B44-A7C2-9363C2E0DDDB}" dt="2019-02-17T16:59:04.897" v="491" actId="207"/>
          <ac:spMkLst>
            <pc:docMk/>
            <pc:sldMk cId="62185722" sldId="256"/>
            <ac:spMk id="17" creationId="{BA74CBE2-6BBF-4884-8B04-26B82A8AC1B0}"/>
          </ac:spMkLst>
        </pc:spChg>
      </pc:sldChg>
      <pc:sldChg chg="addSp modSp modTransition">
        <pc:chgData name="Sam Haley" userId="2921b71b9664ecdd" providerId="LiveId" clId="{7556E154-CE5E-4B44-A7C2-9363C2E0DDDB}" dt="2019-02-19T12:39:49.621" v="1321" actId="1076"/>
        <pc:sldMkLst>
          <pc:docMk/>
          <pc:sldMk cId="3025874699" sldId="257"/>
        </pc:sldMkLst>
        <pc:spChg chg="add mod">
          <ac:chgData name="Sam Haley" userId="2921b71b9664ecdd" providerId="LiveId" clId="{7556E154-CE5E-4B44-A7C2-9363C2E0DDDB}" dt="2019-02-19T12:29:27.465" v="1160" actId="571"/>
          <ac:spMkLst>
            <pc:docMk/>
            <pc:sldMk cId="3025874699" sldId="257"/>
            <ac:spMk id="23" creationId="{381F6D39-DF75-4ADE-BA16-B71CA721788D}"/>
          </ac:spMkLst>
        </pc:spChg>
        <pc:spChg chg="add mod">
          <ac:chgData name="Sam Haley" userId="2921b71b9664ecdd" providerId="LiveId" clId="{7556E154-CE5E-4B44-A7C2-9363C2E0DDDB}" dt="2019-02-19T12:39:24.144" v="1308" actId="14100"/>
          <ac:spMkLst>
            <pc:docMk/>
            <pc:sldMk cId="3025874699" sldId="257"/>
            <ac:spMk id="24" creationId="{C67323E3-BD28-4BA0-845D-EEB86B6C96F7}"/>
          </ac:spMkLst>
        </pc:spChg>
        <pc:spChg chg="add mod">
          <ac:chgData name="Sam Haley" userId="2921b71b9664ecdd" providerId="LiveId" clId="{7556E154-CE5E-4B44-A7C2-9363C2E0DDDB}" dt="2019-02-19T12:39:29.094" v="1310" actId="1076"/>
          <ac:spMkLst>
            <pc:docMk/>
            <pc:sldMk cId="3025874699" sldId="257"/>
            <ac:spMk id="25" creationId="{77E69458-9277-4A8F-8979-F4EC53D84DB9}"/>
          </ac:spMkLst>
        </pc:spChg>
        <pc:spChg chg="add mod">
          <ac:chgData name="Sam Haley" userId="2921b71b9664ecdd" providerId="LiveId" clId="{7556E154-CE5E-4B44-A7C2-9363C2E0DDDB}" dt="2019-02-19T12:39:34.743" v="1312" actId="1076"/>
          <ac:spMkLst>
            <pc:docMk/>
            <pc:sldMk cId="3025874699" sldId="257"/>
            <ac:spMk id="26" creationId="{4AE0001F-0EE3-400B-9DF5-718E6DB59A55}"/>
          </ac:spMkLst>
        </pc:spChg>
        <pc:spChg chg="add mod">
          <ac:chgData name="Sam Haley" userId="2921b71b9664ecdd" providerId="LiveId" clId="{7556E154-CE5E-4B44-A7C2-9363C2E0DDDB}" dt="2019-02-19T12:39:40.142" v="1315" actId="1076"/>
          <ac:spMkLst>
            <pc:docMk/>
            <pc:sldMk cId="3025874699" sldId="257"/>
            <ac:spMk id="27" creationId="{B79255EC-ECA8-49CB-AD9D-C1E4AC2EAE8F}"/>
          </ac:spMkLst>
        </pc:spChg>
        <pc:spChg chg="add mod">
          <ac:chgData name="Sam Haley" userId="2921b71b9664ecdd" providerId="LiveId" clId="{7556E154-CE5E-4B44-A7C2-9363C2E0DDDB}" dt="2019-02-19T12:39:43.411" v="1317" actId="1076"/>
          <ac:spMkLst>
            <pc:docMk/>
            <pc:sldMk cId="3025874699" sldId="257"/>
            <ac:spMk id="28" creationId="{A55D4F3E-0542-4F0F-B53F-CB6A47A2099A}"/>
          </ac:spMkLst>
        </pc:spChg>
        <pc:spChg chg="add mod">
          <ac:chgData name="Sam Haley" userId="2921b71b9664ecdd" providerId="LiveId" clId="{7556E154-CE5E-4B44-A7C2-9363C2E0DDDB}" dt="2019-02-19T12:39:46.206" v="1319" actId="1076"/>
          <ac:spMkLst>
            <pc:docMk/>
            <pc:sldMk cId="3025874699" sldId="257"/>
            <ac:spMk id="29" creationId="{ED95F20C-9905-43C2-A281-8C7CE8B45146}"/>
          </ac:spMkLst>
        </pc:spChg>
        <pc:spChg chg="add mod">
          <ac:chgData name="Sam Haley" userId="2921b71b9664ecdd" providerId="LiveId" clId="{7556E154-CE5E-4B44-A7C2-9363C2E0DDDB}" dt="2019-02-19T12:39:49.621" v="1321" actId="1076"/>
          <ac:spMkLst>
            <pc:docMk/>
            <pc:sldMk cId="3025874699" sldId="257"/>
            <ac:spMk id="30" creationId="{B74BD421-C41E-4432-BA6E-17F8095E8B13}"/>
          </ac:spMkLst>
        </pc:spChg>
        <pc:spChg chg="mod">
          <ac:chgData name="Sam Haley" userId="2921b71b9664ecdd" providerId="LiveId" clId="{7556E154-CE5E-4B44-A7C2-9363C2E0DDDB}" dt="2019-02-17T17:01:09.698" v="511" actId="207"/>
          <ac:spMkLst>
            <pc:docMk/>
            <pc:sldMk cId="3025874699" sldId="257"/>
            <ac:spMk id="35" creationId="{AAB2819E-0FA2-42AD-9FC0-A7D0FD02E561}"/>
          </ac:spMkLst>
        </pc:spChg>
        <pc:spChg chg="mod">
          <ac:chgData name="Sam Haley" userId="2921b71b9664ecdd" providerId="LiveId" clId="{7556E154-CE5E-4B44-A7C2-9363C2E0DDDB}" dt="2019-02-19T12:29:28.145" v="1161" actId="1076"/>
          <ac:spMkLst>
            <pc:docMk/>
            <pc:sldMk cId="3025874699" sldId="257"/>
            <ac:spMk id="39" creationId="{FBD98265-A8E1-4D86-88D8-760E0766F23E}"/>
          </ac:spMkLst>
        </pc:spChg>
      </pc:sldChg>
      <pc:sldChg chg="addSp modSp modTransition modAnim">
        <pc:chgData name="Sam Haley" userId="2921b71b9664ecdd" providerId="LiveId" clId="{7556E154-CE5E-4B44-A7C2-9363C2E0DDDB}" dt="2019-02-17T17:24:48.909" v="818"/>
        <pc:sldMkLst>
          <pc:docMk/>
          <pc:sldMk cId="2782793082" sldId="258"/>
        </pc:sldMkLst>
        <pc:spChg chg="mod">
          <ac:chgData name="Sam Haley" userId="2921b71b9664ecdd" providerId="LiveId" clId="{7556E154-CE5E-4B44-A7C2-9363C2E0DDDB}" dt="2019-02-17T16:59:13.700" v="492" actId="207"/>
          <ac:spMkLst>
            <pc:docMk/>
            <pc:sldMk cId="2782793082" sldId="258"/>
            <ac:spMk id="37" creationId="{34195E87-30B1-46ED-A1B8-CE2E21EC8304}"/>
          </ac:spMkLst>
        </pc:spChg>
        <pc:spChg chg="mod">
          <ac:chgData name="Sam Haley" userId="2921b71b9664ecdd" providerId="LiveId" clId="{7556E154-CE5E-4B44-A7C2-9363C2E0DDDB}" dt="2019-02-17T16:59:22.191" v="496" actId="207"/>
          <ac:spMkLst>
            <pc:docMk/>
            <pc:sldMk cId="2782793082" sldId="258"/>
            <ac:spMk id="41" creationId="{45D1980A-E335-402A-B904-08F9451E97D5}"/>
          </ac:spMkLst>
        </pc:spChg>
        <pc:spChg chg="mod">
          <ac:chgData name="Sam Haley" userId="2921b71b9664ecdd" providerId="LiveId" clId="{7556E154-CE5E-4B44-A7C2-9363C2E0DDDB}" dt="2019-02-17T16:59:15.770" v="493" actId="207"/>
          <ac:spMkLst>
            <pc:docMk/>
            <pc:sldMk cId="2782793082" sldId="258"/>
            <ac:spMk id="43" creationId="{7BC4D1B2-89FA-4D74-B707-D570055EF199}"/>
          </ac:spMkLst>
        </pc:spChg>
        <pc:spChg chg="mod">
          <ac:chgData name="Sam Haley" userId="2921b71b9664ecdd" providerId="LiveId" clId="{7556E154-CE5E-4B44-A7C2-9363C2E0DDDB}" dt="2019-02-17T16:59:17.762" v="494" actId="207"/>
          <ac:spMkLst>
            <pc:docMk/>
            <pc:sldMk cId="2782793082" sldId="258"/>
            <ac:spMk id="44" creationId="{806AC169-FFE4-4FA4-A831-AF6A831F3A73}"/>
          </ac:spMkLst>
        </pc:spChg>
        <pc:spChg chg="mod">
          <ac:chgData name="Sam Haley" userId="2921b71b9664ecdd" providerId="LiveId" clId="{7556E154-CE5E-4B44-A7C2-9363C2E0DDDB}" dt="2019-02-17T16:59:19.675" v="495" actId="207"/>
          <ac:spMkLst>
            <pc:docMk/>
            <pc:sldMk cId="2782793082" sldId="258"/>
            <ac:spMk id="45" creationId="{B1694BAB-5427-4C03-98D0-D9C23ACED08B}"/>
          </ac:spMkLst>
        </pc:spChg>
        <pc:spChg chg="mod">
          <ac:chgData name="Sam Haley" userId="2921b71b9664ecdd" providerId="LiveId" clId="{7556E154-CE5E-4B44-A7C2-9363C2E0DDDB}" dt="2019-02-17T16:59:24.200" v="497" actId="207"/>
          <ac:spMkLst>
            <pc:docMk/>
            <pc:sldMk cId="2782793082" sldId="258"/>
            <ac:spMk id="46" creationId="{475B1B93-7323-4B81-9B3E-A373D4C947E4}"/>
          </ac:spMkLst>
        </pc:spChg>
        <pc:grpChg chg="add 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3" creationId="{65697F9B-BA33-459B-9830-6E76C082019B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10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14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20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26" creationId="{00000000-0000-0000-0000-000000000000}"/>
          </ac:grpSpMkLst>
        </pc:grpChg>
        <pc:picChg chg="add mod">
          <ac:chgData name="Sam Haley" userId="2921b71b9664ecdd" providerId="LiveId" clId="{7556E154-CE5E-4B44-A7C2-9363C2E0DDDB}" dt="2019-02-17T16:53:00.087" v="379" actId="14100"/>
          <ac:picMkLst>
            <pc:docMk/>
            <pc:sldMk cId="2782793082" sldId="258"/>
            <ac:picMk id="47" creationId="{B53AA50D-86EC-4B6C-91D2-D23884FE965F}"/>
          </ac:picMkLst>
        </pc:picChg>
        <pc:picChg chg="mod">
          <ac:chgData name="Sam Haley" userId="2921b71b9664ecdd" providerId="LiveId" clId="{7556E154-CE5E-4B44-A7C2-9363C2E0DDDB}" dt="2019-02-17T16:55:27.109" v="387" actId="1076"/>
          <ac:picMkLst>
            <pc:docMk/>
            <pc:sldMk cId="2782793082" sldId="258"/>
            <ac:picMk id="2054" creationId="{00000000-0000-0000-0000-000000000000}"/>
          </ac:picMkLst>
        </pc:picChg>
        <pc:picChg chg="ord">
          <ac:chgData name="Sam Haley" userId="2921b71b9664ecdd" providerId="LiveId" clId="{7556E154-CE5E-4B44-A7C2-9363C2E0DDDB}" dt="2019-02-17T16:52:42.455" v="376" actId="166"/>
          <ac:picMkLst>
            <pc:docMk/>
            <pc:sldMk cId="2782793082" sldId="258"/>
            <ac:picMk id="2056" creationId="{00000000-0000-0000-0000-000000000000}"/>
          </ac:picMkLst>
        </pc:picChg>
      </pc:sldChg>
      <pc:sldChg chg="addSp delSp modSp modTransition">
        <pc:chgData name="Sam Haley" userId="2921b71b9664ecdd" providerId="LiveId" clId="{7556E154-CE5E-4B44-A7C2-9363C2E0DDDB}" dt="2019-02-19T13:20:32.726" v="1333" actId="14100"/>
        <pc:sldMkLst>
          <pc:docMk/>
          <pc:sldMk cId="754679512" sldId="259"/>
        </pc:sldMkLst>
        <pc:spChg chg="mod">
          <ac:chgData name="Sam Haley" userId="2921b71b9664ecdd" providerId="LiveId" clId="{7556E154-CE5E-4B44-A7C2-9363C2E0DDDB}" dt="2019-02-17T17:10:28.287" v="675" actId="207"/>
          <ac:spMkLst>
            <pc:docMk/>
            <pc:sldMk cId="754679512" sldId="259"/>
            <ac:spMk id="59" creationId="{C2EEBB1C-AD2C-4EAD-9C53-F2CA30248477}"/>
          </ac:spMkLst>
        </pc:spChg>
        <pc:spChg chg="mod">
          <ac:chgData name="Sam Haley" userId="2921b71b9664ecdd" providerId="LiveId" clId="{7556E154-CE5E-4B44-A7C2-9363C2E0DDDB}" dt="2019-02-17T17:10:24.078" v="674" actId="207"/>
          <ac:spMkLst>
            <pc:docMk/>
            <pc:sldMk cId="754679512" sldId="259"/>
            <ac:spMk id="62" creationId="{77619A0B-C747-464D-AC14-A0090124E1C9}"/>
          </ac:spMkLst>
        </pc:spChg>
        <pc:spChg chg="del mod">
          <ac:chgData name="Sam Haley" userId="2921b71b9664ecdd" providerId="LiveId" clId="{7556E154-CE5E-4B44-A7C2-9363C2E0DDDB}" dt="2019-02-17T17:18:47.547" v="805" actId="478"/>
          <ac:spMkLst>
            <pc:docMk/>
            <pc:sldMk cId="754679512" sldId="259"/>
            <ac:spMk id="76" creationId="{3F5692AD-1A34-466F-9D48-F010C0CAC9B0}"/>
          </ac:spMkLst>
        </pc:spChg>
        <pc:spChg chg="del mod">
          <ac:chgData name="Sam Haley" userId="2921b71b9664ecdd" providerId="LiveId" clId="{7556E154-CE5E-4B44-A7C2-9363C2E0DDDB}" dt="2019-02-17T17:18:48.317" v="806" actId="478"/>
          <ac:spMkLst>
            <pc:docMk/>
            <pc:sldMk cId="754679512" sldId="259"/>
            <ac:spMk id="85" creationId="{E6354ECD-BD03-4424-A948-855DE3241B03}"/>
          </ac:spMkLst>
        </pc:spChg>
        <pc:spChg chg="del mod">
          <ac:chgData name="Sam Haley" userId="2921b71b9664ecdd" providerId="LiveId" clId="{7556E154-CE5E-4B44-A7C2-9363C2E0DDDB}" dt="2019-02-17T17:18:49.254" v="807" actId="478"/>
          <ac:spMkLst>
            <pc:docMk/>
            <pc:sldMk cId="754679512" sldId="259"/>
            <ac:spMk id="86" creationId="{007D8844-EAA8-4890-9027-0325A7166457}"/>
          </ac:spMkLst>
        </pc:spChg>
        <pc:spChg chg="add mod">
          <ac:chgData name="Sam Haley" userId="2921b71b9664ecdd" providerId="LiveId" clId="{7556E154-CE5E-4B44-A7C2-9363C2E0DDDB}" dt="2019-02-19T12:07:01.521" v="1092" actId="14100"/>
          <ac:spMkLst>
            <pc:docMk/>
            <pc:sldMk cId="754679512" sldId="259"/>
            <ac:spMk id="87" creationId="{6DA16045-A00D-4061-8DD8-5AB521BAD202}"/>
          </ac:spMkLst>
        </pc:spChg>
        <pc:spChg chg="add">
          <ac:chgData name="Sam Haley" userId="2921b71b9664ecdd" providerId="LiveId" clId="{7556E154-CE5E-4B44-A7C2-9363C2E0DDDB}" dt="2019-02-17T17:18:59.601" v="808"/>
          <ac:spMkLst>
            <pc:docMk/>
            <pc:sldMk cId="754679512" sldId="259"/>
            <ac:spMk id="88" creationId="{3B8B5210-9446-4F9A-988A-110457B32169}"/>
          </ac:spMkLst>
        </pc:spChg>
        <pc:spChg chg="add">
          <ac:chgData name="Sam Haley" userId="2921b71b9664ecdd" providerId="LiveId" clId="{7556E154-CE5E-4B44-A7C2-9363C2E0DDDB}" dt="2019-02-17T17:19:03.579" v="809"/>
          <ac:spMkLst>
            <pc:docMk/>
            <pc:sldMk cId="754679512" sldId="259"/>
            <ac:spMk id="89" creationId="{BB6A75F3-5EE7-4E05-B2F8-9573356522F1}"/>
          </ac:spMkLst>
        </pc:spChg>
        <pc:spChg chg="add">
          <ac:chgData name="Sam Haley" userId="2921b71b9664ecdd" providerId="LiveId" clId="{7556E154-CE5E-4B44-A7C2-9363C2E0DDDB}" dt="2019-02-17T17:19:08.690" v="810"/>
          <ac:spMkLst>
            <pc:docMk/>
            <pc:sldMk cId="754679512" sldId="259"/>
            <ac:spMk id="90" creationId="{5BBDAEF7-AFAB-45DC-952E-DF06C9BD43BB}"/>
          </ac:spMkLst>
        </pc:spChg>
        <pc:spChg chg="add mod">
          <ac:chgData name="Sam Haley" userId="2921b71b9664ecdd" providerId="LiveId" clId="{7556E154-CE5E-4B44-A7C2-9363C2E0DDDB}" dt="2019-02-17T17:37:48.174" v="1069" actId="1076"/>
          <ac:spMkLst>
            <pc:docMk/>
            <pc:sldMk cId="754679512" sldId="259"/>
            <ac:spMk id="91" creationId="{B3B1F074-C672-4499-AE0E-B465F1F4992E}"/>
          </ac:spMkLst>
        </pc:spChg>
        <pc:picChg chg="add mod">
          <ac:chgData name="Sam Haley" userId="2921b71b9664ecdd" providerId="LiveId" clId="{7556E154-CE5E-4B44-A7C2-9363C2E0DDDB}" dt="2019-02-19T13:20:32.726" v="1333" actId="14100"/>
          <ac:picMkLst>
            <pc:docMk/>
            <pc:sldMk cId="754679512" sldId="259"/>
            <ac:picMk id="3" creationId="{23BA02EF-64E5-4658-A94B-D6558E735982}"/>
          </ac:picMkLst>
        </pc:picChg>
      </pc:sldChg>
      <pc:sldChg chg="addSp modSp modTransition modAnim">
        <pc:chgData name="Sam Haley" userId="2921b71b9664ecdd" providerId="LiveId" clId="{7556E154-CE5E-4B44-A7C2-9363C2E0DDDB}" dt="2019-02-19T12:29:07.579" v="1157"/>
        <pc:sldMkLst>
          <pc:docMk/>
          <pc:sldMk cId="1579760986" sldId="260"/>
        </pc:sldMkLst>
        <pc:spChg chg="add mod">
          <ac:chgData name="Sam Haley" userId="2921b71b9664ecdd" providerId="LiveId" clId="{7556E154-CE5E-4B44-A7C2-9363C2E0DDDB}" dt="2019-02-19T12:28:47.252" v="1154" actId="1076"/>
          <ac:spMkLst>
            <pc:docMk/>
            <pc:sldMk cId="1579760986" sldId="260"/>
            <ac:spMk id="2" creationId="{C954F45B-D85E-4D60-95A5-696AF42597B0}"/>
          </ac:spMkLst>
        </pc:spChg>
        <pc:spChg chg="mod">
          <ac:chgData name="Sam Haley" userId="2921b71b9664ecdd" providerId="LiveId" clId="{7556E154-CE5E-4B44-A7C2-9363C2E0DDDB}" dt="2019-02-17T15:05:38.526" v="332" actId="1076"/>
          <ac:spMkLst>
            <pc:docMk/>
            <pc:sldMk cId="1579760986" sldId="260"/>
            <ac:spMk id="7" creationId="{00000000-0000-0000-0000-000000000000}"/>
          </ac:spMkLst>
        </pc:spChg>
        <pc:spChg chg="mod">
          <ac:chgData name="Sam Haley" userId="2921b71b9664ecdd" providerId="LiveId" clId="{7556E154-CE5E-4B44-A7C2-9363C2E0DDDB}" dt="2019-02-17T16:59:53.482" v="503" actId="207"/>
          <ac:spMkLst>
            <pc:docMk/>
            <pc:sldMk cId="1579760986" sldId="260"/>
            <ac:spMk id="34" creationId="{F2F7C2CC-EA8C-42EA-A2F8-C870EC5162DA}"/>
          </ac:spMkLst>
        </pc:spChg>
        <pc:spChg chg="add mod">
          <ac:chgData name="Sam Haley" userId="2921b71b9664ecdd" providerId="LiveId" clId="{7556E154-CE5E-4B44-A7C2-9363C2E0DDDB}" dt="2019-02-17T17:00:55.679" v="508" actId="207"/>
          <ac:spMkLst>
            <pc:docMk/>
            <pc:sldMk cId="1579760986" sldId="260"/>
            <ac:spMk id="36" creationId="{B776595C-5389-4545-8821-0C7D8B1BF443}"/>
          </ac:spMkLst>
        </pc:spChg>
        <pc:spChg chg="mod">
          <ac:chgData name="Sam Haley" userId="2921b71b9664ecdd" providerId="LiveId" clId="{7556E154-CE5E-4B44-A7C2-9363C2E0DDDB}" dt="2019-02-17T15:03:37.951" v="315" actId="1076"/>
          <ac:spMkLst>
            <pc:docMk/>
            <pc:sldMk cId="1579760986" sldId="260"/>
            <ac:spMk id="93" creationId="{00000000-0000-0000-0000-000000000000}"/>
          </ac:spMkLst>
        </pc:spChg>
        <pc:cxnChg chg="mod">
          <ac:chgData name="Sam Haley" userId="2921b71b9664ecdd" providerId="LiveId" clId="{7556E154-CE5E-4B44-A7C2-9363C2E0DDDB}" dt="2019-02-17T15:03:59.371" v="316" actId="208"/>
          <ac:cxnSpMkLst>
            <pc:docMk/>
            <pc:sldMk cId="1579760986" sldId="260"/>
            <ac:cxnSpMk id="61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2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3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5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6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7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8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9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0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1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2" creationId="{00000000-0000-0000-0000-000000000000}"/>
          </ac:cxnSpMkLst>
        </pc:cxnChg>
      </pc:sldChg>
      <pc:sldChg chg="modSp modTransition">
        <pc:chgData name="Sam Haley" userId="2921b71b9664ecdd" providerId="LiveId" clId="{7556E154-CE5E-4B44-A7C2-9363C2E0DDDB}" dt="2019-02-17T17:16:10.692" v="774" actId="20577"/>
        <pc:sldMkLst>
          <pc:docMk/>
          <pc:sldMk cId="4028656251" sldId="261"/>
        </pc:sldMkLst>
        <pc:spChg chg="mod">
          <ac:chgData name="Sam Haley" userId="2921b71b9664ecdd" providerId="LiveId" clId="{7556E154-CE5E-4B44-A7C2-9363C2E0DDDB}" dt="2019-02-17T17:15:04.483" v="723"/>
          <ac:spMkLst>
            <pc:docMk/>
            <pc:sldMk cId="4028656251" sldId="261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6:05.825" v="770" actId="20577"/>
          <ac:spMkLst>
            <pc:docMk/>
            <pc:sldMk cId="4028656251" sldId="261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26.800" v="689" actId="207"/>
          <ac:spMkLst>
            <pc:docMk/>
            <pc:sldMk cId="4028656251" sldId="261"/>
            <ac:spMk id="21" creationId="{DFC4B1F2-9E47-450D-ACBC-9E721A8B3EA4}"/>
          </ac:spMkLst>
        </pc:spChg>
        <pc:spChg chg="mod">
          <ac:chgData name="Sam Haley" userId="2921b71b9664ecdd" providerId="LiveId" clId="{7556E154-CE5E-4B44-A7C2-9363C2E0DDDB}" dt="2019-02-17T17:16:10.692" v="774" actId="20577"/>
          <ac:spMkLst>
            <pc:docMk/>
            <pc:sldMk cId="4028656251" sldId="261"/>
            <ac:spMk id="23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29.375" v="690" actId="207"/>
          <ac:spMkLst>
            <pc:docMk/>
            <pc:sldMk cId="4028656251" sldId="261"/>
            <ac:spMk id="24" creationId="{83D68B8B-6B0C-482A-B969-7858BB4F609F}"/>
          </ac:spMkLst>
        </pc:spChg>
      </pc:sldChg>
      <pc:sldChg chg="addSp modSp modTransition">
        <pc:chgData name="Sam Haley" userId="2921b71b9664ecdd" providerId="LiveId" clId="{7556E154-CE5E-4B44-A7C2-9363C2E0DDDB}" dt="2019-02-17T17:13:44.148" v="708"/>
        <pc:sldMkLst>
          <pc:docMk/>
          <pc:sldMk cId="737168245" sldId="262"/>
        </pc:sldMkLst>
        <pc:spChg chg="add mod">
          <ac:chgData name="Sam Haley" userId="2921b71b9664ecdd" providerId="LiveId" clId="{7556E154-CE5E-4B44-A7C2-9363C2E0DDDB}" dt="2019-02-17T17:08:29.285" v="654" actId="207"/>
          <ac:spMkLst>
            <pc:docMk/>
            <pc:sldMk cId="737168245" sldId="262"/>
            <ac:spMk id="18" creationId="{CAB965D9-A169-49D6-9248-8FB251808475}"/>
          </ac:spMkLst>
        </pc:spChg>
        <pc:spChg chg="add mod">
          <ac:chgData name="Sam Haley" userId="2921b71b9664ecdd" providerId="LiveId" clId="{7556E154-CE5E-4B44-A7C2-9363C2E0DDDB}" dt="2019-02-17T17:08:31.754" v="655" actId="207"/>
          <ac:spMkLst>
            <pc:docMk/>
            <pc:sldMk cId="737168245" sldId="262"/>
            <ac:spMk id="20" creationId="{A1E530DE-E7C2-454C-93D4-AEE01114665C}"/>
          </ac:spMkLst>
        </pc:spChg>
        <pc:spChg chg="mod">
          <ac:chgData name="Sam Haley" userId="2921b71b9664ecdd" providerId="LiveId" clId="{7556E154-CE5E-4B44-A7C2-9363C2E0DDDB}" dt="2019-02-17T17:08:47.678" v="659" actId="207"/>
          <ac:spMkLst>
            <pc:docMk/>
            <pc:sldMk cId="737168245" sldId="262"/>
            <ac:spMk id="47" creationId="{A08B6F86-6658-49A4-8D9F-43101483AE11}"/>
          </ac:spMkLst>
        </pc:spChg>
        <pc:graphicFrameChg chg="add modGraphic">
          <ac:chgData name="Sam Haley" userId="2921b71b9664ecdd" providerId="LiveId" clId="{7556E154-CE5E-4B44-A7C2-9363C2E0DDDB}" dt="2019-02-17T17:06:14.051" v="652" actId="20577"/>
          <ac:graphicFrameMkLst>
            <pc:docMk/>
            <pc:sldMk cId="737168245" sldId="262"/>
            <ac:graphicFrameMk id="21" creationId="{7EF2B29A-B61E-47BC-9988-DCF743D470E0}"/>
          </ac:graphicFrameMkLst>
        </pc:graphicFrameChg>
        <pc:graphicFrameChg chg="add mod modGraphic">
          <ac:chgData name="Sam Haley" userId="2921b71b9664ecdd" providerId="LiveId" clId="{7556E154-CE5E-4B44-A7C2-9363C2E0DDDB}" dt="2019-02-17T17:06:10.384" v="651" actId="14100"/>
          <ac:graphicFrameMkLst>
            <pc:docMk/>
            <pc:sldMk cId="737168245" sldId="262"/>
            <ac:graphicFrameMk id="22" creationId="{AE76DBA3-CEC6-4A6E-ADA9-C4777130A68D}"/>
          </ac:graphicFrameMkLst>
        </pc:graphicFrameChg>
      </pc:sldChg>
      <pc:sldChg chg="addSp modSp modTransition">
        <pc:chgData name="Sam Haley" userId="2921b71b9664ecdd" providerId="LiveId" clId="{7556E154-CE5E-4B44-A7C2-9363C2E0DDDB}" dt="2019-02-17T17:13:44.148" v="708"/>
        <pc:sldMkLst>
          <pc:docMk/>
          <pc:sldMk cId="4065620434" sldId="263"/>
        </pc:sldMkLst>
        <pc:spChg chg="mod">
          <ac:chgData name="Sam Haley" userId="2921b71b9664ecdd" providerId="LiveId" clId="{7556E154-CE5E-4B44-A7C2-9363C2E0DDDB}" dt="2019-02-17T17:00:59.915" v="509" actId="207"/>
          <ac:spMkLst>
            <pc:docMk/>
            <pc:sldMk cId="4065620434" sldId="263"/>
            <ac:spMk id="37" creationId="{5B04BC79-1093-4CE3-9A35-3D5B52385299}"/>
          </ac:spMkLst>
        </pc:spChg>
        <pc:spChg chg="add mod">
          <ac:chgData name="Sam Haley" userId="2921b71b9664ecdd" providerId="LiveId" clId="{7556E154-CE5E-4B44-A7C2-9363C2E0DDDB}" dt="2019-02-17T17:01:02.215" v="510" actId="207"/>
          <ac:spMkLst>
            <pc:docMk/>
            <pc:sldMk cId="4065620434" sldId="263"/>
            <ac:spMk id="39" creationId="{8E13E50B-50EE-4570-BA17-F7C82D2CED80}"/>
          </ac:spMkLst>
        </pc:sp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10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2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6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5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6" creationId="{00000000-0000-0000-0000-000000000000}"/>
          </ac:cxnSpMkLst>
        </pc:cxnChg>
      </pc:sldChg>
      <pc:sldChg chg="modSp ord modTransition">
        <pc:chgData name="Sam Haley" userId="2921b71b9664ecdd" providerId="LiveId" clId="{7556E154-CE5E-4B44-A7C2-9363C2E0DDDB}" dt="2019-02-17T17:33:00.037" v="841" actId="14100"/>
        <pc:sldMkLst>
          <pc:docMk/>
          <pc:sldMk cId="620648219" sldId="264"/>
        </pc:sldMkLst>
        <pc:spChg chg="mod">
          <ac:chgData name="Sam Haley" userId="2921b71b9664ecdd" providerId="LiveId" clId="{7556E154-CE5E-4B44-A7C2-9363C2E0DDDB}" dt="2019-02-17T17:32:27.267" v="835"/>
          <ac:spMkLst>
            <pc:docMk/>
            <pc:sldMk cId="620648219" sldId="264"/>
            <ac:spMk id="11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02.073" v="685" actId="207"/>
          <ac:spMkLst>
            <pc:docMk/>
            <pc:sldMk cId="620648219" sldId="264"/>
            <ac:spMk id="19" creationId="{4AA3B42C-54DF-49AF-A73F-A57362F66F8D}"/>
          </ac:spMkLst>
        </pc:spChg>
        <pc:spChg chg="mod">
          <ac:chgData name="Sam Haley" userId="2921b71b9664ecdd" providerId="LiveId" clId="{7556E154-CE5E-4B44-A7C2-9363C2E0DDDB}" dt="2019-02-17T17:11:04.659" v="686" actId="207"/>
          <ac:spMkLst>
            <pc:docMk/>
            <pc:sldMk cId="620648219" sldId="264"/>
            <ac:spMk id="21" creationId="{27486E3F-8891-4563-9FA0-24A2057D06F9}"/>
          </ac:spMkLst>
        </pc:spChg>
        <pc:spChg chg="mod">
          <ac:chgData name="Sam Haley" userId="2921b71b9664ecdd" providerId="LiveId" clId="{7556E154-CE5E-4B44-A7C2-9363C2E0DDDB}" dt="2019-02-17T17:33:00.037" v="841" actId="14100"/>
          <ac:spMkLst>
            <pc:docMk/>
            <pc:sldMk cId="620648219" sldId="264"/>
            <ac:spMk id="22" creationId="{8498C84C-3059-4F2E-8CB0-5053686F39C1}"/>
          </ac:spMkLst>
        </pc:spChg>
      </pc:sldChg>
      <pc:sldChg chg="addSp modSp modTransition">
        <pc:chgData name="Sam Haley" userId="2921b71b9664ecdd" providerId="LiveId" clId="{7556E154-CE5E-4B44-A7C2-9363C2E0DDDB}" dt="2019-02-17T17:30:02.671" v="831" actId="14100"/>
        <pc:sldMkLst>
          <pc:docMk/>
          <pc:sldMk cId="2496374737" sldId="265"/>
        </pc:sldMkLst>
        <pc:spChg chg="mod">
          <ac:chgData name="Sam Haley" userId="2921b71b9664ecdd" providerId="LiveId" clId="{7556E154-CE5E-4B44-A7C2-9363C2E0DDDB}" dt="2019-02-17T16:57:46.086" v="435" actId="20577"/>
          <ac:spMkLst>
            <pc:docMk/>
            <pc:sldMk cId="2496374737" sldId="265"/>
            <ac:spMk id="53" creationId="{00000000-0000-0000-0000-000000000000}"/>
          </ac:spMkLst>
        </pc:spChg>
        <pc:spChg chg="mod">
          <ac:chgData name="Sam Haley" userId="2921b71b9664ecdd" providerId="LiveId" clId="{7556E154-CE5E-4B44-A7C2-9363C2E0DDDB}" dt="2019-02-17T16:57:18.358" v="404" actId="313"/>
          <ac:spMkLst>
            <pc:docMk/>
            <pc:sldMk cId="2496374737" sldId="265"/>
            <ac:spMk id="59" creationId="{00000000-0000-0000-0000-000000000000}"/>
          </ac:spMkLst>
        </pc:spChg>
        <pc:spChg chg="mod">
          <ac:chgData name="Sam Haley" userId="2921b71b9664ecdd" providerId="LiveId" clId="{7556E154-CE5E-4B44-A7C2-9363C2E0DDDB}" dt="2019-02-17T16:58:15.983" v="484" actId="20577"/>
          <ac:spMkLst>
            <pc:docMk/>
            <pc:sldMk cId="2496374737" sldId="265"/>
            <ac:spMk id="65" creationId="{00000000-0000-0000-0000-000000000000}"/>
          </ac:spMkLst>
        </pc:spChg>
        <pc:spChg chg="mod">
          <ac:chgData name="Sam Haley" userId="2921b71b9664ecdd" providerId="LiveId" clId="{7556E154-CE5E-4B44-A7C2-9363C2E0DDDB}" dt="2019-02-17T16:57:31.956" v="412" actId="20577"/>
          <ac:spMkLst>
            <pc:docMk/>
            <pc:sldMk cId="2496374737" sldId="265"/>
            <ac:spMk id="71" creationId="{00000000-0000-0000-0000-000000000000}"/>
          </ac:spMkLst>
        </pc:spChg>
        <pc:spChg chg="add mod">
          <ac:chgData name="Sam Haley" userId="2921b71b9664ecdd" providerId="LiveId" clId="{7556E154-CE5E-4B44-A7C2-9363C2E0DDDB}" dt="2019-02-17T17:30:02.671" v="831" actId="14100"/>
          <ac:spMkLst>
            <pc:docMk/>
            <pc:sldMk cId="2496374737" sldId="265"/>
            <ac:spMk id="78" creationId="{104C8416-6384-4228-A7BD-4B52CE3EAF83}"/>
          </ac:spMkLst>
        </pc:spChg>
        <pc:spChg chg="mod">
          <ac:chgData name="Sam Haley" userId="2921b71b9664ecdd" providerId="LiveId" clId="{7556E154-CE5E-4B44-A7C2-9363C2E0DDDB}" dt="2019-02-17T16:59:29.459" v="498" actId="207"/>
          <ac:spMkLst>
            <pc:docMk/>
            <pc:sldMk cId="2496374737" sldId="265"/>
            <ac:spMk id="80" creationId="{879453EB-7551-4B07-A89B-9838D8BEB326}"/>
          </ac:spMkLst>
        </pc:spChg>
        <pc:spChg chg="mod">
          <ac:chgData name="Sam Haley" userId="2921b71b9664ecdd" providerId="LiveId" clId="{7556E154-CE5E-4B44-A7C2-9363C2E0DDDB}" dt="2019-02-17T16:59:31.141" v="499" actId="207"/>
          <ac:spMkLst>
            <pc:docMk/>
            <pc:sldMk cId="2496374737" sldId="265"/>
            <ac:spMk id="86" creationId="{E2F56528-1ED9-4E90-9E72-B64C600A74EF}"/>
          </ac:spMkLst>
        </pc:spChg>
        <pc:spChg chg="mod">
          <ac:chgData name="Sam Haley" userId="2921b71b9664ecdd" providerId="LiveId" clId="{7556E154-CE5E-4B44-A7C2-9363C2E0DDDB}" dt="2019-02-17T16:59:33.062" v="500" actId="207"/>
          <ac:spMkLst>
            <pc:docMk/>
            <pc:sldMk cId="2496374737" sldId="265"/>
            <ac:spMk id="87" creationId="{E623E239-C0EB-416B-A7B3-0D9BBBB245E3}"/>
          </ac:spMkLst>
        </pc:spChg>
        <pc:spChg chg="mod">
          <ac:chgData name="Sam Haley" userId="2921b71b9664ecdd" providerId="LiveId" clId="{7556E154-CE5E-4B44-A7C2-9363C2E0DDDB}" dt="2019-02-17T16:59:35.301" v="501" actId="207"/>
          <ac:spMkLst>
            <pc:docMk/>
            <pc:sldMk cId="2496374737" sldId="265"/>
            <ac:spMk id="105" creationId="{F0D4854F-D2B7-4FE7-A2E7-67FD17C3C43A}"/>
          </ac:spMkLst>
        </pc:spChg>
        <pc:spChg chg="mod">
          <ac:chgData name="Sam Haley" userId="2921b71b9664ecdd" providerId="LiveId" clId="{7556E154-CE5E-4B44-A7C2-9363C2E0DDDB}" dt="2019-02-17T16:59:41.515" v="502" actId="207"/>
          <ac:spMkLst>
            <pc:docMk/>
            <pc:sldMk cId="2496374737" sldId="265"/>
            <ac:spMk id="111" creationId="{895437F7-3E67-4564-B29F-C964C27741D7}"/>
          </ac:spMkLst>
        </pc:spChg>
      </pc:sldChg>
      <pc:sldChg chg="addSp delSp modSp modTransition">
        <pc:chgData name="Sam Haley" userId="2921b71b9664ecdd" providerId="LiveId" clId="{7556E154-CE5E-4B44-A7C2-9363C2E0DDDB}" dt="2019-02-19T13:15:57.816" v="1323" actId="1076"/>
        <pc:sldMkLst>
          <pc:docMk/>
          <pc:sldMk cId="1062007345" sldId="266"/>
        </pc:sldMkLst>
        <pc:spChg chg="mod">
          <ac:chgData name="Sam Haley" userId="2921b71b9664ecdd" providerId="LiveId" clId="{7556E154-CE5E-4B44-A7C2-9363C2E0DDDB}" dt="2019-02-17T17:12:08.976" v="701" actId="207"/>
          <ac:spMkLst>
            <pc:docMk/>
            <pc:sldMk cId="1062007345" sldId="266"/>
            <ac:spMk id="23" creationId="{86A4F21F-1E2C-43FB-8E48-EF23921D9165}"/>
          </ac:spMkLst>
        </pc:spChg>
        <pc:spChg chg="add mod">
          <ac:chgData name="Sam Haley" userId="2921b71b9664ecdd" providerId="LiveId" clId="{7556E154-CE5E-4B44-A7C2-9363C2E0DDDB}" dt="2019-02-19T13:15:57.816" v="1323" actId="1076"/>
          <ac:spMkLst>
            <pc:docMk/>
            <pc:sldMk cId="1062007345" sldId="266"/>
            <ac:spMk id="24" creationId="{972C10E7-4F98-438F-BF6E-AE7E03617402}"/>
          </ac:spMkLst>
        </pc:spChg>
        <pc:spChg chg="add mod">
          <ac:chgData name="Sam Haley" userId="2921b71b9664ecdd" providerId="LiveId" clId="{7556E154-CE5E-4B44-A7C2-9363C2E0DDDB}" dt="2019-02-17T17:12:01.383" v="699" actId="207"/>
          <ac:spMkLst>
            <pc:docMk/>
            <pc:sldMk cId="1062007345" sldId="266"/>
            <ac:spMk id="26" creationId="{09D3EB13-2CF4-44A2-9D4F-7E72BAA34415}"/>
          </ac:spMkLst>
        </pc:spChg>
        <pc:spChg chg="add mod">
          <ac:chgData name="Sam Haley" userId="2921b71b9664ecdd" providerId="LiveId" clId="{7556E154-CE5E-4B44-A7C2-9363C2E0DDDB}" dt="2019-02-17T17:11:59.723" v="698" actId="207"/>
          <ac:spMkLst>
            <pc:docMk/>
            <pc:sldMk cId="1062007345" sldId="266"/>
            <ac:spMk id="27" creationId="{9D00AFD6-43A6-429A-9C96-DDF2EE2B2A6E}"/>
          </ac:spMkLst>
        </pc:spChg>
        <pc:grpChg chg="del">
          <ac:chgData name="Sam Haley" userId="2921b71b9664ecdd" providerId="LiveId" clId="{7556E154-CE5E-4B44-A7C2-9363C2E0DDDB}" dt="2019-02-17T13:35:04.667" v="0" actId="165"/>
          <ac:grpSpMkLst>
            <pc:docMk/>
            <pc:sldMk cId="1062007345" sldId="266"/>
            <ac:grpSpMk id="8" creationId="{00000000-0000-0000-0000-000000000000}"/>
          </ac:grpSpMkLst>
        </pc:grp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9" creationId="{00000000-0000-0000-0000-000000000000}"/>
          </ac:picMkLst>
        </pc:pic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10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29.697" v="2" actId="14826"/>
          <ac:picMkLst>
            <pc:docMk/>
            <pc:sldMk cId="1062007345" sldId="266"/>
            <ac:picMk id="11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2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3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37.410" v="3" actId="14826"/>
          <ac:picMkLst>
            <pc:docMk/>
            <pc:sldMk cId="1062007345" sldId="266"/>
            <ac:picMk id="14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5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6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45.403" v="4" actId="14826"/>
          <ac:picMkLst>
            <pc:docMk/>
            <pc:sldMk cId="1062007345" sldId="266"/>
            <ac:picMk id="17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7:22.761" v="161"/>
          <ac:picMkLst>
            <pc:docMk/>
            <pc:sldMk cId="1062007345" sldId="266"/>
            <ac:picMk id="18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9" creationId="{00000000-0000-0000-0000-000000000000}"/>
          </ac:picMkLst>
        </pc:picChg>
        <pc:picChg chg="add mod">
          <ac:chgData name="Sam Haley" userId="2921b71b9664ecdd" providerId="LiveId" clId="{7556E154-CE5E-4B44-A7C2-9363C2E0DDDB}" dt="2019-02-17T14:33:13.417" v="171" actId="1038"/>
          <ac:picMkLst>
            <pc:docMk/>
            <pc:sldMk cId="1062007345" sldId="266"/>
            <ac:picMk id="22" creationId="{34992A89-40F2-4229-BDDF-83588E400EED}"/>
          </ac:picMkLst>
        </pc:picChg>
        <pc:picChg chg="add mod">
          <ac:chgData name="Sam Haley" userId="2921b71b9664ecdd" providerId="LiveId" clId="{7556E154-CE5E-4B44-A7C2-9363C2E0DDDB}" dt="2019-02-17T14:33:41.546" v="196" actId="1038"/>
          <ac:picMkLst>
            <pc:docMk/>
            <pc:sldMk cId="1062007345" sldId="266"/>
            <ac:picMk id="25" creationId="{6D8C9C8B-95E2-405C-BF37-3DCD4805C2F8}"/>
          </ac:picMkLst>
        </pc:pic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9218" creationId="{00000000-0000-0000-0000-000000000000}"/>
          </ac:picMkLst>
        </pc:picChg>
      </pc:sldChg>
      <pc:sldChg chg="addSp delSp modSp modTransition">
        <pc:chgData name="Sam Haley" userId="2921b71b9664ecdd" providerId="LiveId" clId="{7556E154-CE5E-4B44-A7C2-9363C2E0DDDB}" dt="2019-02-17T17:27:39.820" v="820" actId="478"/>
        <pc:sldMkLst>
          <pc:docMk/>
          <pc:sldMk cId="2795843130" sldId="267"/>
        </pc:sldMkLst>
        <pc:spChg chg="add del mod">
          <ac:chgData name="Sam Haley" userId="2921b71b9664ecdd" providerId="LiveId" clId="{7556E154-CE5E-4B44-A7C2-9363C2E0DDDB}" dt="2019-02-17T17:27:39.820" v="820" actId="478"/>
          <ac:spMkLst>
            <pc:docMk/>
            <pc:sldMk cId="2795843130" sldId="267"/>
            <ac:spMk id="2" creationId="{0E6E9729-8AC6-48DE-AA92-D32EC5EEB026}"/>
          </ac:spMkLst>
        </pc:spChg>
        <pc:spChg chg="mod">
          <ac:chgData name="Sam Haley" userId="2921b71b9664ecdd" providerId="LiveId" clId="{7556E154-CE5E-4B44-A7C2-9363C2E0DDDB}" dt="2019-02-17T17:12:14.154" v="702" actId="207"/>
          <ac:spMkLst>
            <pc:docMk/>
            <pc:sldMk cId="2795843130" sldId="267"/>
            <ac:spMk id="18" creationId="{9F2D152D-B26A-4547-AC03-84C55886A7BC}"/>
          </ac:spMkLst>
        </pc:spChg>
        <pc:spChg chg="mod">
          <ac:chgData name="Sam Haley" userId="2921b71b9664ecdd" providerId="LiveId" clId="{7556E154-CE5E-4B44-A7C2-9363C2E0DDDB}" dt="2019-02-17T17:12:16.436" v="703" actId="207"/>
          <ac:spMkLst>
            <pc:docMk/>
            <pc:sldMk cId="2795843130" sldId="267"/>
            <ac:spMk id="20" creationId="{CB0AD973-845B-4A00-938C-1DF76F1F92A0}"/>
          </ac:spMkLst>
        </pc:spChg>
      </pc:sldChg>
      <pc:sldChg chg="modSp modTransition">
        <pc:chgData name="Sam Haley" userId="2921b71b9664ecdd" providerId="LiveId" clId="{7556E154-CE5E-4B44-A7C2-9363C2E0DDDB}" dt="2019-02-17T17:13:44.148" v="708"/>
        <pc:sldMkLst>
          <pc:docMk/>
          <pc:sldMk cId="3073053204" sldId="269"/>
        </pc:sldMkLst>
        <pc:spChg chg="mod">
          <ac:chgData name="Sam Haley" userId="2921b71b9664ecdd" providerId="LiveId" clId="{7556E154-CE5E-4B44-A7C2-9363C2E0DDDB}" dt="2019-02-17T17:11:13.926" v="687" actId="207"/>
          <ac:spMkLst>
            <pc:docMk/>
            <pc:sldMk cId="3073053204" sldId="269"/>
            <ac:spMk id="21" creationId="{79455E14-8E30-4144-B3CB-B937C041A050}"/>
          </ac:spMkLst>
        </pc:spChg>
        <pc:spChg chg="mod">
          <ac:chgData name="Sam Haley" userId="2921b71b9664ecdd" providerId="LiveId" clId="{7556E154-CE5E-4B44-A7C2-9363C2E0DDDB}" dt="2019-02-17T17:11:15.962" v="688" actId="207"/>
          <ac:spMkLst>
            <pc:docMk/>
            <pc:sldMk cId="3073053204" sldId="269"/>
            <ac:spMk id="23" creationId="{2F24E391-4BA0-4975-9715-7F4DE417BB9E}"/>
          </ac:spMkLst>
        </pc:spChg>
      </pc:sldChg>
      <pc:sldChg chg="addSp delSp modSp add ord modTransition setBg">
        <pc:chgData name="Sam Haley" userId="2921b71b9664ecdd" providerId="LiveId" clId="{7556E154-CE5E-4B44-A7C2-9363C2E0DDDB}" dt="2019-02-19T12:27:36.499" v="1151" actId="1076"/>
        <pc:sldMkLst>
          <pc:docMk/>
          <pc:sldMk cId="1364166553" sldId="270"/>
        </pc:sldMkLst>
        <pc:spChg chg="del">
          <ac:chgData name="Sam Haley" userId="2921b71b9664ecdd" providerId="LiveId" clId="{7556E154-CE5E-4B44-A7C2-9363C2E0DDDB}" dt="2019-02-17T14:47:12.682" v="199" actId="478"/>
          <ac:spMkLst>
            <pc:docMk/>
            <pc:sldMk cId="1364166553" sldId="270"/>
            <ac:spMk id="2" creationId="{2254508A-122B-4AF9-8474-375C9ACDA070}"/>
          </ac:spMkLst>
        </pc:spChg>
        <pc:spChg chg="del">
          <ac:chgData name="Sam Haley" userId="2921b71b9664ecdd" providerId="LiveId" clId="{7556E154-CE5E-4B44-A7C2-9363C2E0DDDB}" dt="2019-02-17T14:47:14.009" v="200" actId="478"/>
          <ac:spMkLst>
            <pc:docMk/>
            <pc:sldMk cId="1364166553" sldId="270"/>
            <ac:spMk id="3" creationId="{B682F5DD-8543-4958-802B-5A2AE6901B7B}"/>
          </ac:spMkLst>
        </pc:spChg>
        <pc:spChg chg="add del">
          <ac:chgData name="Sam Haley" userId="2921b71b9664ecdd" providerId="LiveId" clId="{7556E154-CE5E-4B44-A7C2-9363C2E0DDDB}" dt="2019-02-17T14:48:17.217" v="203"/>
          <ac:spMkLst>
            <pc:docMk/>
            <pc:sldMk cId="1364166553" sldId="270"/>
            <ac:spMk id="4" creationId="{E3A9A3CE-E831-409D-A418-A15FD5B49DEC}"/>
          </ac:spMkLst>
        </pc:spChg>
        <pc:spChg chg="add mod">
          <ac:chgData name="Sam Haley" userId="2921b71b9664ecdd" providerId="LiveId" clId="{7556E154-CE5E-4B44-A7C2-9363C2E0DDDB}" dt="2019-02-17T15:00:00.756" v="220" actId="1037"/>
          <ac:spMkLst>
            <pc:docMk/>
            <pc:sldMk cId="1364166553" sldId="270"/>
            <ac:spMk id="8" creationId="{B47603E6-EEFB-4D3F-ABFB-C6BA28BBB153}"/>
          </ac:spMkLst>
        </pc:spChg>
        <pc:spChg chg="add mod">
          <ac:chgData name="Sam Haley" userId="2921b71b9664ecdd" providerId="LiveId" clId="{7556E154-CE5E-4B44-A7C2-9363C2E0DDDB}" dt="2019-02-17T14:59:48.883" v="212" actId="1076"/>
          <ac:spMkLst>
            <pc:docMk/>
            <pc:sldMk cId="1364166553" sldId="270"/>
            <ac:spMk id="9" creationId="{58AB00E7-73FB-4206-B0B2-4E714460CCD3}"/>
          </ac:spMkLst>
        </pc:spChg>
        <pc:spChg chg="add mod">
          <ac:chgData name="Sam Haley" userId="2921b71b9664ecdd" providerId="LiveId" clId="{7556E154-CE5E-4B44-A7C2-9363C2E0DDDB}" dt="2019-02-17T15:00:58.130" v="274" actId="1036"/>
          <ac:spMkLst>
            <pc:docMk/>
            <pc:sldMk cId="1364166553" sldId="270"/>
            <ac:spMk id="10" creationId="{49ACAC95-38F3-4B54-A8C3-E6D705B11203}"/>
          </ac:spMkLst>
        </pc:spChg>
        <pc:spChg chg="add mod">
          <ac:chgData name="Sam Haley" userId="2921b71b9664ecdd" providerId="LiveId" clId="{7556E154-CE5E-4B44-A7C2-9363C2E0DDDB}" dt="2019-02-17T15:02:22.626" v="312" actId="1037"/>
          <ac:spMkLst>
            <pc:docMk/>
            <pc:sldMk cId="1364166553" sldId="270"/>
            <ac:spMk id="12" creationId="{EA48A7A4-2EA3-4060-AF1E-D073B5499CEB}"/>
          </ac:spMkLst>
        </pc:spChg>
        <pc:spChg chg="add mod">
          <ac:chgData name="Sam Haley" userId="2921b71b9664ecdd" providerId="LiveId" clId="{7556E154-CE5E-4B44-A7C2-9363C2E0DDDB}" dt="2019-02-17T17:14:04.233" v="712" actId="1076"/>
          <ac:spMkLst>
            <pc:docMk/>
            <pc:sldMk cId="1364166553" sldId="270"/>
            <ac:spMk id="13" creationId="{182E4003-A3CA-4D29-8625-E9666AF3199E}"/>
          </ac:spMkLst>
        </pc:spChg>
        <pc:spChg chg="add mod">
          <ac:chgData name="Sam Haley" userId="2921b71b9664ecdd" providerId="LiveId" clId="{7556E154-CE5E-4B44-A7C2-9363C2E0DDDB}" dt="2019-02-19T12:27:36.499" v="1151" actId="1076"/>
          <ac:spMkLst>
            <pc:docMk/>
            <pc:sldMk cId="1364166553" sldId="270"/>
            <ac:spMk id="14" creationId="{587F5DCF-59BE-44FA-8211-8A42D91450C7}"/>
          </ac:spMkLst>
        </pc:spChg>
        <pc:grpChg chg="add mod">
          <ac:chgData name="Sam Haley" userId="2921b71b9664ecdd" providerId="LiveId" clId="{7556E154-CE5E-4B44-A7C2-9363C2E0DDDB}" dt="2019-02-17T14:59:04.349" v="209" actId="1076"/>
          <ac:grpSpMkLst>
            <pc:docMk/>
            <pc:sldMk cId="1364166553" sldId="270"/>
            <ac:grpSpMk id="5" creationId="{D11C589E-7959-4AFE-B96F-301238AFBFE6}"/>
          </ac:grpSpMkLst>
        </pc:grpChg>
        <pc:picChg chg="add mod">
          <ac:chgData name="Sam Haley" userId="2921b71b9664ecdd" providerId="LiveId" clId="{7556E154-CE5E-4B44-A7C2-9363C2E0DDDB}" dt="2019-02-17T15:01:42.751" v="282" actId="1038"/>
          <ac:picMkLst>
            <pc:docMk/>
            <pc:sldMk cId="1364166553" sldId="270"/>
            <ac:picMk id="11" creationId="{4627CBEA-DE80-4E92-8511-88E4E0F2C273}"/>
          </ac:picMkLst>
        </pc:picChg>
      </pc:sldChg>
      <pc:sldChg chg="addSp delSp modSp add modTransition setBg">
        <pc:chgData name="Sam Haley" userId="2921b71b9664ecdd" providerId="LiveId" clId="{7556E154-CE5E-4B44-A7C2-9363C2E0DDDB}" dt="2019-02-19T12:38:28.866" v="1306" actId="207"/>
        <pc:sldMkLst>
          <pc:docMk/>
          <pc:sldMk cId="1903686727" sldId="271"/>
        </pc:sldMkLst>
        <pc:spChg chg="del">
          <ac:chgData name="Sam Haley" userId="2921b71b9664ecdd" providerId="LiveId" clId="{7556E154-CE5E-4B44-A7C2-9363C2E0DDDB}" dt="2019-02-17T15:07:05.088" v="343" actId="478"/>
          <ac:spMkLst>
            <pc:docMk/>
            <pc:sldMk cId="1903686727" sldId="271"/>
            <ac:spMk id="2" creationId="{0CFE453C-1277-48F8-AFF6-54FCC8F8E91E}"/>
          </ac:spMkLst>
        </pc:spChg>
        <pc:spChg chg="del">
          <ac:chgData name="Sam Haley" userId="2921b71b9664ecdd" providerId="LiveId" clId="{7556E154-CE5E-4B44-A7C2-9363C2E0DDDB}" dt="2019-02-17T15:07:03.299" v="342" actId="478"/>
          <ac:spMkLst>
            <pc:docMk/>
            <pc:sldMk cId="1903686727" sldId="271"/>
            <ac:spMk id="3" creationId="{14CEB05C-F483-4F0B-AB74-1CE5D33B626F}"/>
          </ac:spMkLst>
        </pc:spChg>
        <pc:spChg chg="add del">
          <ac:chgData name="Sam Haley" userId="2921b71b9664ecdd" providerId="LiveId" clId="{7556E154-CE5E-4B44-A7C2-9363C2E0DDDB}" dt="2019-02-17T15:07:00.903" v="341" actId="478"/>
          <ac:spMkLst>
            <pc:docMk/>
            <pc:sldMk cId="1903686727" sldId="271"/>
            <ac:spMk id="4" creationId="{320A89FF-FEDE-494B-80ED-8C85B23EECBE}"/>
          </ac:spMkLst>
        </pc:spChg>
        <pc:spChg chg="add mod">
          <ac:chgData name="Sam Haley" userId="2921b71b9664ecdd" providerId="LiveId" clId="{7556E154-CE5E-4B44-A7C2-9363C2E0DDDB}" dt="2019-02-19T12:38:28.866" v="1306" actId="207"/>
          <ac:spMkLst>
            <pc:docMk/>
            <pc:sldMk cId="1903686727" sldId="271"/>
            <ac:spMk id="6" creationId="{D149AB38-D7C0-45D9-9035-A3AAE97B1913}"/>
          </ac:spMkLst>
        </pc:spChg>
        <pc:spChg chg="add mod">
          <ac:chgData name="Sam Haley" userId="2921b71b9664ecdd" providerId="LiveId" clId="{7556E154-CE5E-4B44-A7C2-9363C2E0DDDB}" dt="2019-02-19T12:33:26.129" v="1218" actId="14100"/>
          <ac:spMkLst>
            <pc:docMk/>
            <pc:sldMk cId="1903686727" sldId="271"/>
            <ac:spMk id="7" creationId="{00644140-C0E0-489D-8B19-52D79E40C071}"/>
          </ac:spMkLst>
        </pc:spChg>
        <pc:spChg chg="add del">
          <ac:chgData name="Sam Haley" userId="2921b71b9664ecdd" providerId="LiveId" clId="{7556E154-CE5E-4B44-A7C2-9363C2E0DDDB}" dt="2019-02-17T15:07:36.770" v="348" actId="478"/>
          <ac:spMkLst>
            <pc:docMk/>
            <pc:sldMk cId="1903686727" sldId="271"/>
            <ac:spMk id="8" creationId="{A17CCF47-D3C7-43A9-AD12-E17965CF2300}"/>
          </ac:spMkLst>
        </pc:spChg>
        <pc:spChg chg="add mod">
          <ac:chgData name="Sam Haley" userId="2921b71b9664ecdd" providerId="LiveId" clId="{7556E154-CE5E-4B44-A7C2-9363C2E0DDDB}" dt="2019-02-17T15:29:54.873" v="373" actId="20577"/>
          <ac:spMkLst>
            <pc:docMk/>
            <pc:sldMk cId="1903686727" sldId="271"/>
            <ac:spMk id="9" creationId="{7ABC3262-3E90-4EDB-A5CC-B4E95C6E8D24}"/>
          </ac:spMkLst>
        </pc:spChg>
        <pc:spChg chg="add">
          <ac:chgData name="Sam Haley" userId="2921b71b9664ecdd" providerId="LiveId" clId="{7556E154-CE5E-4B44-A7C2-9363C2E0DDDB}" dt="2019-02-17T15:07:52.627" v="350"/>
          <ac:spMkLst>
            <pc:docMk/>
            <pc:sldMk cId="1903686727" sldId="271"/>
            <ac:spMk id="10" creationId="{A5E2E7C9-B001-429F-ACC3-F4654DC6AE4E}"/>
          </ac:spMkLst>
        </pc:spChg>
        <pc:spChg chg="add">
          <ac:chgData name="Sam Haley" userId="2921b71b9664ecdd" providerId="LiveId" clId="{7556E154-CE5E-4B44-A7C2-9363C2E0DDDB}" dt="2019-02-17T15:07:52.627" v="350"/>
          <ac:spMkLst>
            <pc:docMk/>
            <pc:sldMk cId="1903686727" sldId="271"/>
            <ac:spMk id="11" creationId="{5512FF1C-DAD9-49B2-885E-4B2949F26664}"/>
          </ac:spMkLst>
        </pc:spChg>
        <pc:spChg chg="add mod">
          <ac:chgData name="Sam Haley" userId="2921b71b9664ecdd" providerId="LiveId" clId="{7556E154-CE5E-4B44-A7C2-9363C2E0DDDB}" dt="2019-02-19T12:33:02.633" v="1208" actId="20577"/>
          <ac:spMkLst>
            <pc:docMk/>
            <pc:sldMk cId="1903686727" sldId="271"/>
            <ac:spMk id="12" creationId="{4583743E-B0EC-4F23-8679-A9698CB9A04E}"/>
          </ac:spMkLst>
        </pc:spChg>
        <pc:spChg chg="add mod">
          <ac:chgData name="Sam Haley" userId="2921b71b9664ecdd" providerId="LiveId" clId="{7556E154-CE5E-4B44-A7C2-9363C2E0DDDB}" dt="2019-02-19T12:33:22.873" v="1217" actId="14100"/>
          <ac:spMkLst>
            <pc:docMk/>
            <pc:sldMk cId="1903686727" sldId="271"/>
            <ac:spMk id="13" creationId="{0A02E5AF-A370-4705-B399-11829C01916D}"/>
          </ac:spMkLst>
        </pc:spChg>
        <pc:spChg chg="add mod">
          <ac:chgData name="Sam Haley" userId="2921b71b9664ecdd" providerId="LiveId" clId="{7556E154-CE5E-4B44-A7C2-9363C2E0DDDB}" dt="2019-02-19T12:34:25.044" v="1248" actId="20577"/>
          <ac:spMkLst>
            <pc:docMk/>
            <pc:sldMk cId="1903686727" sldId="271"/>
            <ac:spMk id="14" creationId="{B0FBC60D-A39E-45DE-9161-26D6693F80DE}"/>
          </ac:spMkLst>
        </pc:spChg>
        <pc:spChg chg="add mod">
          <ac:chgData name="Sam Haley" userId="2921b71b9664ecdd" providerId="LiveId" clId="{7556E154-CE5E-4B44-A7C2-9363C2E0DDDB}" dt="2019-02-19T12:37:12.882" v="1262" actId="1076"/>
          <ac:spMkLst>
            <pc:docMk/>
            <pc:sldMk cId="1903686727" sldId="271"/>
            <ac:spMk id="16" creationId="{B53A30FC-0BC1-4BC3-BC01-4FBBC8368304}"/>
          </ac:spMkLst>
        </pc:spChg>
        <pc:spChg chg="add mod">
          <ac:chgData name="Sam Haley" userId="2921b71b9664ecdd" providerId="LiveId" clId="{7556E154-CE5E-4B44-A7C2-9363C2E0DDDB}" dt="2019-02-19T12:37:44.747" v="1284" actId="20577"/>
          <ac:spMkLst>
            <pc:docMk/>
            <pc:sldMk cId="1903686727" sldId="271"/>
            <ac:spMk id="17" creationId="{71C3BEF7-82A5-46EA-B9E8-D5CADCBC41A5}"/>
          </ac:spMkLst>
        </pc:spChg>
        <pc:spChg chg="add mod">
          <ac:chgData name="Sam Haley" userId="2921b71b9664ecdd" providerId="LiveId" clId="{7556E154-CE5E-4B44-A7C2-9363C2E0DDDB}" dt="2019-02-19T12:37:53.369" v="1288" actId="20577"/>
          <ac:spMkLst>
            <pc:docMk/>
            <pc:sldMk cId="1903686727" sldId="271"/>
            <ac:spMk id="18" creationId="{EB3DDF7B-C80C-4248-8543-1F3209E0D240}"/>
          </ac:spMkLst>
        </pc:spChg>
        <pc:spChg chg="add mod">
          <ac:chgData name="Sam Haley" userId="2921b71b9664ecdd" providerId="LiveId" clId="{7556E154-CE5E-4B44-A7C2-9363C2E0DDDB}" dt="2019-02-19T12:38:18.534" v="1305" actId="20577"/>
          <ac:spMkLst>
            <pc:docMk/>
            <pc:sldMk cId="1903686727" sldId="271"/>
            <ac:spMk id="19" creationId="{1A192ADF-9519-4D09-9140-893ADDA6A65B}"/>
          </ac:spMkLst>
        </pc:spChg>
        <pc:picChg chg="add mod">
          <ac:chgData name="Sam Haley" userId="2921b71b9664ecdd" providerId="LiveId" clId="{7556E154-CE5E-4B44-A7C2-9363C2E0DDDB}" dt="2019-02-19T12:33:30.003" v="1219" actId="1076"/>
          <ac:picMkLst>
            <pc:docMk/>
            <pc:sldMk cId="1903686727" sldId="271"/>
            <ac:picMk id="2" creationId="{05C22F62-E204-4896-9096-50BBFDE97DAC}"/>
          </ac:picMkLst>
        </pc:picChg>
        <pc:picChg chg="add del mod">
          <ac:chgData name="Sam Haley" userId="2921b71b9664ecdd" providerId="LiveId" clId="{7556E154-CE5E-4B44-A7C2-9363C2E0DDDB}" dt="2019-02-19T12:36:19.417" v="1254" actId="478"/>
          <ac:picMkLst>
            <pc:docMk/>
            <pc:sldMk cId="1903686727" sldId="271"/>
            <ac:picMk id="3" creationId="{93A1F5F6-FA83-462F-A4F8-CAF7BD4432CF}"/>
          </ac:picMkLst>
        </pc:picChg>
        <pc:picChg chg="add mod modCrop">
          <ac:chgData name="Sam Haley" userId="2921b71b9664ecdd" providerId="LiveId" clId="{7556E154-CE5E-4B44-A7C2-9363C2E0DDDB}" dt="2019-02-19T12:36:58.845" v="1260" actId="732"/>
          <ac:picMkLst>
            <pc:docMk/>
            <pc:sldMk cId="1903686727" sldId="271"/>
            <ac:picMk id="4" creationId="{97134AB8-940F-430C-8E2B-0F0CF2258D53}"/>
          </ac:picMkLst>
        </pc:picChg>
        <pc:picChg chg="add">
          <ac:chgData name="Sam Haley" userId="2921b71b9664ecdd" providerId="LiveId" clId="{7556E154-CE5E-4B44-A7C2-9363C2E0DDDB}" dt="2019-02-17T15:07:06.069" v="344"/>
          <ac:picMkLst>
            <pc:docMk/>
            <pc:sldMk cId="1903686727" sldId="271"/>
            <ac:picMk id="5" creationId="{48ABADFC-143B-4519-882E-AD2D24FACC7E}"/>
          </ac:picMkLst>
        </pc:picChg>
        <pc:picChg chg="add del mod">
          <ac:chgData name="Sam Haley" userId="2921b71b9664ecdd" providerId="LiveId" clId="{7556E154-CE5E-4B44-A7C2-9363C2E0DDDB}" dt="2019-02-19T12:34:38.038" v="1251" actId="478"/>
          <ac:picMkLst>
            <pc:docMk/>
            <pc:sldMk cId="1903686727" sldId="271"/>
            <ac:picMk id="15" creationId="{7E1BFD70-FE55-43F0-9CFB-66171F473834}"/>
          </ac:picMkLst>
        </pc:picChg>
      </pc:sldChg>
      <pc:sldChg chg="addSp modSp add ord modTransition">
        <pc:chgData name="Sam Haley" userId="2921b71b9664ecdd" providerId="LiveId" clId="{7556E154-CE5E-4B44-A7C2-9363C2E0DDDB}" dt="2019-02-17T17:13:44.148" v="708"/>
        <pc:sldMkLst>
          <pc:docMk/>
          <pc:sldMk cId="419174531" sldId="272"/>
        </pc:sldMkLst>
        <pc:spChg chg="mod">
          <ac:chgData name="Sam Haley" userId="2921b71b9664ecdd" providerId="LiveId" clId="{7556E154-CE5E-4B44-A7C2-9363C2E0DDDB}" dt="2019-02-17T17:08:36.383" v="656" actId="207"/>
          <ac:spMkLst>
            <pc:docMk/>
            <pc:sldMk cId="419174531" sldId="272"/>
            <ac:spMk id="18" creationId="{CAB965D9-A169-49D6-9248-8FB251808475}"/>
          </ac:spMkLst>
        </pc:spChg>
        <pc:spChg chg="mod">
          <ac:chgData name="Sam Haley" userId="2921b71b9664ecdd" providerId="LiveId" clId="{7556E154-CE5E-4B44-A7C2-9363C2E0DDDB}" dt="2019-02-17T17:08:38.353" v="657" actId="207"/>
          <ac:spMkLst>
            <pc:docMk/>
            <pc:sldMk cId="419174531" sldId="272"/>
            <ac:spMk id="20" creationId="{A1E530DE-E7C2-454C-93D4-AEE01114665C}"/>
          </ac:spMkLst>
        </pc:spChg>
        <pc:spChg chg="mod">
          <ac:chgData name="Sam Haley" userId="2921b71b9664ecdd" providerId="LiveId" clId="{7556E154-CE5E-4B44-A7C2-9363C2E0DDDB}" dt="2019-02-17T17:08:43.383" v="658" actId="207"/>
          <ac:spMkLst>
            <pc:docMk/>
            <pc:sldMk cId="419174531" sldId="272"/>
            <ac:spMk id="47" creationId="{A08B6F86-6658-49A4-8D9F-43101483AE11}"/>
          </ac:spMkLst>
        </pc:spChg>
        <pc:graphicFrameChg chg="add mod modGraphic">
          <ac:chgData name="Sam Haley" userId="2921b71b9664ecdd" providerId="LiveId" clId="{7556E154-CE5E-4B44-A7C2-9363C2E0DDDB}" dt="2019-02-17T17:05:16.690" v="640" actId="403"/>
          <ac:graphicFrameMkLst>
            <pc:docMk/>
            <pc:sldMk cId="419174531" sldId="272"/>
            <ac:graphicFrameMk id="2" creationId="{DBFE473C-505F-41C3-B6D2-5A98B20F7C89}"/>
          </ac:graphicFrameMkLst>
        </pc:graphicFrameChg>
        <pc:graphicFrameChg chg="add mod modGraphic">
          <ac:chgData name="Sam Haley" userId="2921b71b9664ecdd" providerId="LiveId" clId="{7556E154-CE5E-4B44-A7C2-9363C2E0DDDB}" dt="2019-02-17T17:05:20.206" v="641" actId="403"/>
          <ac:graphicFrameMkLst>
            <pc:docMk/>
            <pc:sldMk cId="419174531" sldId="272"/>
            <ac:graphicFrameMk id="21" creationId="{6C614971-4AC9-4E9B-B219-EA0C881F86EA}"/>
          </ac:graphicFrameMkLst>
        </pc:graphicFrameChg>
      </pc:sldChg>
      <pc:sldChg chg="addSp modSp add modTransition">
        <pc:chgData name="Sam Haley" userId="2921b71b9664ecdd" providerId="LiveId" clId="{7556E154-CE5E-4B44-A7C2-9363C2E0DDDB}" dt="2019-02-19T13:20:45.630" v="1336"/>
        <pc:sldMkLst>
          <pc:docMk/>
          <pc:sldMk cId="3932667811" sldId="273"/>
        </pc:sldMkLst>
        <pc:spChg chg="mod">
          <ac:chgData name="Sam Haley" userId="2921b71b9664ecdd" providerId="LiveId" clId="{7556E154-CE5E-4B44-A7C2-9363C2E0DDDB}" dt="2019-02-17T17:10:35.925" v="677" actId="207"/>
          <ac:spMkLst>
            <pc:docMk/>
            <pc:sldMk cId="3932667811" sldId="273"/>
            <ac:spMk id="59" creationId="{C2EEBB1C-AD2C-4EAD-9C53-F2CA30248477}"/>
          </ac:spMkLst>
        </pc:spChg>
        <pc:spChg chg="mod">
          <ac:chgData name="Sam Haley" userId="2921b71b9664ecdd" providerId="LiveId" clId="{7556E154-CE5E-4B44-A7C2-9363C2E0DDDB}" dt="2019-02-17T17:10:32.763" v="676" actId="207"/>
          <ac:spMkLst>
            <pc:docMk/>
            <pc:sldMk cId="3932667811" sldId="273"/>
            <ac:spMk id="62" creationId="{77619A0B-C747-464D-AC14-A0090124E1C9}"/>
          </ac:spMkLst>
        </pc:spChg>
        <pc:spChg chg="mod">
          <ac:chgData name="Sam Haley" userId="2921b71b9664ecdd" providerId="LiveId" clId="{7556E154-CE5E-4B44-A7C2-9363C2E0DDDB}" dt="2019-02-17T17:16:33.659" v="777" actId="1076"/>
          <ac:spMkLst>
            <pc:docMk/>
            <pc:sldMk cId="3932667811" sldId="273"/>
            <ac:spMk id="76" creationId="{3F5692AD-1A34-466F-9D48-F010C0CAC9B0}"/>
          </ac:spMkLst>
        </pc:spChg>
        <pc:spChg chg="mod">
          <ac:chgData name="Sam Haley" userId="2921b71b9664ecdd" providerId="LiveId" clId="{7556E154-CE5E-4B44-A7C2-9363C2E0DDDB}" dt="2019-02-17T17:14:35.434" v="717" actId="1076"/>
          <ac:spMkLst>
            <pc:docMk/>
            <pc:sldMk cId="3932667811" sldId="273"/>
            <ac:spMk id="85" creationId="{E6354ECD-BD03-4424-A948-855DE3241B03}"/>
          </ac:spMkLst>
        </pc:spChg>
        <pc:spChg chg="mod">
          <ac:chgData name="Sam Haley" userId="2921b71b9664ecdd" providerId="LiveId" clId="{7556E154-CE5E-4B44-A7C2-9363C2E0DDDB}" dt="2019-02-17T17:10:43.483" v="680" actId="207"/>
          <ac:spMkLst>
            <pc:docMk/>
            <pc:sldMk cId="3932667811" sldId="273"/>
            <ac:spMk id="86" creationId="{007D8844-EAA8-4890-9027-0325A7166457}"/>
          </ac:spMkLst>
        </pc:spChg>
        <pc:spChg chg="add">
          <ac:chgData name="Sam Haley" userId="2921b71b9664ecdd" providerId="LiveId" clId="{7556E154-CE5E-4B44-A7C2-9363C2E0DDDB}" dt="2019-02-17T17:38:39.241" v="1073"/>
          <ac:spMkLst>
            <pc:docMk/>
            <pc:sldMk cId="3932667811" sldId="273"/>
            <ac:spMk id="89" creationId="{AF98615F-22D0-41B7-93BD-89C586826904}"/>
          </ac:spMkLst>
        </pc:spChg>
        <pc:picChg chg="add mod">
          <ac:chgData name="Sam Haley" userId="2921b71b9664ecdd" providerId="LiveId" clId="{7556E154-CE5E-4B44-A7C2-9363C2E0DDDB}" dt="2019-02-17T17:09:32.005" v="669" actId="1037"/>
          <ac:picMkLst>
            <pc:docMk/>
            <pc:sldMk cId="3932667811" sldId="273"/>
            <ac:picMk id="87" creationId="{C16164E3-7478-4D88-806C-1F3E00A3D164}"/>
          </ac:picMkLst>
        </pc:picChg>
        <pc:picChg chg="add mod">
          <ac:chgData name="Sam Haley" userId="2921b71b9664ecdd" providerId="LiveId" clId="{7556E154-CE5E-4B44-A7C2-9363C2E0DDDB}" dt="2019-02-17T17:09:32.005" v="669" actId="1037"/>
          <ac:picMkLst>
            <pc:docMk/>
            <pc:sldMk cId="3932667811" sldId="273"/>
            <ac:picMk id="88" creationId="{4C0FE170-08DF-4F5E-9CB6-FB1CA7C132D1}"/>
          </ac:picMkLst>
        </pc:picChg>
        <pc:picChg chg="add">
          <ac:chgData name="Sam Haley" userId="2921b71b9664ecdd" providerId="LiveId" clId="{7556E154-CE5E-4B44-A7C2-9363C2E0DDDB}" dt="2019-02-19T13:20:45.630" v="1336"/>
          <ac:picMkLst>
            <pc:docMk/>
            <pc:sldMk cId="3932667811" sldId="273"/>
            <ac:picMk id="90" creationId="{C8D2871B-3D0A-4857-BA21-708B8A4C7997}"/>
          </ac:picMkLst>
        </pc:picChg>
      </pc:sldChg>
      <pc:sldChg chg="addSp delSp modSp add">
        <pc:chgData name="Sam Haley" userId="2921b71b9664ecdd" providerId="LiveId" clId="{7556E154-CE5E-4B44-A7C2-9363C2E0DDDB}" dt="2019-02-17T17:15:40.962" v="736" actId="20577"/>
        <pc:sldMkLst>
          <pc:docMk/>
          <pc:sldMk cId="2477432708" sldId="274"/>
        </pc:sldMkLst>
        <pc:spChg chg="mod">
          <ac:chgData name="Sam Haley" userId="2921b71b9664ecdd" providerId="LiveId" clId="{7556E154-CE5E-4B44-A7C2-9363C2E0DDDB}" dt="2019-02-17T17:15:16.199" v="726"/>
          <ac:spMkLst>
            <pc:docMk/>
            <pc:sldMk cId="2477432708" sldId="274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18.158" v="727" actId="20577"/>
          <ac:spMkLst>
            <pc:docMk/>
            <pc:sldMk cId="2477432708" sldId="274"/>
            <ac:spMk id="18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34.645" v="732" actId="20577"/>
          <ac:spMkLst>
            <pc:docMk/>
            <pc:sldMk cId="2477432708" sldId="274"/>
            <ac:spMk id="1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40.962" v="736" actId="20577"/>
          <ac:spMkLst>
            <pc:docMk/>
            <pc:sldMk cId="2477432708" sldId="274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38.409" v="734" actId="20577"/>
          <ac:spMkLst>
            <pc:docMk/>
            <pc:sldMk cId="2477432708" sldId="274"/>
            <ac:spMk id="23" creationId="{00000000-0000-0000-0000-000000000000}"/>
          </ac:spMkLst>
        </pc:spChg>
        <pc:picChg chg="del">
          <ac:chgData name="Sam Haley" userId="2921b71b9664ecdd" providerId="LiveId" clId="{7556E154-CE5E-4B44-A7C2-9363C2E0DDDB}" dt="2019-02-17T17:14:40.998" v="718" actId="478"/>
          <ac:picMkLst>
            <pc:docMk/>
            <pc:sldMk cId="2477432708" sldId="274"/>
            <ac:picMk id="16" creationId="{00000000-0000-0000-0000-000000000000}"/>
          </ac:picMkLst>
        </pc:picChg>
        <pc:picChg chg="add mod">
          <ac:chgData name="Sam Haley" userId="2921b71b9664ecdd" providerId="LiveId" clId="{7556E154-CE5E-4B44-A7C2-9363C2E0DDDB}" dt="2019-02-17T17:14:44.175" v="720" actId="1076"/>
          <ac:picMkLst>
            <pc:docMk/>
            <pc:sldMk cId="2477432708" sldId="274"/>
            <ac:picMk id="25" creationId="{B347D0B0-F7E2-41AF-84D8-02E6E10677E0}"/>
          </ac:picMkLst>
        </pc:picChg>
      </pc:sldChg>
      <pc:sldChg chg="addSp delSp modSp add del">
        <pc:chgData name="Sam Haley" userId="2921b71b9664ecdd" providerId="LiveId" clId="{7556E154-CE5E-4B44-A7C2-9363C2E0DDDB}" dt="2019-02-17T17:17:47.861" v="804"/>
        <pc:sldMkLst>
          <pc:docMk/>
          <pc:sldMk cId="1423443206" sldId="275"/>
        </pc:sldMkLst>
        <pc:spChg chg="mod">
          <ac:chgData name="Sam Haley" userId="2921b71b9664ecdd" providerId="LiveId" clId="{7556E154-CE5E-4B44-A7C2-9363C2E0DDDB}" dt="2019-02-17T17:17:47.861" v="804"/>
          <ac:spMkLst>
            <pc:docMk/>
            <pc:sldMk cId="1423443206" sldId="275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6:59.849" v="784" actId="20577"/>
          <ac:spMkLst>
            <pc:docMk/>
            <pc:sldMk cId="1423443206" sldId="275"/>
            <ac:spMk id="18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12.351" v="788" actId="20577"/>
          <ac:spMkLst>
            <pc:docMk/>
            <pc:sldMk cId="1423443206" sldId="275"/>
            <ac:spMk id="1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35.738" v="801" actId="20577"/>
          <ac:spMkLst>
            <pc:docMk/>
            <pc:sldMk cId="1423443206" sldId="275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24.206" v="794" actId="20577"/>
          <ac:spMkLst>
            <pc:docMk/>
            <pc:sldMk cId="1423443206" sldId="275"/>
            <ac:spMk id="23" creationId="{00000000-0000-0000-0000-000000000000}"/>
          </ac:spMkLst>
        </pc:spChg>
        <pc:picChg chg="del">
          <ac:chgData name="Sam Haley" userId="2921b71b9664ecdd" providerId="LiveId" clId="{7556E154-CE5E-4B44-A7C2-9363C2E0DDDB}" dt="2019-02-17T17:16:45.971" v="781" actId="478"/>
          <ac:picMkLst>
            <pc:docMk/>
            <pc:sldMk cId="1423443206" sldId="275"/>
            <ac:picMk id="16" creationId="{00000000-0000-0000-0000-000000000000}"/>
          </ac:picMkLst>
        </pc:picChg>
        <pc:picChg chg="add mod modCrop">
          <ac:chgData name="Sam Haley" userId="2921b71b9664ecdd" providerId="LiveId" clId="{7556E154-CE5E-4B44-A7C2-9363C2E0DDDB}" dt="2019-02-17T17:16:53.438" v="783" actId="732"/>
          <ac:picMkLst>
            <pc:docMk/>
            <pc:sldMk cId="1423443206" sldId="275"/>
            <ac:picMk id="25" creationId="{F9C4B7FC-B0CE-46AD-82EA-D1CFF8B4B09D}"/>
          </ac:picMkLst>
        </pc:picChg>
      </pc:sldChg>
      <pc:sldChg chg="addSp delSp modSp add">
        <pc:chgData name="Sam Haley" userId="2921b71b9664ecdd" providerId="LiveId" clId="{7556E154-CE5E-4B44-A7C2-9363C2E0DDDB}" dt="2019-02-17T17:30:33.941" v="833" actId="1076"/>
        <pc:sldMkLst>
          <pc:docMk/>
          <pc:sldMk cId="3883921778" sldId="276"/>
        </pc:sldMkLst>
        <pc:spChg chg="add mod">
          <ac:chgData name="Sam Haley" userId="2921b71b9664ecdd" providerId="LiveId" clId="{7556E154-CE5E-4B44-A7C2-9363C2E0DDDB}" dt="2019-02-17T17:29:17.510" v="824" actId="14100"/>
          <ac:spMkLst>
            <pc:docMk/>
            <pc:sldMk cId="3883921778" sldId="276"/>
            <ac:spMk id="78" creationId="{C912B329-6AFE-491C-ADD6-485A218ED20A}"/>
          </ac:spMkLst>
        </pc:spChg>
        <pc:spChg chg="add del">
          <ac:chgData name="Sam Haley" userId="2921b71b9664ecdd" providerId="LiveId" clId="{7556E154-CE5E-4B44-A7C2-9363C2E0DDDB}" dt="2019-02-17T17:29:24.480" v="826" actId="478"/>
          <ac:spMkLst>
            <pc:docMk/>
            <pc:sldMk cId="3883921778" sldId="276"/>
            <ac:spMk id="106" creationId="{3282966B-0F4E-451A-8F02-D39D6CB6FB24}"/>
          </ac:spMkLst>
        </pc:spChg>
        <pc:spChg chg="add mod">
          <ac:chgData name="Sam Haley" userId="2921b71b9664ecdd" providerId="LiveId" clId="{7556E154-CE5E-4B44-A7C2-9363C2E0DDDB}" dt="2019-02-17T17:30:33.941" v="833" actId="1076"/>
          <ac:spMkLst>
            <pc:docMk/>
            <pc:sldMk cId="3883921778" sldId="276"/>
            <ac:spMk id="113" creationId="{04F50EB0-C98E-41C4-89A2-8EAD59778A51}"/>
          </ac:spMkLst>
        </pc:spChg>
        <pc:grpChg chg="add mod">
          <ac:chgData name="Sam Haley" userId="2921b71b9664ecdd" providerId="LiveId" clId="{7556E154-CE5E-4B44-A7C2-9363C2E0DDDB}" dt="2019-02-17T17:29:49.388" v="828" actId="1076"/>
          <ac:grpSpMkLst>
            <pc:docMk/>
            <pc:sldMk cId="3883921778" sldId="276"/>
            <ac:grpSpMk id="107" creationId="{E74400F0-CBA5-4EBC-B75F-F02FCD022A05}"/>
          </ac:grpSpMkLst>
        </pc:grpChg>
      </pc:sldChg>
      <pc:sldChg chg="modSp add">
        <pc:chgData name="Sam Haley" userId="2921b71b9664ecdd" providerId="LiveId" clId="{7556E154-CE5E-4B44-A7C2-9363C2E0DDDB}" dt="2019-02-17T17:32:49.318" v="838"/>
        <pc:sldMkLst>
          <pc:docMk/>
          <pc:sldMk cId="69505381" sldId="277"/>
        </pc:sldMkLst>
        <pc:spChg chg="mod">
          <ac:chgData name="Sam Haley" userId="2921b71b9664ecdd" providerId="LiveId" clId="{7556E154-CE5E-4B44-A7C2-9363C2E0DDDB}" dt="2019-02-17T17:32:49.318" v="838"/>
          <ac:spMkLst>
            <pc:docMk/>
            <pc:sldMk cId="69505381" sldId="277"/>
            <ac:spMk id="11" creationId="{00000000-0000-0000-0000-000000000000}"/>
          </ac:spMkLst>
        </pc:spChg>
      </pc:sldChg>
      <pc:sldChg chg="addSp modSp add">
        <pc:chgData name="Sam Haley" userId="2921b71b9664ecdd" providerId="LiveId" clId="{7556E154-CE5E-4B44-A7C2-9363C2E0DDDB}" dt="2019-02-19T13:20:41.518" v="1334"/>
        <pc:sldMkLst>
          <pc:docMk/>
          <pc:sldMk cId="2077967082" sldId="278"/>
        </pc:sldMkLst>
        <pc:spChg chg="add mod">
          <ac:chgData name="Sam Haley" userId="2921b71b9664ecdd" providerId="LiveId" clId="{7556E154-CE5E-4B44-A7C2-9363C2E0DDDB}" dt="2019-02-17T17:37:30.432" v="1066" actId="207"/>
          <ac:spMkLst>
            <pc:docMk/>
            <pc:sldMk cId="2077967082" sldId="278"/>
            <ac:spMk id="3" creationId="{627A86BC-3D5D-42E1-A265-6B6B744399B5}"/>
          </ac:spMkLst>
        </pc:spChg>
        <pc:spChg chg="add mod">
          <ac:chgData name="Sam Haley" userId="2921b71b9664ecdd" providerId="LiveId" clId="{7556E154-CE5E-4B44-A7C2-9363C2E0DDDB}" dt="2019-02-17T17:37:33.762" v="1067" actId="14100"/>
          <ac:spMkLst>
            <pc:docMk/>
            <pc:sldMk cId="2077967082" sldId="278"/>
            <ac:spMk id="76" creationId="{D86B4E39-9FEA-4F63-AD49-482B27637093}"/>
          </ac:spMkLst>
        </pc:spChg>
        <pc:spChg chg="add mod">
          <ac:chgData name="Sam Haley" userId="2921b71b9664ecdd" providerId="LiveId" clId="{7556E154-CE5E-4B44-A7C2-9363C2E0DDDB}" dt="2019-02-19T13:17:46.449" v="1326" actId="14100"/>
          <ac:spMkLst>
            <pc:docMk/>
            <pc:sldMk cId="2077967082" sldId="278"/>
            <ac:spMk id="85" creationId="{5C53D297-3078-47F2-B176-BB1576AABA47}"/>
          </ac:spMkLst>
        </pc:spChg>
        <pc:picChg chg="add">
          <ac:chgData name="Sam Haley" userId="2921b71b9664ecdd" providerId="LiveId" clId="{7556E154-CE5E-4B44-A7C2-9363C2E0DDDB}" dt="2019-02-19T13:20:41.518" v="1334"/>
          <ac:picMkLst>
            <pc:docMk/>
            <pc:sldMk cId="2077967082" sldId="278"/>
            <ac:picMk id="86" creationId="{35641A9C-9FB5-417D-9CB2-3F75C8DCFF7B}"/>
          </ac:picMkLst>
        </pc:picChg>
      </pc:sldChg>
      <pc:sldChg chg="addSp modSp add">
        <pc:chgData name="Sam Haley" userId="2921b71b9664ecdd" providerId="LiveId" clId="{7556E154-CE5E-4B44-A7C2-9363C2E0DDDB}" dt="2019-02-19T13:20:43.536" v="1335"/>
        <pc:sldMkLst>
          <pc:docMk/>
          <pc:sldMk cId="3163724161" sldId="279"/>
        </pc:sldMkLst>
        <pc:spChg chg="ord">
          <ac:chgData name="Sam Haley" userId="2921b71b9664ecdd" providerId="LiveId" clId="{7556E154-CE5E-4B44-A7C2-9363C2E0DDDB}" dt="2019-02-17T17:38:24.091" v="1072" actId="166"/>
          <ac:spMkLst>
            <pc:docMk/>
            <pc:sldMk cId="3163724161" sldId="279"/>
            <ac:spMk id="3" creationId="{627A86BC-3D5D-42E1-A265-6B6B744399B5}"/>
          </ac:spMkLst>
        </pc:spChg>
        <pc:spChg chg="ord">
          <ac:chgData name="Sam Haley" userId="2921b71b9664ecdd" providerId="LiveId" clId="{7556E154-CE5E-4B44-A7C2-9363C2E0DDDB}" dt="2019-02-17T17:38:24.091" v="1072" actId="166"/>
          <ac:spMkLst>
            <pc:docMk/>
            <pc:sldMk cId="3163724161" sldId="279"/>
            <ac:spMk id="76" creationId="{D86B4E39-9FEA-4F63-AD49-482B27637093}"/>
          </ac:spMkLst>
        </pc:spChg>
        <pc:spChg chg="add mod">
          <ac:chgData name="Sam Haley" userId="2921b71b9664ecdd" providerId="LiveId" clId="{7556E154-CE5E-4B44-A7C2-9363C2E0DDDB}" dt="2019-02-19T13:17:56.602" v="1328" actId="14100"/>
          <ac:spMkLst>
            <pc:docMk/>
            <pc:sldMk cId="3163724161" sldId="279"/>
            <ac:spMk id="91" creationId="{B22FE511-A2F6-4A95-8603-B43D0BA431B4}"/>
          </ac:spMkLst>
        </pc:spChg>
        <pc:picChg chg="add">
          <ac:chgData name="Sam Haley" userId="2921b71b9664ecdd" providerId="LiveId" clId="{7556E154-CE5E-4B44-A7C2-9363C2E0DDDB}" dt="2019-02-17T17:38:15.754" v="1071"/>
          <ac:picMkLst>
            <pc:docMk/>
            <pc:sldMk cId="3163724161" sldId="279"/>
            <ac:picMk id="85" creationId="{F039827E-9452-461E-896E-1F37577D6EB6}"/>
          </ac:picMkLst>
        </pc:picChg>
        <pc:picChg chg="add">
          <ac:chgData name="Sam Haley" userId="2921b71b9664ecdd" providerId="LiveId" clId="{7556E154-CE5E-4B44-A7C2-9363C2E0DDDB}" dt="2019-02-17T17:38:15.754" v="1071"/>
          <ac:picMkLst>
            <pc:docMk/>
            <pc:sldMk cId="3163724161" sldId="279"/>
            <ac:picMk id="86" creationId="{6F7E67BC-F4FA-458C-BC6D-6D3D6AD4976D}"/>
          </ac:picMkLst>
        </pc:picChg>
        <pc:picChg chg="add">
          <ac:chgData name="Sam Haley" userId="2921b71b9664ecdd" providerId="LiveId" clId="{7556E154-CE5E-4B44-A7C2-9363C2E0DDDB}" dt="2019-02-19T13:20:43.536" v="1335"/>
          <ac:picMkLst>
            <pc:docMk/>
            <pc:sldMk cId="3163724161" sldId="279"/>
            <ac:picMk id="92" creationId="{68E66DE1-9705-4388-88B2-4289D2A1E2F4}"/>
          </ac:picMkLst>
        </pc:picChg>
      </pc:sldChg>
      <pc:sldChg chg="modSp add modAnim">
        <pc:chgData name="Sam Haley" userId="2921b71b9664ecdd" providerId="LiveId" clId="{7556E154-CE5E-4B44-A7C2-9363C2E0DDDB}" dt="2019-02-17T17:46:44.503" v="1091" actId="207"/>
        <pc:sldMkLst>
          <pc:docMk/>
          <pc:sldMk cId="3268882313" sldId="280"/>
        </pc:sldMkLst>
        <pc:spChg chg="mod">
          <ac:chgData name="Sam Haley" userId="2921b71b9664ecdd" providerId="LiveId" clId="{7556E154-CE5E-4B44-A7C2-9363C2E0DDDB}" dt="2019-02-17T17:46:44.503" v="1091" actId="207"/>
          <ac:spMkLst>
            <pc:docMk/>
            <pc:sldMk cId="3268882313" sldId="280"/>
            <ac:spMk id="3" creationId="{B3CF360F-A609-49A2-87C2-B3BE00860A0E}"/>
          </ac:spMkLst>
        </pc:spChg>
      </pc:sldChg>
      <pc:sldMasterChg chg="modTransition modSldLayout">
        <pc:chgData name="Sam Haley" userId="2921b71b9664ecdd" providerId="LiveId" clId="{7556E154-CE5E-4B44-A7C2-9363C2E0DDDB}" dt="2019-02-17T17:13:44.148" v="708"/>
        <pc:sldMasterMkLst>
          <pc:docMk/>
          <pc:sldMasterMk cId="3326170537" sldId="2147483648"/>
        </pc:sldMasterMkLst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164310299" sldId="2147483649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708973208" sldId="2147483650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359420983" sldId="2147483651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665461624" sldId="2147483652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29070311" sldId="2147483653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4271336325" sldId="2147483654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679578570" sldId="2147483655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124132850" sldId="2147483656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390669065" sldId="2147483657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1055335368" sldId="2147483658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223500849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1113" y="514350"/>
            <a:ext cx="40417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29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59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49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7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36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84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94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45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38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which area user wants to change colour scheme and the select 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0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7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6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6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18" Type="http://schemas.openxmlformats.org/officeDocument/2006/relationships/slide" Target="slide16.xml"/><Relationship Id="rId3" Type="http://schemas.openxmlformats.org/officeDocument/2006/relationships/image" Target="../media/image31.png"/><Relationship Id="rId21" Type="http://schemas.openxmlformats.org/officeDocument/2006/relationships/slide" Target="slide20.xml"/><Relationship Id="rId7" Type="http://schemas.openxmlformats.org/officeDocument/2006/relationships/image" Target="../media/image35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1.xml"/><Relationship Id="rId16" Type="http://schemas.openxmlformats.org/officeDocument/2006/relationships/audio" Target="../media/audio1.wav"/><Relationship Id="rId20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slide" Target="slide3.xml"/><Relationship Id="rId23" Type="http://schemas.openxmlformats.org/officeDocument/2006/relationships/image" Target="../media/image41.png"/><Relationship Id="rId10" Type="http://schemas.openxmlformats.org/officeDocument/2006/relationships/image" Target="../media/image38.png"/><Relationship Id="rId19" Type="http://schemas.openxmlformats.org/officeDocument/2006/relationships/slide" Target="slide21.xml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20.png"/><Relationship Id="rId22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18" Type="http://schemas.openxmlformats.org/officeDocument/2006/relationships/slide" Target="slide16.xml"/><Relationship Id="rId3" Type="http://schemas.openxmlformats.org/officeDocument/2006/relationships/image" Target="../media/image31.png"/><Relationship Id="rId21" Type="http://schemas.openxmlformats.org/officeDocument/2006/relationships/slide" Target="slide20.xml"/><Relationship Id="rId7" Type="http://schemas.openxmlformats.org/officeDocument/2006/relationships/image" Target="../media/image35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2.xml"/><Relationship Id="rId16" Type="http://schemas.openxmlformats.org/officeDocument/2006/relationships/audio" Target="../media/audio1.wav"/><Relationship Id="rId20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slide" Target="slide3.xml"/><Relationship Id="rId23" Type="http://schemas.openxmlformats.org/officeDocument/2006/relationships/image" Target="../media/image41.png"/><Relationship Id="rId10" Type="http://schemas.openxmlformats.org/officeDocument/2006/relationships/image" Target="../media/image38.png"/><Relationship Id="rId19" Type="http://schemas.openxmlformats.org/officeDocument/2006/relationships/slide" Target="slide21.xml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20.png"/><Relationship Id="rId22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18" Type="http://schemas.openxmlformats.org/officeDocument/2006/relationships/slide" Target="slide16.xml"/><Relationship Id="rId3" Type="http://schemas.openxmlformats.org/officeDocument/2006/relationships/image" Target="../media/image31.png"/><Relationship Id="rId21" Type="http://schemas.openxmlformats.org/officeDocument/2006/relationships/slide" Target="slide20.xml"/><Relationship Id="rId7" Type="http://schemas.openxmlformats.org/officeDocument/2006/relationships/image" Target="../media/image35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3.xml"/><Relationship Id="rId16" Type="http://schemas.openxmlformats.org/officeDocument/2006/relationships/audio" Target="../media/audio1.wav"/><Relationship Id="rId20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slide" Target="slide2.xml"/><Relationship Id="rId10" Type="http://schemas.openxmlformats.org/officeDocument/2006/relationships/image" Target="../media/image38.png"/><Relationship Id="rId19" Type="http://schemas.openxmlformats.org/officeDocument/2006/relationships/slide" Target="slide21.xml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20.png"/><Relationship Id="rId22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18" Type="http://schemas.openxmlformats.org/officeDocument/2006/relationships/slide" Target="slide21.xml"/><Relationship Id="rId3" Type="http://schemas.openxmlformats.org/officeDocument/2006/relationships/image" Target="../media/image31.png"/><Relationship Id="rId21" Type="http://schemas.openxmlformats.org/officeDocument/2006/relationships/slide" Target="slide15.xml"/><Relationship Id="rId7" Type="http://schemas.openxmlformats.org/officeDocument/2006/relationships/image" Target="../media/image35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6" Type="http://schemas.openxmlformats.org/officeDocument/2006/relationships/audio" Target="../media/audio1.wav"/><Relationship Id="rId20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slide" Target="slide2.xml"/><Relationship Id="rId10" Type="http://schemas.openxmlformats.org/officeDocument/2006/relationships/image" Target="../media/image38.png"/><Relationship Id="rId19" Type="http://schemas.openxmlformats.org/officeDocument/2006/relationships/slide" Target="slide22.xml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20.png"/><Relationship Id="rId2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33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20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33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20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33.png"/><Relationship Id="rId7" Type="http://schemas.openxmlformats.org/officeDocument/2006/relationships/slide" Target="slide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0.png"/><Relationship Id="rId4" Type="http://schemas.openxmlformats.org/officeDocument/2006/relationships/image" Target="../media/image42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4.xml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slide" Target="slide2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4.xml"/><Relationship Id="rId5" Type="http://schemas.openxmlformats.org/officeDocument/2006/relationships/image" Target="../media/image4.png"/><Relationship Id="rId10" Type="http://schemas.openxmlformats.org/officeDocument/2006/relationships/slide" Target="slide9.xml"/><Relationship Id="rId4" Type="http://schemas.openxmlformats.org/officeDocument/2006/relationships/image" Target="../media/image3.png"/><Relationship Id="rId9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slide" Target="slide2.xml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slide" Target="slide2.xml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microsoft.com/office/2007/relationships/hdphoto" Target="../media/hdphoto4.wdp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4.xml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4.xml"/><Relationship Id="rId5" Type="http://schemas.openxmlformats.org/officeDocument/2006/relationships/image" Target="../media/image4.png"/><Relationship Id="rId10" Type="http://schemas.openxmlformats.org/officeDocument/2006/relationships/slide" Target="slide9.xml"/><Relationship Id="rId4" Type="http://schemas.openxmlformats.org/officeDocument/2006/relationships/image" Target="../media/image3.png"/><Relationship Id="rId9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2.xml"/><Relationship Id="rId3" Type="http://schemas.openxmlformats.org/officeDocument/2006/relationships/image" Target="../media/image6.png"/><Relationship Id="rId7" Type="http://schemas.openxmlformats.org/officeDocument/2006/relationships/audio" Target="../media/audio1.wav"/><Relationship Id="rId12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slide" Target="slide4.xml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13.png"/><Relationship Id="rId10" Type="http://schemas.microsoft.com/office/2007/relationships/hdphoto" Target="../media/hdphoto1.wdp"/><Relationship Id="rId19" Type="http://schemas.openxmlformats.org/officeDocument/2006/relationships/slide" Target="slide6.xml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slide" Target="slide4.xml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13.png"/><Relationship Id="rId10" Type="http://schemas.microsoft.com/office/2007/relationships/hdphoto" Target="../media/hdphoto1.wdp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7.png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7.png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2.xml"/><Relationship Id="rId4" Type="http://schemas.openxmlformats.org/officeDocument/2006/relationships/image" Target="../media/image19.png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11C589E-7959-4AFE-B96F-301238AFBFE6}"/>
              </a:ext>
            </a:extLst>
          </p:cNvPr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D52752-832D-4418-A72E-08B7416E415D}"/>
                </a:ext>
              </a:extLst>
            </p:cNvPr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BB93C0-0FA8-4C36-AA67-630C733E06D8}"/>
                </a:ext>
              </a:extLst>
            </p:cNvPr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7603E6-EEFB-4D3F-ABFB-C6BA28BBB153}"/>
              </a:ext>
            </a:extLst>
          </p:cNvPr>
          <p:cNvSpPr txBox="1"/>
          <p:nvPr/>
        </p:nvSpPr>
        <p:spPr>
          <a:xfrm>
            <a:off x="87236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B00E7-73FB-4206-B0B2-4E714460CCD3}"/>
              </a:ext>
            </a:extLst>
          </p:cNvPr>
          <p:cNvSpPr/>
          <p:nvPr/>
        </p:nvSpPr>
        <p:spPr>
          <a:xfrm>
            <a:off x="2232620" y="2520156"/>
            <a:ext cx="3456384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CAC95-38F3-4B54-A8C3-E6D705B11203}"/>
              </a:ext>
            </a:extLst>
          </p:cNvPr>
          <p:cNvSpPr txBox="1"/>
          <p:nvPr/>
        </p:nvSpPr>
        <p:spPr>
          <a:xfrm>
            <a:off x="2110604" y="2086499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Enter Password</a:t>
            </a:r>
          </a:p>
        </p:txBody>
      </p:sp>
      <p:pic>
        <p:nvPicPr>
          <p:cNvPr id="11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4627CBEA-DE80-4E92-8511-88E4E0F2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84" y="2808188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48A7A4-2EA3-4060-AF1E-D073B5499CEB}"/>
              </a:ext>
            </a:extLst>
          </p:cNvPr>
          <p:cNvSpPr txBox="1"/>
          <p:nvPr/>
        </p:nvSpPr>
        <p:spPr>
          <a:xfrm>
            <a:off x="3469379" y="2920530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Start </a:t>
            </a:r>
          </a:p>
        </p:txBody>
      </p:sp>
      <p:sp>
        <p:nvSpPr>
          <p:cNvPr id="13" name="Action Button: Blank 12">
            <a:hlinkClick r:id="rId3" action="ppaction://hlinksldjump" highlightClick="1">
              <a:snd r:embed="rId4" name="type.wav"/>
            </a:hlinkClick>
            <a:extLst>
              <a:ext uri="{FF2B5EF4-FFF2-40B4-BE49-F238E27FC236}">
                <a16:creationId xmlns:a16="http://schemas.microsoft.com/office/drawing/2014/main" id="{182E4003-A3CA-4D29-8625-E9666AF3199E}"/>
              </a:ext>
            </a:extLst>
          </p:cNvPr>
          <p:cNvSpPr/>
          <p:nvPr/>
        </p:nvSpPr>
        <p:spPr>
          <a:xfrm>
            <a:off x="3111572" y="2920530"/>
            <a:ext cx="1584176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F5DCF-59BE-44FA-8211-8A42D91450C7}"/>
              </a:ext>
            </a:extLst>
          </p:cNvPr>
          <p:cNvSpPr txBox="1"/>
          <p:nvPr/>
        </p:nvSpPr>
        <p:spPr>
          <a:xfrm>
            <a:off x="1440532" y="1209071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Look into Camera for Facial Recognition login</a:t>
            </a:r>
          </a:p>
        </p:txBody>
      </p:sp>
    </p:spTree>
    <p:extLst>
      <p:ext uri="{BB962C8B-B14F-4D97-AF65-F5344CB8AC3E}">
        <p14:creationId xmlns:p14="http://schemas.microsoft.com/office/powerpoint/2010/main" val="13641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8ABADFC-143B-4519-882E-AD2D24F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ction Button: Blank 5">
            <a:hlinkClick r:id="rId3" action="ppaction://hlinksldjump" highlightClick="1">
              <a:snd r:embed="rId4" name="type.wav"/>
            </a:hlinkClick>
            <a:extLst>
              <a:ext uri="{FF2B5EF4-FFF2-40B4-BE49-F238E27FC236}">
                <a16:creationId xmlns:a16="http://schemas.microsoft.com/office/drawing/2014/main" id="{D149AB38-D7C0-45D9-9035-A3AAE97B1913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44140-C0E0-489D-8B19-52D79E40C071}"/>
              </a:ext>
            </a:extLst>
          </p:cNvPr>
          <p:cNvSpPr/>
          <p:nvPr/>
        </p:nvSpPr>
        <p:spPr>
          <a:xfrm>
            <a:off x="136812" y="791964"/>
            <a:ext cx="4544080" cy="3528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C3262-3E90-4EDB-A5CC-B4E95C6E8D24}"/>
              </a:ext>
            </a:extLst>
          </p:cNvPr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Monday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2E7C9-B001-429F-ACC3-F4654DC6AE4E}"/>
              </a:ext>
            </a:extLst>
          </p:cNvPr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2FF1C-DAD9-49B2-885E-4B2949F26664}"/>
              </a:ext>
            </a:extLst>
          </p:cNvPr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22F62-E204-4896-9096-50BBFDE97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760" y="1074558"/>
            <a:ext cx="2816203" cy="3168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83743E-B0EC-4F23-8679-A9698CB9A04E}"/>
              </a:ext>
            </a:extLst>
          </p:cNvPr>
          <p:cNvSpPr txBox="1"/>
          <p:nvPr/>
        </p:nvSpPr>
        <p:spPr>
          <a:xfrm>
            <a:off x="151963" y="819140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Breakdown of energy usage: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2E5AF-A370-4705-B399-11829C01916D}"/>
              </a:ext>
            </a:extLst>
          </p:cNvPr>
          <p:cNvSpPr/>
          <p:nvPr/>
        </p:nvSpPr>
        <p:spPr>
          <a:xfrm>
            <a:off x="4824908" y="791964"/>
            <a:ext cx="2952328" cy="3528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BC60D-A39E-45DE-9161-26D6693F80DE}"/>
              </a:ext>
            </a:extLst>
          </p:cNvPr>
          <p:cNvSpPr txBox="1"/>
          <p:nvPr/>
        </p:nvSpPr>
        <p:spPr>
          <a:xfrm>
            <a:off x="4837313" y="819139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Past Monday Energy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34AB8-940F-430C-8E2B-0F0CF2258D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05"/>
          <a:stretch/>
        </p:blipFill>
        <p:spPr>
          <a:xfrm>
            <a:off x="5256956" y="1656059"/>
            <a:ext cx="1977170" cy="1992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3A30FC-0BC1-4BC3-BC01-4FBBC8368304}"/>
              </a:ext>
            </a:extLst>
          </p:cNvPr>
          <p:cNvSpPr txBox="1"/>
          <p:nvPr/>
        </p:nvSpPr>
        <p:spPr>
          <a:xfrm rot="16200000">
            <a:off x="4057809" y="24678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Energy Usage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C3BEF7-82A5-46EA-B9E8-D5CADCBC41A5}"/>
              </a:ext>
            </a:extLst>
          </p:cNvPr>
          <p:cNvSpPr txBox="1"/>
          <p:nvPr/>
        </p:nvSpPr>
        <p:spPr>
          <a:xfrm>
            <a:off x="5345478" y="3588352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7</a:t>
            </a:r>
            <a:r>
              <a:rPr lang="en-GB" sz="1200" baseline="30000" dirty="0">
                <a:solidFill>
                  <a:schemeClr val="bg1"/>
                </a:solidFill>
              </a:rPr>
              <a:t>th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DDF7B-C80C-4248-8543-1F3209E0D240}"/>
              </a:ext>
            </a:extLst>
          </p:cNvPr>
          <p:cNvSpPr txBox="1"/>
          <p:nvPr/>
        </p:nvSpPr>
        <p:spPr>
          <a:xfrm>
            <a:off x="6017066" y="3588352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14</a:t>
            </a:r>
            <a:r>
              <a:rPr lang="en-GB" sz="1200" baseline="30000" dirty="0">
                <a:solidFill>
                  <a:schemeClr val="bg1"/>
                </a:solidFill>
              </a:rPr>
              <a:t>th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92ADF-9519-4D09-9140-893ADDA6A65B}"/>
              </a:ext>
            </a:extLst>
          </p:cNvPr>
          <p:cNvSpPr txBox="1"/>
          <p:nvPr/>
        </p:nvSpPr>
        <p:spPr>
          <a:xfrm>
            <a:off x="6639529" y="3599533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aseline="30000" dirty="0">
                <a:solidFill>
                  <a:schemeClr val="bg1"/>
                </a:solidFill>
              </a:rPr>
              <a:t>21st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</p:txBody>
      </p:sp>
    </p:spTree>
    <p:extLst>
      <p:ext uri="{BB962C8B-B14F-4D97-AF65-F5344CB8AC3E}">
        <p14:creationId xmlns:p14="http://schemas.microsoft.com/office/powerpoint/2010/main" val="19036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4"/>
            <a:ext cx="7683382" cy="344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475718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483456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6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CAB965D9-A169-49D6-9248-8FB251808475}"/>
              </a:ext>
            </a:extLst>
          </p:cNvPr>
          <p:cNvSpPr/>
          <p:nvPr/>
        </p:nvSpPr>
        <p:spPr>
          <a:xfrm>
            <a:off x="3483361" y="1940563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1E530DE-E7C2-454C-93D4-AEE01114665C}"/>
              </a:ext>
            </a:extLst>
          </p:cNvPr>
          <p:cNvSpPr/>
          <p:nvPr/>
        </p:nvSpPr>
        <p:spPr>
          <a:xfrm>
            <a:off x="3490491" y="2454010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FE473C-505F-41C3-B6D2-5A98B20F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80356"/>
              </p:ext>
            </p:extLst>
          </p:nvPr>
        </p:nvGraphicFramePr>
        <p:xfrm>
          <a:off x="219087" y="1290328"/>
          <a:ext cx="3210520" cy="158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IOT </a:t>
                      </a:r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Boch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 Water Heater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C614971-4AC9-4E9B-B219-EA0C881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709976"/>
              </p:ext>
            </p:extLst>
          </p:nvPr>
        </p:nvGraphicFramePr>
        <p:xfrm>
          <a:off x="4454538" y="1275729"/>
          <a:ext cx="3210520" cy="221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8227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4542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7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4"/>
            <a:ext cx="7683382" cy="344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475718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483456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6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CAB965D9-A169-49D6-9248-8FB251808475}"/>
              </a:ext>
            </a:extLst>
          </p:cNvPr>
          <p:cNvSpPr/>
          <p:nvPr/>
        </p:nvSpPr>
        <p:spPr>
          <a:xfrm>
            <a:off x="3483361" y="1940563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1E530DE-E7C2-454C-93D4-AEE01114665C}"/>
              </a:ext>
            </a:extLst>
          </p:cNvPr>
          <p:cNvSpPr/>
          <p:nvPr/>
        </p:nvSpPr>
        <p:spPr>
          <a:xfrm>
            <a:off x="3490491" y="2454010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EF2B29A-B61E-47BC-9988-DCF743D47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26945"/>
              </p:ext>
            </p:extLst>
          </p:nvPr>
        </p:nvGraphicFramePr>
        <p:xfrm>
          <a:off x="219087" y="1290328"/>
          <a:ext cx="3210520" cy="158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E76DBA3-CEC6-4A6E-ADA9-C4777130A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39779"/>
              </p:ext>
            </p:extLst>
          </p:nvPr>
        </p:nvGraphicFramePr>
        <p:xfrm>
          <a:off x="4454538" y="1275729"/>
          <a:ext cx="3210520" cy="214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6627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82274"/>
                  </a:ext>
                </a:extLst>
              </a:tr>
              <a:tr h="261441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454254"/>
                  </a:ext>
                </a:extLst>
              </a:tr>
              <a:tr h="413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IOT </a:t>
                      </a:r>
                      <a:r>
                        <a:rPr lang="en-GB" sz="1200" b="1" dirty="0" err="1">
                          <a:solidFill>
                            <a:schemeClr val="bg1"/>
                          </a:solidFill>
                        </a:rPr>
                        <a:t>Boch</a:t>
                      </a: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 Water Heater</a:t>
                      </a:r>
                    </a:p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1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2" y="3474931"/>
            <a:ext cx="1540193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22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3B1F074-C672-4499-AE0E-B465F1F4992E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A02EF-64E5-4658-A94B-D6558E73598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3" y="3474931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6B4E39-9FEA-4F63-AD49-482B27637093}"/>
              </a:ext>
            </a:extLst>
          </p:cNvPr>
          <p:cNvSpPr/>
          <p:nvPr/>
        </p:nvSpPr>
        <p:spPr>
          <a:xfrm>
            <a:off x="1660874" y="1318877"/>
            <a:ext cx="4588486" cy="2233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86BC-3D5D-42E1-A265-6B6B744399B5}"/>
              </a:ext>
            </a:extLst>
          </p:cNvPr>
          <p:cNvSpPr txBox="1"/>
          <p:nvPr/>
        </p:nvSpPr>
        <p:spPr>
          <a:xfrm>
            <a:off x="1787103" y="1402551"/>
            <a:ext cx="43369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Warning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It is not yet 6:00pm.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This medication should not be taken until 6:00pm </a:t>
            </a:r>
          </a:p>
          <a:p>
            <a:pPr algn="ctr"/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If this medication has been taken outside of timetabled slot please seek medical advice.</a:t>
            </a:r>
          </a:p>
        </p:txBody>
      </p:sp>
      <p:sp>
        <p:nvSpPr>
          <p:cNvPr id="85" name="Action Button: Blank 84">
            <a:hlinkClick r:id="rId22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5C53D297-3078-47F2-B176-BB1576AABA47}"/>
              </a:ext>
            </a:extLst>
          </p:cNvPr>
          <p:cNvSpPr/>
          <p:nvPr/>
        </p:nvSpPr>
        <p:spPr>
          <a:xfrm>
            <a:off x="720452" y="406502"/>
            <a:ext cx="6408711" cy="40666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5641A9C-9FB5-417D-9CB2-3F75C8DCFF7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6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3" y="3474931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7" descr="C:\Users\Sam\OneDrive\Documents\Heriot Watt\Advanced Interaction design\courswork a\storyboard\Pill_page\Taken_button.png">
            <a:extLst>
              <a:ext uri="{FF2B5EF4-FFF2-40B4-BE49-F238E27FC236}">
                <a16:creationId xmlns:a16="http://schemas.microsoft.com/office/drawing/2014/main" id="{F039827E-9452-461E-896E-1F37577D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7000" contras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41" y="3422352"/>
            <a:ext cx="1389087" cy="6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" descr="C:\Users\Sam\OneDrive\Documents\Heriot Watt\Advanced Interaction design\courswork a\storyboard\Pill_page\tick.png">
            <a:extLst>
              <a:ext uri="{FF2B5EF4-FFF2-40B4-BE49-F238E27FC236}">
                <a16:creationId xmlns:a16="http://schemas.microsoft.com/office/drawing/2014/main" id="{6F7E67BC-F4FA-458C-BC6D-6D3D6AD49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89" y="3466131"/>
            <a:ext cx="603480" cy="5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86B4E39-9FEA-4F63-AD49-482B27637093}"/>
              </a:ext>
            </a:extLst>
          </p:cNvPr>
          <p:cNvSpPr/>
          <p:nvPr/>
        </p:nvSpPr>
        <p:spPr>
          <a:xfrm>
            <a:off x="1660874" y="1318877"/>
            <a:ext cx="4588486" cy="2233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86BC-3D5D-42E1-A265-6B6B744399B5}"/>
              </a:ext>
            </a:extLst>
          </p:cNvPr>
          <p:cNvSpPr txBox="1"/>
          <p:nvPr/>
        </p:nvSpPr>
        <p:spPr>
          <a:xfrm>
            <a:off x="1787103" y="1402551"/>
            <a:ext cx="43369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Warning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It is not yet 6:00pm.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This medication should not be taken until 6:00pm </a:t>
            </a:r>
          </a:p>
          <a:p>
            <a:pPr algn="ctr"/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If this medication has been taken outside of timetabled slot please seek medical advice.</a:t>
            </a:r>
          </a:p>
        </p:txBody>
      </p:sp>
      <p:sp>
        <p:nvSpPr>
          <p:cNvPr id="91" name="Action Button: Blank 90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B22FE511-A2F6-4A95-8603-B43D0BA431B4}"/>
              </a:ext>
            </a:extLst>
          </p:cNvPr>
          <p:cNvSpPr/>
          <p:nvPr/>
        </p:nvSpPr>
        <p:spPr>
          <a:xfrm>
            <a:off x="720453" y="503932"/>
            <a:ext cx="6336704" cy="4129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8E66DE1-9705-4388-88B2-4289D2A1E2F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2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ction Button: Blank 75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3F5692AD-1A34-466F-9D48-F010C0CAC9B0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ction Button: Blank 84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E6354ECD-BD03-4424-A948-855DE3241B03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007D8844-EAA8-4890-9027-0325A7166457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7" name="Picture 7" descr="C:\Users\Sam\OneDrive\Documents\Heriot Watt\Advanced Interaction design\courswork a\storyboard\Pill_page\Taken_button.png">
            <a:extLst>
              <a:ext uri="{FF2B5EF4-FFF2-40B4-BE49-F238E27FC236}">
                <a16:creationId xmlns:a16="http://schemas.microsoft.com/office/drawing/2014/main" id="{C16164E3-7478-4D88-806C-1F3E00A3D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7000" contras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41" y="3422352"/>
            <a:ext cx="1389087" cy="6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" descr="C:\Users\Sam\OneDrive\Documents\Heriot Watt\Advanced Interaction design\courswork a\storyboard\Pill_page\tick.png">
            <a:extLst>
              <a:ext uri="{FF2B5EF4-FFF2-40B4-BE49-F238E27FC236}">
                <a16:creationId xmlns:a16="http://schemas.microsoft.com/office/drawing/2014/main" id="{4C0FE170-08DF-4F5E-9CB6-FB1CA7C1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89" y="3466131"/>
            <a:ext cx="603480" cy="5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Action Button: Blank 88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id="{AF98615F-22D0-41B7-93BD-89C586826904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C8D2871B-3D0A-4857-BA21-708B8A4C799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6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Enter Medication Name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498C84C-3059-4F2E-8CB0-5053686F39C1}"/>
              </a:ext>
            </a:extLst>
          </p:cNvPr>
          <p:cNvSpPr/>
          <p:nvPr/>
        </p:nvSpPr>
        <p:spPr>
          <a:xfrm>
            <a:off x="667964" y="793364"/>
            <a:ext cx="7109272" cy="38245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498C84C-3059-4F2E-8CB0-5053686F39C1}"/>
              </a:ext>
            </a:extLst>
          </p:cNvPr>
          <p:cNvSpPr/>
          <p:nvPr/>
        </p:nvSpPr>
        <p:spPr>
          <a:xfrm>
            <a:off x="6916740" y="739939"/>
            <a:ext cx="860496" cy="4213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Notes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b="1" dirty="0">
                <a:solidFill>
                  <a:schemeClr val="bg1"/>
                </a:solidFill>
              </a:rPr>
              <a:t>Formohelidrine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698871" y="1546290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A0054-799F-420D-8E07-B5894D444E00}"/>
              </a:ext>
            </a:extLst>
          </p:cNvPr>
          <p:cNvSpPr/>
          <p:nvPr/>
        </p:nvSpPr>
        <p:spPr>
          <a:xfrm>
            <a:off x="157846" y="2420283"/>
            <a:ext cx="2290798" cy="295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496BB-66AE-4CEB-A093-BC16826E305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bg1"/>
                </a:solidFill>
              </a:rPr>
              <a:t>Results:</a:t>
            </a:r>
          </a:p>
          <a:p>
            <a:r>
              <a:rPr lang="en-GB" dirty="0" err="1">
                <a:solidFill>
                  <a:schemeClr val="bg1"/>
                </a:solidFill>
              </a:rPr>
              <a:t>Formohelidicas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Formohelidiel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Formohelidiate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Formohelidrine</a:t>
            </a:r>
          </a:p>
          <a:p>
            <a:endParaRPr lang="en-GB" b="1" u="sng" dirty="0">
              <a:solidFill>
                <a:schemeClr val="bg1"/>
              </a:solidFill>
            </a:endParaRPr>
          </a:p>
        </p:txBody>
      </p:sp>
      <p:sp>
        <p:nvSpPr>
          <p:cNvPr id="21" name="Action Button: Blank 20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79455E14-8E30-4144-B3CB-B937C041A050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ction Button: Blank 22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2F24E391-4BA0-4975-9715-7F4DE417BB9E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530972" y="2722767"/>
            <a:ext cx="1436560" cy="15975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2571909" y="2777921"/>
            <a:ext cx="138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Dose:</a:t>
            </a:r>
          </a:p>
        </p:txBody>
      </p:sp>
      <p:pic>
        <p:nvPicPr>
          <p:cNvPr id="26" name="Picture 8" descr="C:\Users\Sam\OneDrive\Documents\Heriot Watt\Advanced Interaction design\courswork a\storyboard\Pill_page\tic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46" y="2348274"/>
            <a:ext cx="458157" cy="4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728068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728068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8404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2">
                    <a:lumMod val="50000"/>
                  </a:schemeClr>
                </a:solidFill>
              </a:rPr>
              <a:t>Tetracoloridine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brown with the number 87 imprinted.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Formohelidrine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8:00am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Dose – 1x 10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brown oblong.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10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3" descr="C:\Users\Sam\OneDrive\Documents\Heriot Watt\Advanced Interaction design\courswork a\storyboard\Pill_page\pill_1.png">
            <a:extLst>
              <a:ext uri="{FF2B5EF4-FFF2-40B4-BE49-F238E27FC236}">
                <a16:creationId xmlns:a16="http://schemas.microsoft.com/office/drawing/2014/main" id="{F9C4B7FC-B0CE-46AD-82EA-D1CFF8B4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68"/>
          <a:stretch/>
        </p:blipFill>
        <p:spPr bwMode="auto">
          <a:xfrm>
            <a:off x="-30294" y="1340864"/>
            <a:ext cx="1785408" cy="6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44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Oxytocin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11:00am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Dose – 1x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4" descr="C:\Users\Sam\OneDrive\Documents\Heriot Watt\Advanced Interaction design\courswork a\storyboard\Pill_page\pill_2.png">
            <a:extLst>
              <a:ext uri="{FF2B5EF4-FFF2-40B4-BE49-F238E27FC236}">
                <a16:creationId xmlns:a16="http://schemas.microsoft.com/office/drawing/2014/main" id="{B347D0B0-F7E2-41AF-84D8-02E6E106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89545" y="1338495"/>
            <a:ext cx="1080120" cy="71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4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Robot Assistant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6068" y="889502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66" y="196447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8" y="304974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328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26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28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396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4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6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939" y="1387695"/>
            <a:ext cx="2160241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m\OneDrive\Documents\Heriot Watt\Advanced Interaction design\courswork a\storyboard\robot_page\Remo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8578">
            <a:off x="291988" y="994078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ction Button: Blank 22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86A4F21F-1E2C-43FB-8E48-EF23921D9165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992A89-40F2-4229-BDDF-83588E400E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59" y="976381"/>
            <a:ext cx="867717" cy="867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C9C8B-95E2-405C-BF37-3DCD4805C2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40" y="904110"/>
            <a:ext cx="1061781" cy="1052115"/>
          </a:xfrm>
          <a:prstGeom prst="rect">
            <a:avLst/>
          </a:prstGeom>
        </p:spPr>
      </p:pic>
      <p:sp>
        <p:nvSpPr>
          <p:cNvPr id="24" name="Action Button: Blank 23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72C10E7-4F98-438F-BF6E-AE7E03617402}"/>
              </a:ext>
            </a:extLst>
          </p:cNvPr>
          <p:cNvSpPr/>
          <p:nvPr/>
        </p:nvSpPr>
        <p:spPr>
          <a:xfrm>
            <a:off x="240717" y="898457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09D3EB13-2CF4-44A2-9D4F-7E72BAA34415}"/>
              </a:ext>
            </a:extLst>
          </p:cNvPr>
          <p:cNvSpPr/>
          <p:nvPr/>
        </p:nvSpPr>
        <p:spPr>
          <a:xfrm>
            <a:off x="1322679" y="890206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D00AFD6-43A6-429A-9C96-DDF2EE2B2A6E}"/>
              </a:ext>
            </a:extLst>
          </p:cNvPr>
          <p:cNvSpPr/>
          <p:nvPr/>
        </p:nvSpPr>
        <p:spPr>
          <a:xfrm>
            <a:off x="2410418" y="883849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Settings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Change Colour Scheme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Select Colour </a:t>
            </a: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Reset</a:t>
            </a:r>
          </a:p>
        </p:txBody>
      </p:sp>
      <p:sp>
        <p:nvSpPr>
          <p:cNvPr id="18" name="Action Button: Blank 17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F2D152D-B26A-4547-AC03-84C55886A7BC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CB0AD973-845B-4A00-938C-1DF76F1F92A0}"/>
              </a:ext>
            </a:extLst>
          </p:cNvPr>
          <p:cNvSpPr/>
          <p:nvPr/>
        </p:nvSpPr>
        <p:spPr>
          <a:xfrm>
            <a:off x="6626910" y="4442785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4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728068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728068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1592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41" name="Action Button: Blank 4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5D1980A-E335-402A-B904-08F9451E97D5}"/>
              </a:ext>
            </a:extLst>
          </p:cNvPr>
          <p:cNvSpPr/>
          <p:nvPr/>
        </p:nvSpPr>
        <p:spPr>
          <a:xfrm>
            <a:off x="6625108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697F9B-BA33-459B-9830-6E76C082019B}"/>
              </a:ext>
            </a:extLst>
          </p:cNvPr>
          <p:cNvGrpSpPr/>
          <p:nvPr/>
        </p:nvGrpSpPr>
        <p:grpSpPr>
          <a:xfrm>
            <a:off x="288404" y="863972"/>
            <a:ext cx="8208912" cy="3051026"/>
            <a:chOff x="288404" y="863972"/>
            <a:chExt cx="8208912" cy="3051026"/>
          </a:xfrm>
        </p:grpSpPr>
        <p:grpSp>
          <p:nvGrpSpPr>
            <p:cNvPr id="10" name="Group 9"/>
            <p:cNvGrpSpPr/>
            <p:nvPr/>
          </p:nvGrpSpPr>
          <p:grpSpPr>
            <a:xfrm>
              <a:off x="288404" y="863972"/>
              <a:ext cx="1944216" cy="3040856"/>
              <a:chOff x="648444" y="919460"/>
              <a:chExt cx="1944216" cy="30408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Tai Chi</a:t>
                </a:r>
              </a:p>
            </p:txBody>
          </p:sp>
          <p:pic>
            <p:nvPicPr>
              <p:cNvPr id="2050" name="Picture 2" descr="C:\Users\Sam\OneDrive\Documents\Heriot Watt\Advanced Interaction design\courswork a\storyboard\exercise_page\Exercise_button_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42" y="1440036"/>
                <a:ext cx="1671402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376636" y="863972"/>
              <a:ext cx="1944216" cy="3040856"/>
              <a:chOff x="648444" y="919460"/>
              <a:chExt cx="1944216" cy="30408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Hand Grasping</a:t>
                </a:r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64868" y="874142"/>
              <a:ext cx="1944216" cy="3040856"/>
              <a:chOff x="648444" y="919460"/>
              <a:chExt cx="1944216" cy="304085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Rowing</a:t>
                </a:r>
              </a:p>
            </p:txBody>
          </p: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6 minutes  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553100" y="874142"/>
              <a:ext cx="1944216" cy="3040856"/>
              <a:chOff x="648444" y="919460"/>
              <a:chExt cx="1944216" cy="304085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Cycling </a:t>
                </a:r>
              </a:p>
            </p:txBody>
          </p:sp>
          <p:pic>
            <p:nvPicPr>
              <p:cNvPr id="29" name="Picture 2" descr="C:\Users\Sam\OneDrive\Documents\Heriot Watt\Advanced Interaction design\courswork a\storyboard\exercise_page\Exercise_button_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42" y="1440036"/>
                <a:ext cx="1671402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22 minutes  </a:t>
                </a:r>
              </a:p>
            </p:txBody>
          </p:sp>
        </p:grpSp>
        <p:sp>
          <p:nvSpPr>
            <p:cNvPr id="37" name="Action Button: Blank 36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34195E87-30B1-46ED-A1B8-CE2E21EC8304}"/>
                </a:ext>
              </a:extLst>
            </p:cNvPr>
            <p:cNvSpPr/>
            <p:nvPr/>
          </p:nvSpPr>
          <p:spPr>
            <a:xfrm>
              <a:off x="48264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ction Button: Blank 42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7BC4D1B2-89FA-4D74-B707-D570055EF199}"/>
                </a:ext>
              </a:extLst>
            </p:cNvPr>
            <p:cNvSpPr/>
            <p:nvPr/>
          </p:nvSpPr>
          <p:spPr>
            <a:xfrm>
              <a:off x="253865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ction Button: Blank 43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806AC169-FFE4-4FA4-A831-AF6A831F3A73}"/>
                </a:ext>
              </a:extLst>
            </p:cNvPr>
            <p:cNvSpPr/>
            <p:nvPr/>
          </p:nvSpPr>
          <p:spPr>
            <a:xfrm>
              <a:off x="4659112" y="1446401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ction Button: Blank 44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B1694BAB-5427-4C03-98D0-D9C23ACED08B}"/>
                </a:ext>
              </a:extLst>
            </p:cNvPr>
            <p:cNvSpPr/>
            <p:nvPr/>
          </p:nvSpPr>
          <p:spPr>
            <a:xfrm>
              <a:off x="6692158" y="1403214"/>
              <a:ext cx="1648442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Action Button: Blank 45">
            <a:hlinkClick r:id="rId13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75B1B93-7323-4B81-9B3E-A373D4C947E4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B53AA50D-86EC-4B6C-91D2-D23884FE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164" y="18981"/>
            <a:ext cx="245043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 p14:presetBounceEnd="1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 p14:bounceEnd="12000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2F56528-1ED9-4E90-9E72-B64C600A74EF}"/>
              </a:ext>
            </a:extLst>
          </p:cNvPr>
          <p:cNvSpPr/>
          <p:nvPr/>
        </p:nvSpPr>
        <p:spPr>
          <a:xfrm>
            <a:off x="249819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104C8416-6384-4228-A7BD-4B52CE3EAF83}"/>
              </a:ext>
            </a:extLst>
          </p:cNvPr>
          <p:cNvSpPr/>
          <p:nvPr/>
        </p:nvSpPr>
        <p:spPr>
          <a:xfrm>
            <a:off x="4499001" y="3419345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2F56528-1ED9-4E90-9E72-B64C600A74EF}"/>
              </a:ext>
            </a:extLst>
          </p:cNvPr>
          <p:cNvSpPr/>
          <p:nvPr/>
        </p:nvSpPr>
        <p:spPr>
          <a:xfrm>
            <a:off x="249819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C912B329-6AFE-491C-ADD6-485A218ED20A}"/>
              </a:ext>
            </a:extLst>
          </p:cNvPr>
          <p:cNvSpPr/>
          <p:nvPr/>
        </p:nvSpPr>
        <p:spPr>
          <a:xfrm>
            <a:off x="4519816" y="3419445"/>
            <a:ext cx="899280" cy="38306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4400F0-CBA5-4EBC-B75F-F02FCD022A05}"/>
              </a:ext>
            </a:extLst>
          </p:cNvPr>
          <p:cNvGrpSpPr/>
          <p:nvPr/>
        </p:nvGrpSpPr>
        <p:grpSpPr>
          <a:xfrm>
            <a:off x="4386264" y="3343774"/>
            <a:ext cx="2089820" cy="535277"/>
            <a:chOff x="216321" y="3338714"/>
            <a:chExt cx="2089820" cy="535277"/>
          </a:xfrm>
        </p:grpSpPr>
        <p:pic>
          <p:nvPicPr>
            <p:cNvPr id="108" name="Picture 2" descr="C:\Users\Sam\OneDrive\Documents\Heriot Watt\Advanced Interaction design\courswork a\storyboard\Pill_page\button.png">
              <a:extLst>
                <a:ext uri="{FF2B5EF4-FFF2-40B4-BE49-F238E27FC236}">
                  <a16:creationId xmlns:a16="http://schemas.microsoft.com/office/drawing/2014/main" id="{F6ECF7ED-12C0-4D4F-A892-65CD89E65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id="{BF3EC4F7-21D1-41EA-A5D2-F66F756FB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53EE78-AFDC-4F26-95B7-E64FCAC2C76F}"/>
                </a:ext>
              </a:extLst>
            </p:cNvPr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090ADCD-BFE7-481E-965F-2EA25CAFE311}"/>
                </a:ext>
              </a:extLst>
            </p:cNvPr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sp>
        <p:nvSpPr>
          <p:cNvPr id="113" name="Action Button: Blank 112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04F50EB0-C98E-41C4-89A2-8EAD59778A51}"/>
              </a:ext>
            </a:extLst>
          </p:cNvPr>
          <p:cNvSpPr/>
          <p:nvPr/>
        </p:nvSpPr>
        <p:spPr>
          <a:xfrm>
            <a:off x="5443157" y="3401416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0389" y="729439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7" y="913245"/>
            <a:ext cx="3530598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240732" y="1584052"/>
            <a:ext cx="1368152" cy="2088232"/>
            <a:chOff x="3240732" y="2016100"/>
            <a:chExt cx="1368152" cy="20882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240732" y="3960316"/>
              <a:ext cx="214457" cy="144016"/>
            </a:xfrm>
            <a:prstGeom prst="line">
              <a:avLst/>
            </a:prstGeom>
            <a:ln w="38100">
              <a:solidFill>
                <a:schemeClr val="accent3">
                  <a:lumMod val="50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455190" y="3420088"/>
              <a:ext cx="73574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528764" y="2817544"/>
              <a:ext cx="440264" cy="6025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82329" y="3960316"/>
              <a:ext cx="126555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76919" y="3420088"/>
              <a:ext cx="205410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44952" y="2826294"/>
              <a:ext cx="331966" cy="593793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3491977" y="2943318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230774" y="293669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409045" y="348212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436184" y="34783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906237" y="235507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408796" y="18806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4557097" y="1892484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765885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102666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ction Button: Blank 33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F2F7C2CC-EA8C-42EA-A2F8-C870EC5162DA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4F45B-D85E-4D60-95A5-696AF42597B0}"/>
              </a:ext>
            </a:extLst>
          </p:cNvPr>
          <p:cNvSpPr txBox="1"/>
          <p:nvPr/>
        </p:nvSpPr>
        <p:spPr>
          <a:xfrm>
            <a:off x="5078989" y="1435378"/>
            <a:ext cx="18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Good Job!</a:t>
            </a:r>
          </a:p>
        </p:txBody>
      </p:sp>
      <p:sp>
        <p:nvSpPr>
          <p:cNvPr id="36" name="Action Button: Blank 35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B776595C-5389-4545-8821-0C7D8B1BF443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9931" y="1007988"/>
            <a:ext cx="2592288" cy="1096640"/>
            <a:chOff x="288404" y="1584052"/>
            <a:chExt cx="2592288" cy="1096640"/>
          </a:xfrm>
        </p:grpSpPr>
        <p:sp>
          <p:nvSpPr>
            <p:cNvPr id="11" name="Rectangle 10"/>
            <p:cNvSpPr/>
            <p:nvPr/>
          </p:nvSpPr>
          <p:spPr>
            <a:xfrm>
              <a:off x="288404" y="1584052"/>
              <a:ext cx="2166317" cy="109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146" name="Picture 2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20" y="1705744"/>
              <a:ext cx="624471" cy="853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4508" y="1668834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12740" y="2016100"/>
            <a:ext cx="1296144" cy="1584176"/>
            <a:chOff x="3312740" y="2016100"/>
            <a:chExt cx="1296144" cy="158417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312740" y="3456260"/>
              <a:ext cx="216024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12740" y="3024212"/>
              <a:ext cx="216024" cy="43204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14260" y="2817544"/>
              <a:ext cx="654768" cy="21602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7084" y="3488602"/>
              <a:ext cx="121800" cy="1116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482329" y="3006478"/>
              <a:ext cx="126555" cy="52179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44952" y="2826294"/>
              <a:ext cx="663932" cy="2072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3267917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489563" y="34101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13951" y="277139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45606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440939" y="3456260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765885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069306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397273" y="232217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547984" y="235111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ction Button: Blank 36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5B04BC79-1093-4CE3-9A35-3D5B52385299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8E13E50B-50EE-4570-BA17-F7C82D2CED80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812" y="791964"/>
            <a:ext cx="7632848" cy="2880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39" y="4364471"/>
            <a:ext cx="1519821" cy="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35" name="Action Button: Blank 34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AAB2819E-0FA2-42AD-9FC0-A7D0FD02E561}"/>
              </a:ext>
            </a:extLst>
          </p:cNvPr>
          <p:cNvSpPr/>
          <p:nvPr/>
        </p:nvSpPr>
        <p:spPr>
          <a:xfrm>
            <a:off x="136812" y="4458208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rId7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FBD98265-A8E1-4D86-88D8-760E0766F23E}"/>
              </a:ext>
            </a:extLst>
          </p:cNvPr>
          <p:cNvSpPr/>
          <p:nvPr/>
        </p:nvSpPr>
        <p:spPr>
          <a:xfrm>
            <a:off x="6625108" y="4464372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/>
          <a:stretch/>
        </p:blipFill>
        <p:spPr bwMode="auto">
          <a:xfrm>
            <a:off x="437703" y="1084385"/>
            <a:ext cx="6403429" cy="22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38038" y="3744292"/>
            <a:ext cx="763284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 rot="16200000">
            <a:off x="-693690" y="2020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Energy Usage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425" y="31894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Monday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93480" y="32033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Tuesday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3936" y="320213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Wednesday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02198" y="321657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Thursday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85778" y="32148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Friday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(Today)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66332" y="32190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74878" y="322118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Sunday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80" y="3672284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275" y="3744292"/>
            <a:ext cx="701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The Kitchen light has been left on for 6 hours.</a:t>
            </a:r>
          </a:p>
        </p:txBody>
      </p:sp>
      <p:sp>
        <p:nvSpPr>
          <p:cNvPr id="24" name="Action Button: Blank 23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C67323E3-BD28-4BA0-845D-EEB86B6C96F7}"/>
              </a:ext>
            </a:extLst>
          </p:cNvPr>
          <p:cNvSpPr/>
          <p:nvPr/>
        </p:nvSpPr>
        <p:spPr>
          <a:xfrm>
            <a:off x="841185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ction Button: Blank 24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77E69458-9277-4A8F-8979-F4EC53D84DB9}"/>
              </a:ext>
            </a:extLst>
          </p:cNvPr>
          <p:cNvSpPr/>
          <p:nvPr/>
        </p:nvSpPr>
        <p:spPr>
          <a:xfrm>
            <a:off x="170340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4AE0001F-0EE3-400B-9DF5-718E6DB59A55}"/>
              </a:ext>
            </a:extLst>
          </p:cNvPr>
          <p:cNvSpPr/>
          <p:nvPr/>
        </p:nvSpPr>
        <p:spPr>
          <a:xfrm>
            <a:off x="2574313" y="1283300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B79255EC-ECA8-49CB-AD9D-C1E4AC2EAE8F}"/>
              </a:ext>
            </a:extLst>
          </p:cNvPr>
          <p:cNvSpPr/>
          <p:nvPr/>
        </p:nvSpPr>
        <p:spPr>
          <a:xfrm>
            <a:off x="3415726" y="1227301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ction Button: Blank 27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A55D4F3E-0542-4F0F-B53F-CB6A47A2099A}"/>
              </a:ext>
            </a:extLst>
          </p:cNvPr>
          <p:cNvSpPr/>
          <p:nvPr/>
        </p:nvSpPr>
        <p:spPr>
          <a:xfrm>
            <a:off x="4347518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ction Button: Blank 28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ED95F20C-9905-43C2-A281-8C7CE8B45146}"/>
              </a:ext>
            </a:extLst>
          </p:cNvPr>
          <p:cNvSpPr/>
          <p:nvPr/>
        </p:nvSpPr>
        <p:spPr>
          <a:xfrm>
            <a:off x="5184740" y="1226513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ction Button: Blank 29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B74BD421-C41E-4432-BA6E-17F8095E8B13}"/>
              </a:ext>
            </a:extLst>
          </p:cNvPr>
          <p:cNvSpPr/>
          <p:nvPr/>
        </p:nvSpPr>
        <p:spPr>
          <a:xfrm>
            <a:off x="602196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969</Words>
  <Application>Microsoft Office PowerPoint</Application>
  <PresentationFormat>Custom</PresentationFormat>
  <Paragraphs>321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Britannic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Sam Haley</cp:lastModifiedBy>
  <cp:revision>66</cp:revision>
  <dcterms:created xsi:type="dcterms:W3CDTF">2019-01-26T13:26:24Z</dcterms:created>
  <dcterms:modified xsi:type="dcterms:W3CDTF">2019-02-19T13:41:35Z</dcterms:modified>
</cp:coreProperties>
</file>