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5" r:id="rId4"/>
    <p:sldId id="260" r:id="rId5"/>
    <p:sldId id="263" r:id="rId6"/>
    <p:sldId id="257" r:id="rId7"/>
    <p:sldId id="262" r:id="rId8"/>
    <p:sldId id="259" r:id="rId9"/>
    <p:sldId id="264" r:id="rId10"/>
    <p:sldId id="261" r:id="rId11"/>
    <p:sldId id="266" r:id="rId12"/>
    <p:sldId id="267" r:id="rId13"/>
  </p:sldIdLst>
  <p:sldSz cx="7921625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8">
          <p15:clr>
            <a:srgbClr val="A4A3A4"/>
          </p15:clr>
        </p15:guide>
        <p15:guide id="2" pos="24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A7EBB"/>
    <a:srgbClr val="77933C"/>
    <a:srgbClr val="88A64C"/>
    <a:srgbClr val="9E0000"/>
    <a:srgbClr val="FBF3F3"/>
    <a:srgbClr val="BC3636"/>
    <a:srgbClr val="ECE9B2"/>
    <a:srgbClr val="A32F2F"/>
    <a:srgbClr val="D1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FBFD1D-68D7-4546-855C-F88283A751C7}" v="13" dt="2019-01-29T15:46:22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800" y="-498"/>
      </p:cViewPr>
      <p:guideLst>
        <p:guide orient="horz" pos="1588"/>
        <p:guide pos="2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aley" userId="2921b71b9664ecdd" providerId="LiveId" clId="{FFFBFD1D-68D7-4546-855C-F88283A751C7}"/>
    <pc:docChg chg="undo custSel addSld modSld sldOrd">
      <pc:chgData name="Sam Haley" userId="2921b71b9664ecdd" providerId="LiveId" clId="{FFFBFD1D-68D7-4546-855C-F88283A751C7}" dt="2019-01-29T15:46:22.917" v="32" actId="571"/>
      <pc:docMkLst>
        <pc:docMk/>
      </pc:docMkLst>
      <pc:sldChg chg="addSp modSp">
        <pc:chgData name="Sam Haley" userId="2921b71b9664ecdd" providerId="LiveId" clId="{FFFBFD1D-68D7-4546-855C-F88283A751C7}" dt="2019-01-29T15:46:22.917" v="32" actId="571"/>
        <pc:sldMkLst>
          <pc:docMk/>
          <pc:sldMk cId="62185722" sldId="256"/>
        </pc:sldMkLst>
        <pc:spChg chg="mod">
          <ac:chgData name="Sam Haley" userId="2921b71b9664ecdd" providerId="LiveId" clId="{FFFBFD1D-68D7-4546-855C-F88283A751C7}" dt="2019-01-29T15:46:16.596" v="28" actId="1076"/>
          <ac:spMkLst>
            <pc:docMk/>
            <pc:sldMk cId="62185722" sldId="256"/>
            <ac:spMk id="4" creationId="{00000000-0000-0000-0000-000000000000}"/>
          </ac:spMkLst>
        </pc:spChg>
        <pc:picChg chg="add mod">
          <ac:chgData name="Sam Haley" userId="2921b71b9664ecdd" providerId="LiveId" clId="{FFFBFD1D-68D7-4546-855C-F88283A751C7}" dt="2019-01-29T15:46:22.917" v="32" actId="571"/>
          <ac:picMkLst>
            <pc:docMk/>
            <pc:sldMk cId="62185722" sldId="256"/>
            <ac:picMk id="6" creationId="{29D9388D-86C5-44A3-B4E7-B2BCF9CF8810}"/>
          </ac:picMkLst>
        </pc:picChg>
        <pc:picChg chg="add mod">
          <ac:chgData name="Sam Haley" userId="2921b71b9664ecdd" providerId="LiveId" clId="{FFFBFD1D-68D7-4546-855C-F88283A751C7}" dt="2019-01-29T15:46:22.917" v="32" actId="571"/>
          <ac:picMkLst>
            <pc:docMk/>
            <pc:sldMk cId="62185722" sldId="256"/>
            <ac:picMk id="7" creationId="{4A23D547-A2EC-4B78-9105-B9C5216C2779}"/>
          </ac:picMkLst>
        </pc:picChg>
        <pc:picChg chg="mod">
          <ac:chgData name="Sam Haley" userId="2921b71b9664ecdd" providerId="LiveId" clId="{FFFBFD1D-68D7-4546-855C-F88283A751C7}" dt="2019-01-29T15:46:19.940" v="29" actId="1076"/>
          <ac:picMkLst>
            <pc:docMk/>
            <pc:sldMk cId="62185722" sldId="256"/>
            <ac:picMk id="1026" creationId="{00000000-0000-0000-0000-000000000000}"/>
          </ac:picMkLst>
        </pc:picChg>
        <pc:picChg chg="mod">
          <ac:chgData name="Sam Haley" userId="2921b71b9664ecdd" providerId="LiveId" clId="{FFFBFD1D-68D7-4546-855C-F88283A751C7}" dt="2019-01-29T15:46:20.124" v="30" actId="1076"/>
          <ac:picMkLst>
            <pc:docMk/>
            <pc:sldMk cId="62185722" sldId="256"/>
            <ac:picMk id="1028" creationId="{00000000-0000-0000-0000-000000000000}"/>
          </ac:picMkLst>
        </pc:picChg>
      </pc:sldChg>
      <pc:sldChg chg="modSp">
        <pc:chgData name="Sam Haley" userId="2921b71b9664ecdd" providerId="LiveId" clId="{FFFBFD1D-68D7-4546-855C-F88283A751C7}" dt="2019-01-29T13:18:42.566" v="22" actId="1037"/>
        <pc:sldMkLst>
          <pc:docMk/>
          <pc:sldMk cId="4028656251" sldId="261"/>
        </pc:sldMkLst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10" creationId="{00000000-0000-0000-0000-000000000000}"/>
          </ac:spMkLst>
        </pc:spChg>
        <pc:spChg chg="mod">
          <ac:chgData name="Sam Haley" userId="2921b71b9664ecdd" providerId="LiveId" clId="{FFFBFD1D-68D7-4546-855C-F88283A751C7}" dt="2019-01-29T13:18:42.566" v="22" actId="1037"/>
          <ac:spMkLst>
            <pc:docMk/>
            <pc:sldMk cId="4028656251" sldId="261"/>
            <ac:spMk id="11" creationId="{00000000-0000-0000-0000-000000000000}"/>
          </ac:spMkLst>
        </pc:spChg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15" creationId="{00000000-0000-0000-0000-000000000000}"/>
          </ac:spMkLst>
        </pc:spChg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18" creationId="{00000000-0000-0000-0000-000000000000}"/>
          </ac:spMkLst>
        </pc:spChg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19" creationId="{00000000-0000-0000-0000-000000000000}"/>
          </ac:spMkLst>
        </pc:spChg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22" creationId="{00000000-0000-0000-0000-000000000000}"/>
          </ac:spMkLst>
        </pc:spChg>
        <pc:spChg chg="mod">
          <ac:chgData name="Sam Haley" userId="2921b71b9664ecdd" providerId="LiveId" clId="{FFFBFD1D-68D7-4546-855C-F88283A751C7}" dt="2019-01-29T12:28:11.997" v="6" actId="1076"/>
          <ac:spMkLst>
            <pc:docMk/>
            <pc:sldMk cId="4028656251" sldId="261"/>
            <ac:spMk id="23" creationId="{00000000-0000-0000-0000-000000000000}"/>
          </ac:spMkLst>
        </pc:spChg>
        <pc:picChg chg="mod">
          <ac:chgData name="Sam Haley" userId="2921b71b9664ecdd" providerId="LiveId" clId="{FFFBFD1D-68D7-4546-855C-F88283A751C7}" dt="2019-01-29T12:32:41.348" v="11" actId="1035"/>
          <ac:picMkLst>
            <pc:docMk/>
            <pc:sldMk cId="4028656251" sldId="261"/>
            <ac:picMk id="16" creationId="{00000000-0000-0000-0000-000000000000}"/>
          </ac:picMkLst>
        </pc:picChg>
      </pc:sldChg>
      <pc:sldChg chg="addSp modSp">
        <pc:chgData name="Sam Haley" userId="2921b71b9664ecdd" providerId="LiveId" clId="{FFFBFD1D-68D7-4546-855C-F88283A751C7}" dt="2019-01-29T12:51:48.567" v="13" actId="571"/>
        <pc:sldMkLst>
          <pc:docMk/>
          <pc:sldMk cId="737168245" sldId="262"/>
        </pc:sldMkLst>
        <pc:spChg chg="add mod">
          <ac:chgData name="Sam Haley" userId="2921b71b9664ecdd" providerId="LiveId" clId="{FFFBFD1D-68D7-4546-855C-F88283A751C7}" dt="2019-01-29T12:51:48.567" v="13" actId="571"/>
          <ac:spMkLst>
            <pc:docMk/>
            <pc:sldMk cId="737168245" sldId="262"/>
            <ac:spMk id="39" creationId="{5BF7D301-6F35-4448-B65E-6CE682AFE259}"/>
          </ac:spMkLst>
        </pc:spChg>
        <pc:spChg chg="add mod">
          <ac:chgData name="Sam Haley" userId="2921b71b9664ecdd" providerId="LiveId" clId="{FFFBFD1D-68D7-4546-855C-F88283A751C7}" dt="2019-01-29T12:51:48.567" v="13" actId="571"/>
          <ac:spMkLst>
            <pc:docMk/>
            <pc:sldMk cId="737168245" sldId="262"/>
            <ac:spMk id="40" creationId="{A5305EF6-806E-4392-8868-324EC7E74A1C}"/>
          </ac:spMkLst>
        </pc:spChg>
        <pc:spChg chg="add mod">
          <ac:chgData name="Sam Haley" userId="2921b71b9664ecdd" providerId="LiveId" clId="{FFFBFD1D-68D7-4546-855C-F88283A751C7}" dt="2019-01-29T12:51:48.567" v="13" actId="571"/>
          <ac:spMkLst>
            <pc:docMk/>
            <pc:sldMk cId="737168245" sldId="262"/>
            <ac:spMk id="41" creationId="{86755FF1-47CB-4997-B5E4-1EA6E636BB80}"/>
          </ac:spMkLst>
        </pc:spChg>
      </pc:sldChg>
      <pc:sldChg chg="modSp">
        <pc:chgData name="Sam Haley" userId="2921b71b9664ecdd" providerId="LiveId" clId="{FFFBFD1D-68D7-4546-855C-F88283A751C7}" dt="2019-01-29T13:07:07.553" v="17" actId="14100"/>
        <pc:sldMkLst>
          <pc:docMk/>
          <pc:sldMk cId="4065620434" sldId="263"/>
        </pc:sldMkLst>
        <pc:spChg chg="mod">
          <ac:chgData name="Sam Haley" userId="2921b71b9664ecdd" providerId="LiveId" clId="{FFFBFD1D-68D7-4546-855C-F88283A751C7}" dt="2019-01-29T13:07:04.930" v="16" actId="1076"/>
          <ac:spMkLst>
            <pc:docMk/>
            <pc:sldMk cId="4065620434" sldId="263"/>
            <ac:spMk id="11" creationId="{00000000-0000-0000-0000-000000000000}"/>
          </ac:spMkLst>
        </pc:spChg>
        <pc:picChg chg="mod">
          <ac:chgData name="Sam Haley" userId="2921b71b9664ecdd" providerId="LiveId" clId="{FFFBFD1D-68D7-4546-855C-F88283A751C7}" dt="2019-01-29T13:07:07.553" v="17" actId="14100"/>
          <ac:picMkLst>
            <pc:docMk/>
            <pc:sldMk cId="4065620434" sldId="263"/>
            <ac:picMk id="7" creationId="{00000000-0000-0000-0000-000000000000}"/>
          </ac:picMkLst>
        </pc:picChg>
      </pc:sldChg>
      <pc:sldChg chg="modSp setBg">
        <pc:chgData name="Sam Haley" userId="2921b71b9664ecdd" providerId="LiveId" clId="{FFFBFD1D-68D7-4546-855C-F88283A751C7}" dt="2019-01-29T13:11:35.260" v="21" actId="207"/>
        <pc:sldMkLst>
          <pc:docMk/>
          <pc:sldMk cId="620648219" sldId="264"/>
        </pc:sldMkLst>
        <pc:spChg chg="mod">
          <ac:chgData name="Sam Haley" userId="2921b71b9664ecdd" providerId="LiveId" clId="{FFFBFD1D-68D7-4546-855C-F88283A751C7}" dt="2019-01-29T13:11:35.260" v="21" actId="207"/>
          <ac:spMkLst>
            <pc:docMk/>
            <pc:sldMk cId="620648219" sldId="264"/>
            <ac:spMk id="5" creationId="{00000000-0000-0000-0000-000000000000}"/>
          </ac:spMkLst>
        </pc:spChg>
        <pc:spChg chg="mod">
          <ac:chgData name="Sam Haley" userId="2921b71b9664ecdd" providerId="LiveId" clId="{FFFBFD1D-68D7-4546-855C-F88283A751C7}" dt="2019-01-29T13:10:36.914" v="20" actId="207"/>
          <ac:spMkLst>
            <pc:docMk/>
            <pc:sldMk cId="620648219" sldId="264"/>
            <ac:spMk id="13" creationId="{00000000-0000-0000-0000-000000000000}"/>
          </ac:spMkLst>
        </pc:spChg>
      </pc:sldChg>
      <pc:sldChg chg="delSp add ord setBg">
        <pc:chgData name="Sam Haley" userId="2921b71b9664ecdd" providerId="LiveId" clId="{FFFBFD1D-68D7-4546-855C-F88283A751C7}" dt="2019-01-29T15:44:37.526" v="27"/>
        <pc:sldMkLst>
          <pc:docMk/>
          <pc:sldMk cId="1062007345" sldId="266"/>
        </pc:sldMkLst>
        <pc:spChg chg="del">
          <ac:chgData name="Sam Haley" userId="2921b71b9664ecdd" providerId="LiveId" clId="{FFFBFD1D-68D7-4546-855C-F88283A751C7}" dt="2019-01-29T15:39:19.014" v="24" actId="478"/>
          <ac:spMkLst>
            <pc:docMk/>
            <pc:sldMk cId="1062007345" sldId="266"/>
            <ac:spMk id="2" creationId="{A86A4B3A-1234-42EA-8353-90A553F576EE}"/>
          </ac:spMkLst>
        </pc:spChg>
        <pc:spChg chg="del">
          <ac:chgData name="Sam Haley" userId="2921b71b9664ecdd" providerId="LiveId" clId="{FFFBFD1D-68D7-4546-855C-F88283A751C7}" dt="2019-01-29T15:39:21.386" v="25" actId="478"/>
          <ac:spMkLst>
            <pc:docMk/>
            <pc:sldMk cId="1062007345" sldId="266"/>
            <ac:spMk id="3" creationId="{3F2B5A9E-30B9-4EEB-AC61-C6A0B7D31F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B8944-D729-4870-9941-0AB49AD46049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685800"/>
            <a:ext cx="5387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AC914-8EE0-4F94-AD22-ABF5CD3AD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0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12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37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Select</a:t>
            </a:r>
            <a:r>
              <a:rPr lang="en-GB" baseline="0" dirty="0" smtClean="0"/>
              <a:t> which area user wants to change colour scheme and the select </a:t>
            </a:r>
            <a:r>
              <a:rPr lang="en-GB" baseline="0" smtClean="0"/>
              <a:t>colour wanted.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6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Exercise button to do that exercise.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+ button to add new exercises to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back button to go back to main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 tick box to add to personal exercise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</a:t>
            </a:r>
            <a:r>
              <a:rPr lang="en-GB" b="0" baseline="0" dirty="0"/>
              <a:t> exercise button do a run though of the exercise to see if suitable.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Back button takes you back to exercise page.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09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Has</a:t>
            </a:r>
            <a:r>
              <a:rPr lang="en-GB" baseline="0" dirty="0"/>
              <a:t> animation showing the exercise with voice over.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pause at any time by pressing the || button.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stop exercise by pressing back button.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0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 have countdown</a:t>
            </a:r>
            <a:r>
              <a:rPr lang="en-GB" baseline="0" dirty="0"/>
              <a:t>. For example when a position should be held for a period of 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51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Shows basic</a:t>
            </a:r>
            <a:r>
              <a:rPr lang="en-GB" baseline="0" dirty="0"/>
              <a:t> layout of house with information on what lights/appliances are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Press + button to add/modify room/appliance.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Back take user to main menu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48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829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3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4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3" y="1565765"/>
            <a:ext cx="6733381" cy="108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5" y="2856178"/>
            <a:ext cx="5545137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1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33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8" y="201847"/>
            <a:ext cx="1782365" cy="43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2" y="201847"/>
            <a:ext cx="5215070" cy="430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0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97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4" y="3238869"/>
            <a:ext cx="6733381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4" y="2136300"/>
            <a:ext cx="6733381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2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6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46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0" y="1128237"/>
            <a:ext cx="3500094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0" y="1598433"/>
            <a:ext cx="3500094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5" y="1128237"/>
            <a:ext cx="3501468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5" y="1598433"/>
            <a:ext cx="3501468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3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57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2" y="200679"/>
            <a:ext cx="2606160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200680"/>
            <a:ext cx="4428408" cy="4301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2" y="1054733"/>
            <a:ext cx="2606160" cy="34477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3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5" y="3528219"/>
            <a:ext cx="4752975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5" y="450362"/>
            <a:ext cx="4752975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5" y="3944745"/>
            <a:ext cx="4752975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6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201846"/>
            <a:ext cx="7129463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1176074"/>
            <a:ext cx="7129463" cy="332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C874-F052-4B8F-84BA-ADED70597167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6" y="4671624"/>
            <a:ext cx="250851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5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70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microsoft.com/office/2007/relationships/hdphoto" Target="../media/hdphoto4.wdp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11.png"/><Relationship Id="rId10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openxmlformats.org/officeDocument/2006/relationships/image" Target="../media/image18.png"/><Relationship Id="rId1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5.png"/><Relationship Id="rId4" Type="http://schemas.openxmlformats.org/officeDocument/2006/relationships/image" Target="../media/image26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microsoft.com/office/2007/relationships/hdphoto" Target="../media/hdphoto3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0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728069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728069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728068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Smart Assistant</a:t>
            </a:r>
            <a:endParaRPr lang="en-GB" sz="28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728068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Settings</a:t>
            </a:r>
            <a:endParaRPr lang="en-GB" sz="2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185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Med 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6" name="Picture 6" descr="C:\Users\Sam\OneDrive\Documents\Heriot Watt\Advanced Interaction design\courswork a\storyboard\Pill_page\pill_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6396" y="1298642"/>
            <a:ext cx="814342" cy="12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2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6:00pm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</p:txBody>
      </p:sp>
    </p:spTree>
    <p:extLst>
      <p:ext uri="{BB962C8B-B14F-4D97-AF65-F5344CB8AC3E}">
        <p14:creationId xmlns:p14="http://schemas.microsoft.com/office/powerpoint/2010/main" val="402865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Robot Assistant</a:t>
            </a:r>
            <a:endParaRPr lang="en-GB" sz="40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6" name="Rectangle 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6396" y="889502"/>
            <a:ext cx="4343340" cy="3214830"/>
            <a:chOff x="3274640" y="861497"/>
            <a:chExt cx="4343340" cy="3214830"/>
          </a:xfrm>
        </p:grpSpPr>
        <p:pic>
          <p:nvPicPr>
            <p:cNvPr id="9218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100" y="86397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6198" y="193894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100" y="302421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4312" y="86149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410" y="193647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4312" y="302173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6572" y="86397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670" y="193894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6572" y="302421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4640" y="86397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7738" y="193894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4640" y="302421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2939" y="1387695"/>
            <a:ext cx="2160241" cy="21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Sam\OneDrive\Documents\Heriot Watt\Advanced Interaction design\courswork a\storyboard\robot_page\Remo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18578">
            <a:off x="291988" y="994078"/>
            <a:ext cx="842962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00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Personalisation </a:t>
            </a:r>
            <a:endParaRPr lang="en-GB" sz="4000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7" name="Rectangle 6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84" y="1656061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2" y="2880197"/>
            <a:ext cx="1043971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420" y="1656060"/>
            <a:ext cx="1043971" cy="103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4605" y="2880196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83" y="1474533"/>
            <a:ext cx="2903113" cy="290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33623" y="79196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</a:rPr>
              <a:t>Change Colour Scheme 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92511" y="791964"/>
            <a:ext cx="1904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</a:rPr>
              <a:t>Select Colour </a:t>
            </a:r>
            <a:endParaRPr lang="en-GB" sz="2400" dirty="0">
              <a:solidFill>
                <a:srgbClr val="000000"/>
              </a:solidFill>
            </a:endParaRPr>
          </a:p>
        </p:txBody>
      </p:sp>
      <p:pic>
        <p:nvPicPr>
          <p:cNvPr id="10243" name="Picture 3" descr="C:\Users\Sam\OneDrive\Documents\Heriot Watt\Advanced Interaction design\courswork a\storyboard\robot_page\but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507" y="4329576"/>
            <a:ext cx="1544753" cy="71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97116" y="442284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Reset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9584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288404" y="863972"/>
            <a:ext cx="1944216" cy="3040856"/>
            <a:chOff x="648444" y="919460"/>
            <a:chExt cx="1944216" cy="3040856"/>
          </a:xfrm>
        </p:grpSpPr>
        <p:sp>
          <p:nvSpPr>
            <p:cNvPr id="4" name="Rectangle 3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Tai Chi</a:t>
              </a:r>
            </a:p>
          </p:txBody>
        </p:sp>
        <p:pic>
          <p:nvPicPr>
            <p:cNvPr id="2050" name="Picture 2" descr="C:\Users\Sam\OneDrive\Documents\Heriot Watt\Advanced Interaction design\courswork a\storyboard\exercise_page\Exercise_button_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42" y="1440036"/>
              <a:ext cx="1671402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5 minutes 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76636" y="863972"/>
            <a:ext cx="1944216" cy="3040856"/>
            <a:chOff x="648444" y="919460"/>
            <a:chExt cx="1944216" cy="3040856"/>
          </a:xfrm>
        </p:grpSpPr>
        <p:sp>
          <p:nvSpPr>
            <p:cNvPr id="15" name="Rectangle 14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Exercise Title</a:t>
              </a: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4542" y="1440036"/>
              <a:ext cx="1671401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9 minutes 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64868" y="874142"/>
            <a:ext cx="1944216" cy="3040856"/>
            <a:chOff x="648444" y="919460"/>
            <a:chExt cx="1944216" cy="3040856"/>
          </a:xfrm>
        </p:grpSpPr>
        <p:sp>
          <p:nvSpPr>
            <p:cNvPr id="21" name="Rectangle 20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Exercise Title</a:t>
              </a:r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4542" y="1440036"/>
              <a:ext cx="1671401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6 minutes  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53100" y="874142"/>
            <a:ext cx="1944216" cy="3040856"/>
            <a:chOff x="648444" y="919460"/>
            <a:chExt cx="1944216" cy="3040856"/>
          </a:xfrm>
        </p:grpSpPr>
        <p:sp>
          <p:nvSpPr>
            <p:cNvPr id="27" name="Rectangle 26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Exercise Title</a:t>
              </a:r>
            </a:p>
          </p:txBody>
        </p:sp>
        <p:pic>
          <p:nvPicPr>
            <p:cNvPr id="29" name="Picture 2" descr="C:\Users\Sam\OneDrive\Documents\Heriot Watt\Advanced Interaction design\courswork a\storyboard\exercise_page\Exercise_button_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42" y="1440036"/>
              <a:ext cx="1671402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22 minutes  </a:t>
              </a:r>
            </a:p>
          </p:txBody>
        </p:sp>
      </p:grpSp>
      <p:sp>
        <p:nvSpPr>
          <p:cNvPr id="2048" name="TextBox 204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Exercises </a:t>
            </a:r>
          </a:p>
        </p:txBody>
      </p:sp>
      <p:sp>
        <p:nvSpPr>
          <p:cNvPr id="2053" name="Rectangle 2052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59" name="Group 2058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42" name="Rectangle 41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8" name="TextBox 205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026" name="Picture 2" descr="C:\Users\Sam\OneDrive\Documents\Heriot Watt\Advanced Interaction design\courswork a\storyboard\exercise_page\but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31" y="4345580"/>
            <a:ext cx="1562229" cy="71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Add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8279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Exercises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36" name="Rectangle 3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8404" y="863972"/>
            <a:ext cx="2122365" cy="3040856"/>
            <a:chOff x="288404" y="863972"/>
            <a:chExt cx="2122365" cy="3040856"/>
          </a:xfrm>
        </p:grpSpPr>
        <p:grpSp>
          <p:nvGrpSpPr>
            <p:cNvPr id="45" name="Group 4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Tai Chi</a:t>
                  </a:r>
                </a:p>
              </p:txBody>
            </p:sp>
            <p:pic>
              <p:nvPicPr>
                <p:cNvPr id="8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76636" y="863972"/>
            <a:ext cx="2122365" cy="3040856"/>
            <a:chOff x="288404" y="863972"/>
            <a:chExt cx="2122365" cy="3040856"/>
          </a:xfrm>
        </p:grpSpPr>
        <p:grpSp>
          <p:nvGrpSpPr>
            <p:cNvPr id="51" name="Group 50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64868" y="863972"/>
            <a:ext cx="2122365" cy="3040856"/>
            <a:chOff x="288404" y="863972"/>
            <a:chExt cx="2122365" cy="3040856"/>
          </a:xfrm>
        </p:grpSpPr>
        <p:grpSp>
          <p:nvGrpSpPr>
            <p:cNvPr id="63" name="Group 62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9" name="TextBox 68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15 minutes  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53100" y="863972"/>
            <a:ext cx="2122365" cy="3040856"/>
            <a:chOff x="288404" y="863972"/>
            <a:chExt cx="2122365" cy="3040856"/>
          </a:xfrm>
        </p:grpSpPr>
        <p:grpSp>
          <p:nvGrpSpPr>
            <p:cNvPr id="75" name="Group 7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84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6321" y="3338714"/>
            <a:ext cx="2089820" cy="535277"/>
            <a:chOff x="216321" y="3338714"/>
            <a:chExt cx="2089820" cy="535277"/>
          </a:xfrm>
        </p:grpSpPr>
        <p:pic>
          <p:nvPicPr>
            <p:cNvPr id="2050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  <a:endParaRPr lang="en-GB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Remove</a:t>
              </a:r>
              <a:endParaRPr lang="en-GB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305682" y="3343774"/>
            <a:ext cx="2089820" cy="535277"/>
            <a:chOff x="216321" y="3338714"/>
            <a:chExt cx="2089820" cy="535277"/>
          </a:xfrm>
        </p:grpSpPr>
        <p:pic>
          <p:nvPicPr>
            <p:cNvPr id="9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  <a:endParaRPr lang="en-GB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Remove</a:t>
              </a:r>
              <a:endParaRPr lang="en-GB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92860" y="3343774"/>
            <a:ext cx="2089820" cy="535277"/>
            <a:chOff x="216321" y="3338714"/>
            <a:chExt cx="2089820" cy="535277"/>
          </a:xfrm>
        </p:grpSpPr>
        <p:pic>
          <p:nvPicPr>
            <p:cNvPr id="96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Add</a:t>
              </a:r>
              <a:endParaRPr lang="en-GB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71461" y="3429640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tx1">
                      <a:lumMod val="75000"/>
                    </a:schemeClr>
                  </a:solidFill>
                </a:rPr>
                <a:t>Remove</a:t>
              </a:r>
              <a:endParaRPr lang="en-GB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79504" y="3343774"/>
            <a:ext cx="2089820" cy="535277"/>
            <a:chOff x="216321" y="3338714"/>
            <a:chExt cx="2089820" cy="535277"/>
          </a:xfrm>
        </p:grpSpPr>
        <p:pic>
          <p:nvPicPr>
            <p:cNvPr id="10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Add</a:t>
              </a:r>
              <a:endParaRPr lang="en-GB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Remove</a:t>
              </a:r>
              <a:endParaRPr lang="en-GB" dirty="0"/>
            </a:p>
          </p:txBody>
        </p:sp>
      </p:grp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37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sp>
        <p:nvSpPr>
          <p:cNvPr id="8" name="Rectangle 7"/>
          <p:cNvSpPr/>
          <p:nvPr/>
        </p:nvSpPr>
        <p:spPr>
          <a:xfrm>
            <a:off x="4104828" y="863972"/>
            <a:ext cx="352839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4" name="Picture 4" descr="C:\Users\Sam\OneDrive\Documents\Heriot Watt\Advanced Interaction design\courswork a\storyboard\exercise_page\ex_1\movement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29" y="863972"/>
            <a:ext cx="3530598" cy="331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76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677954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039931" y="1007988"/>
            <a:ext cx="2592288" cy="1096640"/>
            <a:chOff x="288404" y="1584052"/>
            <a:chExt cx="2592288" cy="1096640"/>
          </a:xfrm>
        </p:grpSpPr>
        <p:sp>
          <p:nvSpPr>
            <p:cNvPr id="11" name="Rectangle 10"/>
            <p:cNvSpPr/>
            <p:nvPr/>
          </p:nvSpPr>
          <p:spPr>
            <a:xfrm>
              <a:off x="288404" y="1584052"/>
              <a:ext cx="2166317" cy="1096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146" name="Picture 2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20" y="1705744"/>
              <a:ext cx="624471" cy="853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224508" y="1668834"/>
              <a:ext cx="16561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/>
                <a:t>10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12740" y="2016100"/>
            <a:ext cx="1296144" cy="1584176"/>
            <a:chOff x="3312740" y="2016100"/>
            <a:chExt cx="1296144" cy="1584176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3312740" y="3456260"/>
              <a:ext cx="216024" cy="144016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312740" y="3024212"/>
              <a:ext cx="216024" cy="43204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314260" y="2817544"/>
              <a:ext cx="654768" cy="21602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355775" y="2376140"/>
              <a:ext cx="25310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427380" y="2358848"/>
              <a:ext cx="318480" cy="31468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487084" y="3488602"/>
              <a:ext cx="121800" cy="11167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482329" y="3006478"/>
              <a:ext cx="126555" cy="52179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944952" y="2826294"/>
              <a:ext cx="663932" cy="20727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3267917" y="297806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3489563" y="341011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3913951" y="2771399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545606" y="297806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4440939" y="3456260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3765885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4069306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3397273" y="232217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4547984" y="2351119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2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2" descr="C:\Users\Sam\OneDrive\Documents\Heriot Watt\Advanced Interaction design\courswork a\storyboard\Energy_page\t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56" y="577465"/>
            <a:ext cx="2764433" cy="86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am\OneDrive\Documents\Heriot Watt\Advanced Interaction design\courswork a\storyboard\Energy_page\t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472" y="577465"/>
            <a:ext cx="2304256" cy="86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35" y="882064"/>
            <a:ext cx="16229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17" y="791964"/>
            <a:ext cx="981171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72330" y="647948"/>
            <a:ext cx="182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A32F2F"/>
                </a:solidFill>
              </a:rPr>
              <a:t>Ground Floor 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65" y="935980"/>
            <a:ext cx="16229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944588" y="647948"/>
            <a:ext cx="182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A32F2F"/>
                </a:solidFill>
              </a:rPr>
              <a:t>1st Floor </a:t>
            </a:r>
          </a:p>
        </p:txBody>
      </p:sp>
      <p:pic>
        <p:nvPicPr>
          <p:cNvPr id="3077" name="Picture 5" descr="C:\Users\Sam\OneDrive\Documents\Heriot Watt\Advanced Interaction design\courswork a\storyboard\Energy_page\pl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86" y="1086876"/>
            <a:ext cx="4887612" cy="31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944588" y="15120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Bedroom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48844" y="14400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Kitchen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13272" y="1343650"/>
            <a:ext cx="1440160" cy="1639282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4248844" y="2808188"/>
            <a:ext cx="159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Sitting Room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44588" y="3096220"/>
            <a:ext cx="117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Bathroom</a:t>
            </a:r>
          </a:p>
        </p:txBody>
      </p:sp>
      <p:sp>
        <p:nvSpPr>
          <p:cNvPr id="33" name="TextBox 32"/>
          <p:cNvSpPr txBox="1"/>
          <p:nvPr/>
        </p:nvSpPr>
        <p:spPr>
          <a:xfrm rot="5400000">
            <a:off x="2979382" y="2007852"/>
            <a:ext cx="159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Hall</a:t>
            </a:r>
          </a:p>
        </p:txBody>
      </p:sp>
      <p:pic>
        <p:nvPicPr>
          <p:cNvPr id="3079" name="Picture 7" descr="C:\Users\Sam\OneDrive\Documents\Heriot Watt\Advanced Interaction design\courswork a\storyboard\Energy_page\ligth_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92" y="1526512"/>
            <a:ext cx="862112" cy="8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C:\Users\Sam\OneDrive\Documents\Heriot Watt\Advanced Interaction design\courswork a\storyboard\Energy_page\ligth_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82" y="2127170"/>
            <a:ext cx="862112" cy="8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800572" y="3012655"/>
            <a:ext cx="1452860" cy="1019669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4108426" y="2664172"/>
            <a:ext cx="1940618" cy="1368152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6" descr="C:\Users\Sam\OneDrive\Documents\Heriot Watt\Advanced Interaction design\courswork a\storyboard\Energy_page\ligth_of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806" y="3096220"/>
            <a:ext cx="871078" cy="8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C:\Users\Sam\OneDrive\Documents\Heriot Watt\Advanced Interaction design\courswork a\storyboard\Energy_page\ligth_of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69" y="2952204"/>
            <a:ext cx="871078" cy="8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am\OneDrive\Documents\Heriot Watt\Advanced Interaction design\courswork a\storyboard\Energy_page\ligth_of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806" y="1696710"/>
            <a:ext cx="871078" cy="8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39" y="4364471"/>
            <a:ext cx="1519821" cy="69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Edit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2587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888804" y="577465"/>
            <a:ext cx="3880856" cy="3742891"/>
            <a:chOff x="-109472" y="577465"/>
            <a:chExt cx="3880856" cy="3742891"/>
          </a:xfrm>
        </p:grpSpPr>
        <p:pic>
          <p:nvPicPr>
            <p:cNvPr id="8" name="Picture 2" descr="C:\Users\Sam\OneDrive\Documents\Heriot Watt\Advanced Interaction design\courswork a\storyboard\Energy_page\tab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556" y="577465"/>
              <a:ext cx="1961443" cy="86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Sam\OneDrive\Documents\Heriot Watt\Advanced Interaction design\courswork a\storyboard\Energy_page\tab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9472" y="577465"/>
              <a:ext cx="2304256" cy="86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44388" y="1007988"/>
              <a:ext cx="3626996" cy="33123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2330" y="647948"/>
              <a:ext cx="1820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rgbClr val="A32F2F"/>
                  </a:solidFill>
                </a:rPr>
                <a:t>Ground Floor </a:t>
              </a: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31" y="935980"/>
              <a:ext cx="1659772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832103" y="647948"/>
              <a:ext cx="1820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rgbClr val="A32F2F"/>
                  </a:solidFill>
                </a:rPr>
                <a:t>+ Add Floor </a:t>
              </a:r>
            </a:p>
          </p:txBody>
        </p:sp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068" y="1512788"/>
              <a:ext cx="1304592" cy="1466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85751" y="169213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Bedroom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512251" y="1431950"/>
              <a:ext cx="139717" cy="147803"/>
              <a:chOff x="2512251" y="1431950"/>
              <a:chExt cx="139717" cy="14780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512251" y="1440036"/>
                <a:ext cx="139717" cy="13971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2700000">
                <a:off x="2533659" y="1440382"/>
                <a:ext cx="122264" cy="105400"/>
              </a:xfrm>
              <a:prstGeom prst="triangle">
                <a:avLst/>
              </a:prstGeom>
              <a:solidFill>
                <a:srgbClr val="9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5400000">
              <a:off x="2526982" y="2904959"/>
              <a:ext cx="139717" cy="147803"/>
              <a:chOff x="2512251" y="1431950"/>
              <a:chExt cx="139717" cy="147803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512251" y="1440036"/>
                <a:ext cx="139717" cy="13971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2700000">
                <a:off x="2533659" y="1440382"/>
                <a:ext cx="122264" cy="105400"/>
              </a:xfrm>
              <a:prstGeom prst="triangle">
                <a:avLst/>
              </a:prstGeom>
              <a:solidFill>
                <a:srgbClr val="9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10800000">
              <a:off x="1218209" y="2928274"/>
              <a:ext cx="139717" cy="147803"/>
              <a:chOff x="2512251" y="1431950"/>
              <a:chExt cx="139717" cy="147803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512251" y="1440036"/>
                <a:ext cx="139717" cy="13971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 rot="2700000">
                <a:off x="2533659" y="1440382"/>
                <a:ext cx="122264" cy="105400"/>
              </a:xfrm>
              <a:prstGeom prst="triangle">
                <a:avLst/>
              </a:prstGeom>
              <a:solidFill>
                <a:srgbClr val="9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16200000">
              <a:off x="1216161" y="1440036"/>
              <a:ext cx="139717" cy="147803"/>
              <a:chOff x="2512251" y="1431950"/>
              <a:chExt cx="139717" cy="147803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512251" y="1440036"/>
                <a:ext cx="139717" cy="13971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2700000">
                <a:off x="2533659" y="1440382"/>
                <a:ext cx="122264" cy="105400"/>
              </a:xfrm>
              <a:prstGeom prst="triangle">
                <a:avLst/>
              </a:prstGeom>
              <a:solidFill>
                <a:srgbClr val="9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9" name="Rectangle 38"/>
          <p:cNvSpPr/>
          <p:nvPr/>
        </p:nvSpPr>
        <p:spPr>
          <a:xfrm>
            <a:off x="144388" y="1007988"/>
            <a:ext cx="3888432" cy="33123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18383" y="1412590"/>
            <a:ext cx="1707428" cy="2475718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2197948" y="1672242"/>
            <a:ext cx="1745637" cy="2216066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2197948" y="1079996"/>
            <a:ext cx="1745637" cy="288032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2138094" y="1043215"/>
            <a:ext cx="201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Bedroom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05370" y="1334120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Appliances in Room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9087" y="1050909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accent2">
                    <a:lumMod val="50000"/>
                  </a:schemeClr>
                </a:solidFill>
              </a:rPr>
              <a:t>Smart Appliances</a:t>
            </a:r>
            <a:endParaRPr lang="en-GB" sz="17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623333" y="4453324"/>
            <a:ext cx="1857759" cy="566736"/>
            <a:chOff x="5991485" y="4453324"/>
            <a:chExt cx="1857759" cy="566736"/>
          </a:xfrm>
        </p:grpSpPr>
        <p:pic>
          <p:nvPicPr>
            <p:cNvPr id="7170" name="Picture 2" descr="C:\Users\Sam\OneDrive\Documents\Heriot Watt\Advanced Interaction design\courswork a\storyboard\Energy_page\butt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1485" y="4464372"/>
              <a:ext cx="1857759" cy="555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6079366" y="4453324"/>
              <a:ext cx="1697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Add Room</a:t>
              </a:r>
              <a:endParaRPr lang="en-GB" sz="2800" dirty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23" y="1427795"/>
            <a:ext cx="1692188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53"/>
          <a:stretch/>
        </p:blipFill>
        <p:spPr bwMode="auto">
          <a:xfrm>
            <a:off x="2236157" y="1690299"/>
            <a:ext cx="1692188" cy="2198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44" y="3810231"/>
            <a:ext cx="1231335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1898060" y="3983176"/>
            <a:ext cx="380862" cy="243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Picture 2" descr="C:\Users\Sam\OneDrive\Documents\Heriot Watt\Advanced Interaction design\courswork a\storyboard\Energy_page\butt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845" y="4464560"/>
            <a:ext cx="1288919" cy="5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601853" y="4445704"/>
            <a:ext cx="1207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Delete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3716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4388" y="625038"/>
            <a:ext cx="7632848" cy="714456"/>
            <a:chOff x="144388" y="625038"/>
            <a:chExt cx="7715904" cy="714456"/>
          </a:xfrm>
        </p:grpSpPr>
        <p:grpSp>
          <p:nvGrpSpPr>
            <p:cNvPr id="9" name="Group 8"/>
            <p:cNvGrpSpPr/>
            <p:nvPr/>
          </p:nvGrpSpPr>
          <p:grpSpPr>
            <a:xfrm>
              <a:off x="144388" y="625038"/>
              <a:ext cx="6624736" cy="714456"/>
              <a:chOff x="144388" y="625038"/>
              <a:chExt cx="7416824" cy="714456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0932" y="62503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6796" y="63265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660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524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8" y="64032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5068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571" y="635119"/>
              <a:ext cx="1157721" cy="69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099691"/>
            <a:ext cx="1944216" cy="292811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Med name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52204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104210"/>
            <a:ext cx="1944216" cy="292811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Med name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52204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099944"/>
            <a:ext cx="2019892" cy="2932380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Med name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52204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98" name="Picture 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266" y="2880197"/>
                  <a:ext cx="475220" cy="5029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66225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Change</a:t>
            </a:r>
            <a:endParaRPr lang="en-GB" sz="2800" dirty="0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44" y="3002752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76" y="2998443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5748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Monday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6046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Tuesday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02199" y="678428"/>
            <a:ext cx="124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Wednesday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71554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Thursda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y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88512" y="67705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Friday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47476" y="67080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Saturday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96176" y="67842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Sunday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67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Enter Medication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Notes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Add</a:t>
            </a:r>
            <a:endParaRPr lang="en-GB" sz="2800" dirty="0"/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4" descr="C:\Users\Sam\OneDrive\Documents\Heriot Watt\Advanced Interaction design\courswork a\storyboard\Pill_page\pill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0434">
            <a:off x="2698871" y="1546290"/>
            <a:ext cx="1080120" cy="75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64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339</Words>
  <Application>Microsoft Office PowerPoint</Application>
  <PresentationFormat>Custom</PresentationFormat>
  <Paragraphs>127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Haley</dc:creator>
  <cp:lastModifiedBy>Sam Haley</cp:lastModifiedBy>
  <cp:revision>40</cp:revision>
  <dcterms:created xsi:type="dcterms:W3CDTF">2019-01-26T13:26:24Z</dcterms:created>
  <dcterms:modified xsi:type="dcterms:W3CDTF">2019-01-30T17:33:14Z</dcterms:modified>
</cp:coreProperties>
</file>