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0" r:id="rId2"/>
    <p:sldId id="256" r:id="rId3"/>
    <p:sldId id="285" r:id="rId4"/>
    <p:sldId id="297" r:id="rId5"/>
    <p:sldId id="280" r:id="rId6"/>
    <p:sldId id="258" r:id="rId7"/>
    <p:sldId id="295" r:id="rId8"/>
    <p:sldId id="265" r:id="rId9"/>
    <p:sldId id="276" r:id="rId10"/>
    <p:sldId id="260" r:id="rId11"/>
    <p:sldId id="263" r:id="rId12"/>
    <p:sldId id="257" r:id="rId13"/>
    <p:sldId id="271" r:id="rId14"/>
    <p:sldId id="283" r:id="rId15"/>
    <p:sldId id="284" r:id="rId16"/>
    <p:sldId id="259" r:id="rId17"/>
    <p:sldId id="286" r:id="rId18"/>
    <p:sldId id="281" r:id="rId19"/>
    <p:sldId id="287" r:id="rId20"/>
    <p:sldId id="289" r:id="rId21"/>
    <p:sldId id="291" r:id="rId22"/>
    <p:sldId id="282" r:id="rId23"/>
    <p:sldId id="294" r:id="rId24"/>
    <p:sldId id="288" r:id="rId25"/>
    <p:sldId id="264" r:id="rId26"/>
    <p:sldId id="293" r:id="rId27"/>
    <p:sldId id="277" r:id="rId28"/>
    <p:sldId id="269" r:id="rId29"/>
    <p:sldId id="261" r:id="rId30"/>
    <p:sldId id="275" r:id="rId31"/>
    <p:sldId id="274" r:id="rId32"/>
    <p:sldId id="266" r:id="rId33"/>
    <p:sldId id="267" r:id="rId34"/>
    <p:sldId id="298" r:id="rId3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F7EAE9"/>
    <a:srgbClr val="A32F2F"/>
    <a:srgbClr val="BC3636"/>
    <a:srgbClr val="C00000"/>
    <a:srgbClr val="9E0000"/>
    <a:srgbClr val="77933C"/>
    <a:srgbClr val="4F81BD"/>
    <a:srgbClr val="000000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0" y="62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1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27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47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3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1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3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57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30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37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6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4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8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audio" Target="../media/audio1.wav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30.xml"/><Relationship Id="rId3" Type="http://schemas.openxmlformats.org/officeDocument/2006/relationships/image" Target="../media/image33.png"/><Relationship Id="rId21" Type="http://schemas.openxmlformats.org/officeDocument/2006/relationships/slide" Target="slide18.xml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17.xml"/><Relationship Id="rId2" Type="http://schemas.openxmlformats.org/officeDocument/2006/relationships/notesSlide" Target="../notesSlides/notesSlide15.xml"/><Relationship Id="rId16" Type="http://schemas.openxmlformats.org/officeDocument/2006/relationships/slide" Target="slide25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31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Relationship Id="rId22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29.xml"/><Relationship Id="rId3" Type="http://schemas.openxmlformats.org/officeDocument/2006/relationships/image" Target="../media/image33.png"/><Relationship Id="rId21" Type="http://schemas.openxmlformats.org/officeDocument/2006/relationships/slide" Target="slide25.xml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31.xml"/><Relationship Id="rId2" Type="http://schemas.openxmlformats.org/officeDocument/2006/relationships/notesSlide" Target="../notesSlides/notesSlide16.xml"/><Relationship Id="rId16" Type="http://schemas.openxmlformats.org/officeDocument/2006/relationships/slide" Target="slide3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19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30.xml"/><Relationship Id="rId3" Type="http://schemas.openxmlformats.org/officeDocument/2006/relationships/image" Target="../media/image33.png"/><Relationship Id="rId21" Type="http://schemas.openxmlformats.org/officeDocument/2006/relationships/slide" Target="slide18.xml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16.xml"/><Relationship Id="rId2" Type="http://schemas.openxmlformats.org/officeDocument/2006/relationships/notesSlide" Target="../notesSlides/notesSlide17.xml"/><Relationship Id="rId16" Type="http://schemas.openxmlformats.org/officeDocument/2006/relationships/slide" Target="slide25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31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31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30.xml"/><Relationship Id="rId2" Type="http://schemas.openxmlformats.org/officeDocument/2006/relationships/notesSlide" Target="../notesSlides/notesSlide18.xml"/><Relationship Id="rId16" Type="http://schemas.openxmlformats.org/officeDocument/2006/relationships/slide" Target="slide25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29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33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audio" Target="../media/audio1.wav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slide" Target="slide2.xml"/><Relationship Id="rId18" Type="http://schemas.openxmlformats.org/officeDocument/2006/relationships/slide" Target="slide31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slide" Target="slide30.xml"/><Relationship Id="rId2" Type="http://schemas.openxmlformats.org/officeDocument/2006/relationships/notesSlide" Target="../notesSlides/notesSlide19.xml"/><Relationship Id="rId16" Type="http://schemas.openxmlformats.org/officeDocument/2006/relationships/slide" Target="slide21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slide" Target="slide26.xml"/><Relationship Id="rId10" Type="http://schemas.microsoft.com/office/2007/relationships/hdphoto" Target="../media/hdphoto3.wdp"/><Relationship Id="rId19" Type="http://schemas.openxmlformats.org/officeDocument/2006/relationships/slide" Target="slide29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slide" Target="slide2.xml"/><Relationship Id="rId18" Type="http://schemas.openxmlformats.org/officeDocument/2006/relationships/slide" Target="slide18.xml"/><Relationship Id="rId3" Type="http://schemas.openxmlformats.org/officeDocument/2006/relationships/image" Target="../media/image33.png"/><Relationship Id="rId21" Type="http://schemas.openxmlformats.org/officeDocument/2006/relationships/slide" Target="slide20.xm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slide" Target="slide29.xml"/><Relationship Id="rId2" Type="http://schemas.openxmlformats.org/officeDocument/2006/relationships/notesSlide" Target="../notesSlides/notesSlide20.xml"/><Relationship Id="rId16" Type="http://schemas.openxmlformats.org/officeDocument/2006/relationships/slide" Target="slide31.xml"/><Relationship Id="rId20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slide" Target="slide30.xml"/><Relationship Id="rId10" Type="http://schemas.microsoft.com/office/2007/relationships/hdphoto" Target="../media/hdphoto3.wdp"/><Relationship Id="rId19" Type="http://schemas.openxmlformats.org/officeDocument/2006/relationships/slide" Target="slide25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slide" Target="slide24.xml"/><Relationship Id="rId5" Type="http://schemas.openxmlformats.org/officeDocument/2006/relationships/audio" Target="../media/audio1.wav"/><Relationship Id="rId10" Type="http://schemas.openxmlformats.org/officeDocument/2006/relationships/slide" Target="slide16.xml"/><Relationship Id="rId4" Type="http://schemas.openxmlformats.org/officeDocument/2006/relationships/slide" Target="slide2.xml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slide" Target="slide24.xml"/><Relationship Id="rId5" Type="http://schemas.openxmlformats.org/officeDocument/2006/relationships/audio" Target="../media/audio1.wav"/><Relationship Id="rId10" Type="http://schemas.openxmlformats.org/officeDocument/2006/relationships/slide" Target="slide17.xml"/><Relationship Id="rId4" Type="http://schemas.openxmlformats.org/officeDocument/2006/relationships/slide" Target="slide2.xml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slide" Target="slide22.xml"/><Relationship Id="rId5" Type="http://schemas.openxmlformats.org/officeDocument/2006/relationships/audio" Target="../media/audio1.wav"/><Relationship Id="rId10" Type="http://schemas.openxmlformats.org/officeDocument/2006/relationships/slide" Target="slide20.xml"/><Relationship Id="rId4" Type="http://schemas.openxmlformats.org/officeDocument/2006/relationships/slide" Target="slide2.xml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Relationship Id="rId9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4.png"/><Relationship Id="rId7" Type="http://schemas.openxmlformats.org/officeDocument/2006/relationships/slide" Target="slide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3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3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5" Type="http://schemas.openxmlformats.org/officeDocument/2006/relationships/slide" Target="slide2.xml"/><Relationship Id="rId10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audio" Target="../media/audio1.wav"/><Relationship Id="rId14" Type="http://schemas.openxmlformats.org/officeDocument/2006/relationships/hyperlink" Target="mailto:helpdesk@smartassistant.co.u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slide" Target="slide2.xml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slide" Target="slide2.xml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microsoft.com/office/2007/relationships/hdphoto" Target="../media/hdphoto4.wdp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slide" Target="slide2.xml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slide" Target="slide5.xml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microsoft.com/office/2007/relationships/hdphoto" Target="../media/hdphoto4.wdp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3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32.xml"/><Relationship Id="rId2" Type="http://schemas.openxmlformats.org/officeDocument/2006/relationships/notesSlide" Target="../notesSlides/notesSlide4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5" Type="http://schemas.openxmlformats.org/officeDocument/2006/relationships/hyperlink" Target="mailto:helpdesk@smartassistant.co.uk" TargetMode="External"/><Relationship Id="rId10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audio" Target="../media/audio1.wav"/><Relationship Id="rId1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3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3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5" Type="http://schemas.openxmlformats.org/officeDocument/2006/relationships/slide" Target="slide34.xml"/><Relationship Id="rId10" Type="http://schemas.openxmlformats.org/officeDocument/2006/relationships/slide" Target="slide12.xml"/><Relationship Id="rId4" Type="http://schemas.openxmlformats.org/officeDocument/2006/relationships/image" Target="../media/image4.png"/><Relationship Id="rId9" Type="http://schemas.openxmlformats.org/officeDocument/2006/relationships/audio" Target="../media/audio1.wav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0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0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6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6" Type="http://schemas.openxmlformats.org/officeDocument/2006/relationships/slide" Target="slide10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9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7.xml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6" Type="http://schemas.openxmlformats.org/officeDocument/2006/relationships/slide" Target="slide10.xml"/><Relationship Id="rId20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182E4003-A3CA-4D29-8625-E9666AF3199E}"/>
              </a:ext>
            </a:extLst>
          </p:cNvPr>
          <p:cNvSpPr/>
          <p:nvPr/>
        </p:nvSpPr>
        <p:spPr>
          <a:xfrm>
            <a:off x="3096716" y="3646956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512168" cy="1584176"/>
            <a:chOff x="3312740" y="2016100"/>
            <a:chExt cx="1512168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8885" y="2376140"/>
              <a:ext cx="216023" cy="45015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360207" y="2358848"/>
              <a:ext cx="67173" cy="45869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Energy Usage (kwh)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9084" y="1800075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9124" y="15840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Total daily energy usage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9084" y="2808187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9124" y="2577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Equivalent energy usage 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763284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60" y="1032107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7537"/>
              </p:ext>
            </p:extLst>
          </p:nvPr>
        </p:nvGraphicFramePr>
        <p:xfrm>
          <a:off x="219087" y="1290328"/>
          <a:ext cx="3210520" cy="15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9391"/>
              </p:ext>
            </p:extLst>
          </p:nvPr>
        </p:nvGraphicFramePr>
        <p:xfrm>
          <a:off x="4454538" y="1275729"/>
          <a:ext cx="3210520" cy="204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Refresh</a:t>
              </a:r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you can’t see the device you are looking for in the list press the refresh button.</a:t>
            </a:r>
          </a:p>
        </p:txBody>
      </p:sp>
    </p:spTree>
    <p:extLst>
      <p:ext uri="{BB962C8B-B14F-4D97-AF65-F5344CB8AC3E}">
        <p14:creationId xmlns:p14="http://schemas.microsoft.com/office/powerpoint/2010/main" val="23388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82454"/>
              </p:ext>
            </p:extLst>
          </p:nvPr>
        </p:nvGraphicFramePr>
        <p:xfrm>
          <a:off x="219087" y="1290328"/>
          <a:ext cx="3210520" cy="140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0804"/>
              </p:ext>
            </p:extLst>
          </p:nvPr>
        </p:nvGraphicFramePr>
        <p:xfrm>
          <a:off x="4454538" y="1275729"/>
          <a:ext cx="3210520" cy="20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Refresh</a:t>
              </a:r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you can’t see the device you are looking for in the list press the refresh button.</a:t>
            </a:r>
          </a:p>
        </p:txBody>
      </p:sp>
    </p:spTree>
    <p:extLst>
      <p:ext uri="{BB962C8B-B14F-4D97-AF65-F5344CB8AC3E}">
        <p14:creationId xmlns:p14="http://schemas.microsoft.com/office/powerpoint/2010/main" val="1122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Friday (Today)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1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22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Friday (Today)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1" y="3482612"/>
            <a:ext cx="1518679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20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8232A401-8D18-4E0F-A4C9-84CFABD32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63" y="3465422"/>
            <a:ext cx="1389087" cy="5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93604840-D244-4CBB-B9C3-FCED791E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41" y="3500978"/>
            <a:ext cx="603480" cy="5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ction Button: Blank 62">
            <a:hlinkClick r:id="rId21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BD7DBC2-A3E4-4D5A-A463-15CC39D9D251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Friday (Today)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33622" y="1119520"/>
            <a:ext cx="7543614" cy="237208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1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seek medical advice.</a:t>
            </a:r>
          </a:p>
        </p:txBody>
      </p:sp>
    </p:spTree>
    <p:extLst>
      <p:ext uri="{BB962C8B-B14F-4D97-AF65-F5344CB8AC3E}">
        <p14:creationId xmlns:p14="http://schemas.microsoft.com/office/powerpoint/2010/main" val="33537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Friday (Today)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seek medical advice.</a:t>
            </a:r>
          </a:p>
        </p:txBody>
      </p:sp>
      <p:pic>
        <p:nvPicPr>
          <p:cNvPr id="63" name="Picture 7" descr="C:\Users\Sam\OneDrive\Documents\Heriot Watt\Advanced Interaction design\courswork a\storyboard\Pill_page\Taken_button.png">
            <a:extLst>
              <a:ext uri="{FF2B5EF4-FFF2-40B4-BE49-F238E27FC236}">
                <a16:creationId xmlns:a16="http://schemas.microsoft.com/office/drawing/2014/main" id="{E376AC21-1554-401C-8582-B0F01A5C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93" y="3460135"/>
            <a:ext cx="1389087" cy="5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C:\Users\Sam\OneDrive\Documents\Heriot Watt\Advanced Interaction design\courswork a\storyboard\Pill_page\tick.png">
            <a:extLst>
              <a:ext uri="{FF2B5EF4-FFF2-40B4-BE49-F238E27FC236}">
                <a16:creationId xmlns:a16="http://schemas.microsoft.com/office/drawing/2014/main" id="{68F9A019-746D-480A-B1B3-C2039560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41" y="3500978"/>
            <a:ext cx="603480" cy="5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ction Button: Blank 64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28E4CDA-052E-4BBF-8C16-4B34D4265ADC}"/>
              </a:ext>
            </a:extLst>
          </p:cNvPr>
          <p:cNvSpPr/>
          <p:nvPr/>
        </p:nvSpPr>
        <p:spPr>
          <a:xfrm>
            <a:off x="233622" y="1119520"/>
            <a:ext cx="7543614" cy="237208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1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296837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3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31F11529-A4E7-483E-8BD1-E2692C2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27A7F9-0B8D-4CEB-94BF-E4DB83200C45}"/>
              </a:ext>
            </a:extLst>
          </p:cNvPr>
          <p:cNvSpPr txBox="1"/>
          <p:nvPr/>
        </p:nvSpPr>
        <p:spPr>
          <a:xfrm>
            <a:off x="5061713" y="4409727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5" name="Action Button: Blank 24">
            <a:hlinkClick r:id="rId14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E93B670-D2A0-4191-8282-DA3E87C5C9E0}"/>
              </a:ext>
            </a:extLst>
          </p:cNvPr>
          <p:cNvSpPr/>
          <p:nvPr/>
        </p:nvSpPr>
        <p:spPr>
          <a:xfrm>
            <a:off x="4740055" y="4324059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035840D-0A8C-4D7F-A9E3-69E439F7438E}"/>
              </a:ext>
            </a:extLst>
          </p:cNvPr>
          <p:cNvSpPr/>
          <p:nvPr/>
        </p:nvSpPr>
        <p:spPr>
          <a:xfrm>
            <a:off x="6297906" y="4356361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Monday 21</a:t>
            </a:r>
            <a:r>
              <a:rPr lang="en-GB" sz="4000" baseline="30000" dirty="0"/>
              <a:t>st</a:t>
            </a:r>
            <a:r>
              <a:rPr lang="en-GB" sz="4000" dirty="0"/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1944216" cy="2726394"/>
            <a:chOff x="288404" y="863972"/>
            <a:chExt cx="1944216" cy="3096522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3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5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16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20" action="ppaction://hlinksldjump" highlightClick="1">
                <a:snd r:embed="rId14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Action Button: Blank 59">
            <a:hlinkClick r:id="rId16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1CC103D3-9A12-41D7-A123-C95EDBCDD32F}"/>
              </a:ext>
            </a:extLst>
          </p:cNvPr>
          <p:cNvSpPr/>
          <p:nvPr/>
        </p:nvSpPr>
        <p:spPr>
          <a:xfrm>
            <a:off x="688275" y="3460022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Monday 21</a:t>
            </a:r>
            <a:r>
              <a:rPr lang="en-GB" sz="4000" baseline="30000" dirty="0"/>
              <a:t>st</a:t>
            </a:r>
            <a:r>
              <a:rPr lang="en-GB" sz="4000" dirty="0"/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1944216" cy="2726394"/>
            <a:chOff x="288404" y="863972"/>
            <a:chExt cx="1944216" cy="3096522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3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5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6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7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18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9" action="ppaction://hlinksldjump" highlightClick="1">
                <a:snd r:embed="rId14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seek medical advice.</a:t>
            </a:r>
          </a:p>
        </p:txBody>
      </p:sp>
      <p:sp>
        <p:nvSpPr>
          <p:cNvPr id="63" name="Action Button: Blank 62">
            <a:hlinkClick r:id="rId20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E25EEC9F-B8EB-40CB-BAFA-7FB6A7EFAE7D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21" action="ppaction://hlinksldjump" highlightClick="1">
              <a:snd r:embed="rId14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33622" y="1119520"/>
            <a:ext cx="7543614" cy="237208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7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79996"/>
            <a:ext cx="7632848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5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Select day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C8F99-0E30-4D38-A261-195D16B0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587" y="699174"/>
            <a:ext cx="5743413" cy="38372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4B611F-BDED-401D-9F3D-1D9DEC79203C}"/>
              </a:ext>
            </a:extLst>
          </p:cNvPr>
          <p:cNvGrpSpPr/>
          <p:nvPr/>
        </p:nvGrpSpPr>
        <p:grpSpPr>
          <a:xfrm rot="5400000">
            <a:off x="6174901" y="2285971"/>
            <a:ext cx="3240360" cy="828411"/>
            <a:chOff x="169416" y="3715221"/>
            <a:chExt cx="3566302" cy="8284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15F3C-BC9F-4F12-926E-97C3548F9858}"/>
                </a:ext>
              </a:extLst>
            </p:cNvPr>
            <p:cNvSpPr/>
            <p:nvPr/>
          </p:nvSpPr>
          <p:spPr>
            <a:xfrm>
              <a:off x="169416" y="4130206"/>
              <a:ext cx="3566302" cy="1524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88A64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F9C3A11F-87AA-46F5-A370-97E625250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1178" y="3715221"/>
              <a:ext cx="1800202" cy="82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A485A-91E3-46D9-B169-336DE877B6B4}"/>
              </a:ext>
            </a:extLst>
          </p:cNvPr>
          <p:cNvSpPr/>
          <p:nvPr/>
        </p:nvSpPr>
        <p:spPr>
          <a:xfrm>
            <a:off x="233622" y="2464747"/>
            <a:ext cx="1621729" cy="343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FF65A-23DE-4A56-B6D2-88DF98E0EDA7}"/>
              </a:ext>
            </a:extLst>
          </p:cNvPr>
          <p:cNvSpPr txBox="1"/>
          <p:nvPr/>
        </p:nvSpPr>
        <p:spPr>
          <a:xfrm>
            <a:off x="233622" y="2448148"/>
            <a:ext cx="162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February 2019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FB0E9-6188-4F43-BB09-7409F88260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3" y="2930610"/>
            <a:ext cx="603150" cy="5976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2CA1AA4-38EA-4776-82B2-92F5317CFD5D}"/>
              </a:ext>
            </a:extLst>
          </p:cNvPr>
          <p:cNvGrpSpPr/>
          <p:nvPr/>
        </p:nvGrpSpPr>
        <p:grpSpPr>
          <a:xfrm>
            <a:off x="744593" y="1728068"/>
            <a:ext cx="603150" cy="597658"/>
            <a:chOff x="744593" y="1806375"/>
            <a:chExt cx="603150" cy="5976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4DB74-C5FA-435B-AB41-54A2D232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93" y="1806375"/>
              <a:ext cx="603150" cy="597658"/>
            </a:xfrm>
            <a:prstGeom prst="rect">
              <a:avLst/>
            </a:prstGeom>
          </p:spPr>
        </p:pic>
        <p:sp>
          <p:nvSpPr>
            <p:cNvPr id="31" name="Right Arrow 51">
              <a:extLst>
                <a:ext uri="{FF2B5EF4-FFF2-40B4-BE49-F238E27FC236}">
                  <a16:creationId xmlns:a16="http://schemas.microsoft.com/office/drawing/2014/main" id="{3275D1AE-0D57-4999-91AB-7B9E2C6FEADB}"/>
                </a:ext>
              </a:extLst>
            </p:cNvPr>
            <p:cNvSpPr/>
            <p:nvPr/>
          </p:nvSpPr>
          <p:spPr>
            <a:xfrm rot="16200000">
              <a:off x="844671" y="1992951"/>
              <a:ext cx="380862" cy="21532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ight Arrow 51">
            <a:extLst>
              <a:ext uri="{FF2B5EF4-FFF2-40B4-BE49-F238E27FC236}">
                <a16:creationId xmlns:a16="http://schemas.microsoft.com/office/drawing/2014/main" id="{FCCF6C10-EC0F-4FB9-8F5C-6EE622CE2226}"/>
              </a:ext>
            </a:extLst>
          </p:cNvPr>
          <p:cNvSpPr/>
          <p:nvPr/>
        </p:nvSpPr>
        <p:spPr>
          <a:xfrm rot="5400000">
            <a:off x="844359" y="3110921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1CD89-FDD8-4E83-889D-76C610A996EF}"/>
              </a:ext>
            </a:extLst>
          </p:cNvPr>
          <p:cNvSpPr txBox="1"/>
          <p:nvPr/>
        </p:nvSpPr>
        <p:spPr>
          <a:xfrm>
            <a:off x="6011292" y="2376140"/>
            <a:ext cx="828411" cy="652014"/>
          </a:xfrm>
          <a:prstGeom prst="rect">
            <a:avLst/>
          </a:prstGeom>
          <a:solidFill>
            <a:srgbClr val="EBF1DE">
              <a:alpha val="69804"/>
            </a:srgb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7" name="Picture 2" descr="C:\Users\Sam\OneDrive\Documents\Heriot Watt\Advanced Interaction design\courswork a\storyboard\Pill_page\button.png">
            <a:extLst>
              <a:ext uri="{FF2B5EF4-FFF2-40B4-BE49-F238E27FC236}">
                <a16:creationId xmlns:a16="http://schemas.microsoft.com/office/drawing/2014/main" id="{7F7A7961-FE1D-43A1-B686-5912DD5C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E3D32B-52F4-48A5-A8D8-81549A283101}"/>
              </a:ext>
            </a:extLst>
          </p:cNvPr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Confirm</a:t>
            </a:r>
          </a:p>
        </p:txBody>
      </p:sp>
      <p:sp>
        <p:nvSpPr>
          <p:cNvPr id="29" name="Action Button: Blank 28">
            <a:hlinkClick r:id="rId10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2A88FD89-988A-4901-AB8C-716AA0EDEDF8}"/>
              </a:ext>
            </a:extLst>
          </p:cNvPr>
          <p:cNvSpPr/>
          <p:nvPr/>
        </p:nvSpPr>
        <p:spPr>
          <a:xfrm>
            <a:off x="6459395" y="4458743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ction Button: Blank 32">
            <a:hlinkClick r:id="rId11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48145CE4-DAD5-44AD-9DFC-867059E1459E}"/>
              </a:ext>
            </a:extLst>
          </p:cNvPr>
          <p:cNvSpPr/>
          <p:nvPr/>
        </p:nvSpPr>
        <p:spPr>
          <a:xfrm>
            <a:off x="2701175" y="3028154"/>
            <a:ext cx="930540" cy="72809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79996"/>
            <a:ext cx="7632848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5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Select day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C8F99-0E30-4D38-A261-195D16B0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587" y="699174"/>
            <a:ext cx="5743413" cy="38372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4B611F-BDED-401D-9F3D-1D9DEC79203C}"/>
              </a:ext>
            </a:extLst>
          </p:cNvPr>
          <p:cNvGrpSpPr/>
          <p:nvPr/>
        </p:nvGrpSpPr>
        <p:grpSpPr>
          <a:xfrm rot="5400000">
            <a:off x="6174901" y="2285971"/>
            <a:ext cx="3240360" cy="828411"/>
            <a:chOff x="169416" y="3715221"/>
            <a:chExt cx="3566302" cy="8284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15F3C-BC9F-4F12-926E-97C3548F9858}"/>
                </a:ext>
              </a:extLst>
            </p:cNvPr>
            <p:cNvSpPr/>
            <p:nvPr/>
          </p:nvSpPr>
          <p:spPr>
            <a:xfrm>
              <a:off x="169416" y="4130206"/>
              <a:ext cx="3566302" cy="1524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88A64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F9C3A11F-87AA-46F5-A370-97E625250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1178" y="3715221"/>
              <a:ext cx="1800202" cy="82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A485A-91E3-46D9-B169-336DE877B6B4}"/>
              </a:ext>
            </a:extLst>
          </p:cNvPr>
          <p:cNvSpPr/>
          <p:nvPr/>
        </p:nvSpPr>
        <p:spPr>
          <a:xfrm>
            <a:off x="233622" y="2464747"/>
            <a:ext cx="1621729" cy="343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FF65A-23DE-4A56-B6D2-88DF98E0EDA7}"/>
              </a:ext>
            </a:extLst>
          </p:cNvPr>
          <p:cNvSpPr txBox="1"/>
          <p:nvPr/>
        </p:nvSpPr>
        <p:spPr>
          <a:xfrm>
            <a:off x="233622" y="2448148"/>
            <a:ext cx="162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February 2019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FB0E9-6188-4F43-BB09-7409F88260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3" y="2930610"/>
            <a:ext cx="603150" cy="5976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2CA1AA4-38EA-4776-82B2-92F5317CFD5D}"/>
              </a:ext>
            </a:extLst>
          </p:cNvPr>
          <p:cNvGrpSpPr/>
          <p:nvPr/>
        </p:nvGrpSpPr>
        <p:grpSpPr>
          <a:xfrm>
            <a:off x="744593" y="1728068"/>
            <a:ext cx="603150" cy="597658"/>
            <a:chOff x="744593" y="1806375"/>
            <a:chExt cx="603150" cy="5976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4DB74-C5FA-435B-AB41-54A2D232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93" y="1806375"/>
              <a:ext cx="603150" cy="597658"/>
            </a:xfrm>
            <a:prstGeom prst="rect">
              <a:avLst/>
            </a:prstGeom>
          </p:spPr>
        </p:pic>
        <p:sp>
          <p:nvSpPr>
            <p:cNvPr id="31" name="Right Arrow 51">
              <a:extLst>
                <a:ext uri="{FF2B5EF4-FFF2-40B4-BE49-F238E27FC236}">
                  <a16:creationId xmlns:a16="http://schemas.microsoft.com/office/drawing/2014/main" id="{3275D1AE-0D57-4999-91AB-7B9E2C6FEADB}"/>
                </a:ext>
              </a:extLst>
            </p:cNvPr>
            <p:cNvSpPr/>
            <p:nvPr/>
          </p:nvSpPr>
          <p:spPr>
            <a:xfrm rot="16200000">
              <a:off x="844671" y="1992951"/>
              <a:ext cx="380862" cy="21532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ight Arrow 51">
            <a:extLst>
              <a:ext uri="{FF2B5EF4-FFF2-40B4-BE49-F238E27FC236}">
                <a16:creationId xmlns:a16="http://schemas.microsoft.com/office/drawing/2014/main" id="{FCCF6C10-EC0F-4FB9-8F5C-6EE622CE2226}"/>
              </a:ext>
            </a:extLst>
          </p:cNvPr>
          <p:cNvSpPr/>
          <p:nvPr/>
        </p:nvSpPr>
        <p:spPr>
          <a:xfrm rot="5400000">
            <a:off x="844359" y="3110921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1CD89-FDD8-4E83-889D-76C610A996EF}"/>
              </a:ext>
            </a:extLst>
          </p:cNvPr>
          <p:cNvSpPr txBox="1"/>
          <p:nvPr/>
        </p:nvSpPr>
        <p:spPr>
          <a:xfrm>
            <a:off x="6011292" y="2376140"/>
            <a:ext cx="828411" cy="652014"/>
          </a:xfrm>
          <a:prstGeom prst="rect">
            <a:avLst/>
          </a:prstGeom>
          <a:solidFill>
            <a:srgbClr val="EBF1DE">
              <a:alpha val="69804"/>
            </a:srgb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7" name="Picture 2" descr="C:\Users\Sam\OneDrive\Documents\Heriot Watt\Advanced Interaction design\courswork a\storyboard\Pill_page\button.png">
            <a:extLst>
              <a:ext uri="{FF2B5EF4-FFF2-40B4-BE49-F238E27FC236}">
                <a16:creationId xmlns:a16="http://schemas.microsoft.com/office/drawing/2014/main" id="{7F7A7961-FE1D-43A1-B686-5912DD5C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E3D32B-52F4-48A5-A8D8-81549A283101}"/>
              </a:ext>
            </a:extLst>
          </p:cNvPr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Confirm</a:t>
            </a:r>
          </a:p>
        </p:txBody>
      </p:sp>
      <p:sp>
        <p:nvSpPr>
          <p:cNvPr id="29" name="Action Button: Blank 28">
            <a:hlinkClick r:id="rId10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2A88FD89-988A-4901-AB8C-716AA0EDEDF8}"/>
              </a:ext>
            </a:extLst>
          </p:cNvPr>
          <p:cNvSpPr/>
          <p:nvPr/>
        </p:nvSpPr>
        <p:spPr>
          <a:xfrm>
            <a:off x="6459395" y="4458743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ction Button: Blank 32">
            <a:hlinkClick r:id="rId11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48145CE4-DAD5-44AD-9DFC-867059E1459E}"/>
              </a:ext>
            </a:extLst>
          </p:cNvPr>
          <p:cNvSpPr/>
          <p:nvPr/>
        </p:nvSpPr>
        <p:spPr>
          <a:xfrm>
            <a:off x="2701175" y="3028154"/>
            <a:ext cx="930540" cy="72809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79996"/>
            <a:ext cx="7632848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5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Select day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C8F99-0E30-4D38-A261-195D16B0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587" y="699174"/>
            <a:ext cx="5743413" cy="38372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4B611F-BDED-401D-9F3D-1D9DEC79203C}"/>
              </a:ext>
            </a:extLst>
          </p:cNvPr>
          <p:cNvGrpSpPr/>
          <p:nvPr/>
        </p:nvGrpSpPr>
        <p:grpSpPr>
          <a:xfrm rot="5400000">
            <a:off x="6174901" y="2285971"/>
            <a:ext cx="3240360" cy="828411"/>
            <a:chOff x="169416" y="3715221"/>
            <a:chExt cx="3566302" cy="8284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15F3C-BC9F-4F12-926E-97C3548F9858}"/>
                </a:ext>
              </a:extLst>
            </p:cNvPr>
            <p:cNvSpPr/>
            <p:nvPr/>
          </p:nvSpPr>
          <p:spPr>
            <a:xfrm>
              <a:off x="169416" y="4130206"/>
              <a:ext cx="3566302" cy="1524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88A64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F9C3A11F-87AA-46F5-A370-97E625250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1178" y="3715221"/>
              <a:ext cx="1800202" cy="82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A485A-91E3-46D9-B169-336DE877B6B4}"/>
              </a:ext>
            </a:extLst>
          </p:cNvPr>
          <p:cNvSpPr/>
          <p:nvPr/>
        </p:nvSpPr>
        <p:spPr>
          <a:xfrm>
            <a:off x="233622" y="2464747"/>
            <a:ext cx="1621729" cy="343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FF65A-23DE-4A56-B6D2-88DF98E0EDA7}"/>
              </a:ext>
            </a:extLst>
          </p:cNvPr>
          <p:cNvSpPr txBox="1"/>
          <p:nvPr/>
        </p:nvSpPr>
        <p:spPr>
          <a:xfrm>
            <a:off x="233622" y="2448148"/>
            <a:ext cx="162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February 2019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FB0E9-6188-4F43-BB09-7409F88260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3" y="2930610"/>
            <a:ext cx="603150" cy="5976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2CA1AA4-38EA-4776-82B2-92F5317CFD5D}"/>
              </a:ext>
            </a:extLst>
          </p:cNvPr>
          <p:cNvGrpSpPr/>
          <p:nvPr/>
        </p:nvGrpSpPr>
        <p:grpSpPr>
          <a:xfrm>
            <a:off x="744593" y="1728068"/>
            <a:ext cx="603150" cy="597658"/>
            <a:chOff x="744593" y="1806375"/>
            <a:chExt cx="603150" cy="5976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4DB74-C5FA-435B-AB41-54A2D232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93" y="1806375"/>
              <a:ext cx="603150" cy="597658"/>
            </a:xfrm>
            <a:prstGeom prst="rect">
              <a:avLst/>
            </a:prstGeom>
          </p:spPr>
        </p:pic>
        <p:sp>
          <p:nvSpPr>
            <p:cNvPr id="31" name="Right Arrow 51">
              <a:extLst>
                <a:ext uri="{FF2B5EF4-FFF2-40B4-BE49-F238E27FC236}">
                  <a16:creationId xmlns:a16="http://schemas.microsoft.com/office/drawing/2014/main" id="{3275D1AE-0D57-4999-91AB-7B9E2C6FEADB}"/>
                </a:ext>
              </a:extLst>
            </p:cNvPr>
            <p:cNvSpPr/>
            <p:nvPr/>
          </p:nvSpPr>
          <p:spPr>
            <a:xfrm rot="16200000">
              <a:off x="844671" y="1992951"/>
              <a:ext cx="380862" cy="21532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ight Arrow 51">
            <a:extLst>
              <a:ext uri="{FF2B5EF4-FFF2-40B4-BE49-F238E27FC236}">
                <a16:creationId xmlns:a16="http://schemas.microsoft.com/office/drawing/2014/main" id="{FCCF6C10-EC0F-4FB9-8F5C-6EE622CE2226}"/>
              </a:ext>
            </a:extLst>
          </p:cNvPr>
          <p:cNvSpPr/>
          <p:nvPr/>
        </p:nvSpPr>
        <p:spPr>
          <a:xfrm rot="5400000">
            <a:off x="844359" y="3110921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1CD89-FDD8-4E83-889D-76C610A996EF}"/>
              </a:ext>
            </a:extLst>
          </p:cNvPr>
          <p:cNvSpPr txBox="1"/>
          <p:nvPr/>
        </p:nvSpPr>
        <p:spPr>
          <a:xfrm>
            <a:off x="2795880" y="3024212"/>
            <a:ext cx="828411" cy="652014"/>
          </a:xfrm>
          <a:prstGeom prst="rect">
            <a:avLst/>
          </a:prstGeom>
          <a:solidFill>
            <a:srgbClr val="EBF1DE">
              <a:alpha val="69804"/>
            </a:srgb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" name="Picture 2" descr="C:\Users\Sam\OneDrive\Documents\Heriot Watt\Advanced Interaction design\courswork a\storyboard\Pill_page\button.png">
            <a:extLst>
              <a:ext uri="{FF2B5EF4-FFF2-40B4-BE49-F238E27FC236}">
                <a16:creationId xmlns:a16="http://schemas.microsoft.com/office/drawing/2014/main" id="{C2401C1D-3141-40BC-BFE3-BB7A9227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7773B-7C3A-4B41-8B22-56FA66F760FC}"/>
              </a:ext>
            </a:extLst>
          </p:cNvPr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Confirm</a:t>
            </a:r>
          </a:p>
        </p:txBody>
      </p:sp>
      <p:sp>
        <p:nvSpPr>
          <p:cNvPr id="22" name="Action Button: Blank 21">
            <a:hlinkClick r:id="rId10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424A92B8-B024-48B0-86FD-0D90FEDBEA91}"/>
              </a:ext>
            </a:extLst>
          </p:cNvPr>
          <p:cNvSpPr/>
          <p:nvPr/>
        </p:nvSpPr>
        <p:spPr>
          <a:xfrm>
            <a:off x="6459395" y="4458743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11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A9FF45B1-E907-461D-9D60-80B020D344F9}"/>
              </a:ext>
            </a:extLst>
          </p:cNvPr>
          <p:cNvSpPr/>
          <p:nvPr/>
        </p:nvSpPr>
        <p:spPr>
          <a:xfrm>
            <a:off x="5982600" y="2368122"/>
            <a:ext cx="930540" cy="72809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9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296837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3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31F11529-A4E7-483E-8BD1-E2692C2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27A7F9-0B8D-4CEB-94BF-E4DB83200C45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1461-117D-4ED9-9C7E-F56F59E2FC6F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65C3-D1A8-43C2-8311-505CFD884480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Contact Information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Phone number: 01315568234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Email: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hlinkClick r:id="rId14"/>
              </a:rPr>
              <a:t>helpdesk@smartassistant.co.uk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If you are having any issues please contact us via the above methods.</a:t>
            </a:r>
          </a:p>
        </p:txBody>
      </p:sp>
      <p:sp>
        <p:nvSpPr>
          <p:cNvPr id="25" name="Action Button: Blank 24">
            <a:hlinkClick r:id="rId15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E93B670-D2A0-4191-8282-DA3E87C5C9E0}"/>
              </a:ext>
            </a:extLst>
          </p:cNvPr>
          <p:cNvSpPr/>
          <p:nvPr/>
        </p:nvSpPr>
        <p:spPr>
          <a:xfrm>
            <a:off x="72380" y="109768"/>
            <a:ext cx="7733284" cy="483514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72C10E7-4F98-438F-BF6E-AE7E03617402}"/>
              </a:ext>
            </a:extLst>
          </p:cNvPr>
          <p:cNvSpPr/>
          <p:nvPr/>
        </p:nvSpPr>
        <p:spPr>
          <a:xfrm>
            <a:off x="217292" y="90411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09D3EB13-2CF4-44A2-9D4F-7E72BAA34415}"/>
              </a:ext>
            </a:extLst>
          </p:cNvPr>
          <p:cNvSpPr/>
          <p:nvPr/>
        </p:nvSpPr>
        <p:spPr>
          <a:xfrm>
            <a:off x="1303957" y="205146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3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7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93589C08-302F-4C74-88FA-03AD4A6B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8E0B55-D3F8-43D7-9D3C-97898241D87A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7" name="Action Button: Blank 26">
            <a:hlinkClick r:id="rId14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0561E8BB-456E-4173-822F-5F0784560258}"/>
              </a:ext>
            </a:extLst>
          </p:cNvPr>
          <p:cNvSpPr/>
          <p:nvPr/>
        </p:nvSpPr>
        <p:spPr>
          <a:xfrm>
            <a:off x="4761161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C6AA27-0012-450F-A5DD-3543E1D420B2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55EFC1-76B0-424F-B5A8-B0D60C55AE1D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Contact Information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Phone number: 01315568234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Email: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hlinkClick r:id="rId15"/>
              </a:rPr>
              <a:t>helpdesk@smartassistant.co.uk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If you are having any issues please contact us via the above methods.</a:t>
            </a:r>
          </a:p>
        </p:txBody>
      </p:sp>
      <p:sp>
        <p:nvSpPr>
          <p:cNvPr id="30" name="Action Button: Blank 29">
            <a:hlinkClick r:id="rId16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54A4643-84DE-4AF0-AA8A-7BC3006286C4}"/>
              </a:ext>
            </a:extLst>
          </p:cNvPr>
          <p:cNvSpPr/>
          <p:nvPr/>
        </p:nvSpPr>
        <p:spPr>
          <a:xfrm>
            <a:off x="72380" y="109768"/>
            <a:ext cx="7733284" cy="481765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1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93589C08-302F-4C74-88FA-03AD4A6B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8E0B55-D3F8-43D7-9D3C-97898241D87A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7" name="Action Button: Blank 26">
            <a:hlinkClick r:id="rId14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0561E8BB-456E-4173-822F-5F0784560258}"/>
              </a:ext>
            </a:extLst>
          </p:cNvPr>
          <p:cNvSpPr/>
          <p:nvPr/>
        </p:nvSpPr>
        <p:spPr>
          <a:xfrm>
            <a:off x="4761161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Action Button: Blank 30">
            <a:hlinkClick r:id="rId15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DCFEBB8-C8B5-4E6F-BE3D-5D16FB7FF3BB}"/>
              </a:ext>
            </a:extLst>
          </p:cNvPr>
          <p:cNvSpPr/>
          <p:nvPr/>
        </p:nvSpPr>
        <p:spPr>
          <a:xfrm>
            <a:off x="6297906" y="4356361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7" y="1394718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4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Bowling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7" y="1394718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4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2734" y="1401952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20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1208</Words>
  <Application>Microsoft Office PowerPoint</Application>
  <PresentationFormat>Custom</PresentationFormat>
  <Paragraphs>406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91</cp:revision>
  <dcterms:created xsi:type="dcterms:W3CDTF">2019-01-26T13:26:24Z</dcterms:created>
  <dcterms:modified xsi:type="dcterms:W3CDTF">2019-03-05T18:46:23Z</dcterms:modified>
</cp:coreProperties>
</file>