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0" r:id="rId2"/>
    <p:sldId id="256" r:id="rId3"/>
    <p:sldId id="285" r:id="rId4"/>
    <p:sldId id="280" r:id="rId5"/>
    <p:sldId id="258" r:id="rId6"/>
    <p:sldId id="265" r:id="rId7"/>
    <p:sldId id="276" r:id="rId8"/>
    <p:sldId id="260" r:id="rId9"/>
    <p:sldId id="263" r:id="rId10"/>
    <p:sldId id="257" r:id="rId11"/>
    <p:sldId id="271" r:id="rId12"/>
    <p:sldId id="283" r:id="rId13"/>
    <p:sldId id="284" r:id="rId14"/>
    <p:sldId id="259" r:id="rId15"/>
    <p:sldId id="281" r:id="rId16"/>
    <p:sldId id="282" r:id="rId17"/>
    <p:sldId id="264" r:id="rId18"/>
    <p:sldId id="277" r:id="rId19"/>
    <p:sldId id="269" r:id="rId20"/>
    <p:sldId id="261" r:id="rId21"/>
    <p:sldId id="275" r:id="rId22"/>
    <p:sldId id="274" r:id="rId23"/>
    <p:sldId id="266" r:id="rId24"/>
    <p:sldId id="267" r:id="rId25"/>
  </p:sldIdLst>
  <p:sldSz cx="7921625" cy="504031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4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DE"/>
    <a:srgbClr val="F7EAE9"/>
    <a:srgbClr val="A32F2F"/>
    <a:srgbClr val="BC3636"/>
    <a:srgbClr val="C00000"/>
    <a:srgbClr val="9E0000"/>
    <a:srgbClr val="77933C"/>
    <a:srgbClr val="4F81BD"/>
    <a:srgbClr val="000000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80" y="62"/>
      </p:cViewPr>
      <p:guideLst>
        <p:guide orient="horz" pos="1588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aley" userId="2921b71b9664ecdd" providerId="LiveId" clId="{737BB8F6-2DFC-4CE9-8855-3C516F60F1EC}"/>
    <pc:docChg chg="modSld">
      <pc:chgData name="Sam Haley" userId="2921b71b9664ecdd" providerId="LiveId" clId="{737BB8F6-2DFC-4CE9-8855-3C516F60F1EC}" dt="2019-02-25T22:28:15.933" v="17" actId="20577"/>
      <pc:docMkLst>
        <pc:docMk/>
      </pc:docMkLst>
      <pc:sldChg chg="modSp">
        <pc:chgData name="Sam Haley" userId="2921b71b9664ecdd" providerId="LiveId" clId="{737BB8F6-2DFC-4CE9-8855-3C516F60F1EC}" dt="2019-02-25T22:28:15.933" v="17" actId="20577"/>
        <pc:sldMkLst>
          <pc:docMk/>
          <pc:sldMk cId="3025874699" sldId="257"/>
        </pc:sldMkLst>
        <pc:spChg chg="mod">
          <ac:chgData name="Sam Haley" userId="2921b71b9664ecdd" providerId="LiveId" clId="{737BB8F6-2DFC-4CE9-8855-3C516F60F1EC}" dt="2019-02-25T22:28:15.933" v="17" actId="20577"/>
          <ac:spMkLst>
            <pc:docMk/>
            <pc:sldMk cId="3025874699" sldId="25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B8944-D729-4870-9941-0AB49AD46049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1113" y="514350"/>
            <a:ext cx="40417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C914-8EE0-4F94-AD22-ABF5CD3AD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0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312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Shows basic</a:t>
            </a:r>
            <a:r>
              <a:rPr lang="en-GB" baseline="0" dirty="0"/>
              <a:t> layout of house with information on what lights/appliances are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Press + button to add/modify room/appliance.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Back take user to main menu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85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74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74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974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45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36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12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843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45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538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  <a:r>
              <a:rPr lang="en-GB" baseline="0" dirty="0"/>
              <a:t> which area user wants to change colour scheme and the select colour wanted.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6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23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9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Exercise button to do that exercise.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+ button to add new exercises to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back button to go back to main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5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9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08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Has</a:t>
            </a:r>
            <a:r>
              <a:rPr lang="en-GB" baseline="0" dirty="0"/>
              <a:t> animation showing the exercise with voice over.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pause at any time by pressing the ||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stop exercise by pressing back button.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08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 have countdown</a:t>
            </a:r>
            <a:r>
              <a:rPr lang="en-GB" baseline="0" dirty="0"/>
              <a:t>. For example when a position should be held for a period of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1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5"/>
            <a:ext cx="6733381" cy="108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5" y="2856178"/>
            <a:ext cx="5545137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3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5" cy="43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201847"/>
            <a:ext cx="5215070" cy="430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7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3238869"/>
            <a:ext cx="6733381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2136300"/>
            <a:ext cx="6733381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0" y="1128237"/>
            <a:ext cx="3500094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0" y="1598433"/>
            <a:ext cx="3500094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5" y="1128237"/>
            <a:ext cx="3501468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5" y="1598433"/>
            <a:ext cx="350146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3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200679"/>
            <a:ext cx="2606160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0"/>
            <a:ext cx="4428408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1054733"/>
            <a:ext cx="2606160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5" y="3528219"/>
            <a:ext cx="4752975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5" y="450362"/>
            <a:ext cx="4752975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5" y="3944745"/>
            <a:ext cx="4752975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201846"/>
            <a:ext cx="7129463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176074"/>
            <a:ext cx="7129463" cy="332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4671624"/>
            <a:ext cx="25085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70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audio" Target="../media/audio1.wav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slide" Target="slide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2.xml"/><Relationship Id="rId4" Type="http://schemas.openxmlformats.org/officeDocument/2006/relationships/image" Target="../media/image21.png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29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29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18" Type="http://schemas.openxmlformats.org/officeDocument/2006/relationships/slide" Target="slide22.xml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22.png"/><Relationship Id="rId17" Type="http://schemas.openxmlformats.org/officeDocument/2006/relationships/slide" Target="slide21.xml"/><Relationship Id="rId2" Type="http://schemas.openxmlformats.org/officeDocument/2006/relationships/notesSlide" Target="../notesSlides/notesSlide13.xml"/><Relationship Id="rId16" Type="http://schemas.openxmlformats.org/officeDocument/2006/relationships/slide" Target="slide17.xml"/><Relationship Id="rId20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audio" Target="../media/audio1.wav"/><Relationship Id="rId10" Type="http://schemas.microsoft.com/office/2007/relationships/hdphoto" Target="../media/hdphoto3.wdp"/><Relationship Id="rId19" Type="http://schemas.openxmlformats.org/officeDocument/2006/relationships/slide" Target="slide20.xml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18" Type="http://schemas.openxmlformats.org/officeDocument/2006/relationships/slide" Target="slide22.xml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22.png"/><Relationship Id="rId17" Type="http://schemas.openxmlformats.org/officeDocument/2006/relationships/slide" Target="slide21.xml"/><Relationship Id="rId2" Type="http://schemas.openxmlformats.org/officeDocument/2006/relationships/notesSlide" Target="../notesSlides/notesSlide14.xml"/><Relationship Id="rId16" Type="http://schemas.openxmlformats.org/officeDocument/2006/relationships/slide" Target="slide17.xml"/><Relationship Id="rId20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audio" Target="../media/audio1.wav"/><Relationship Id="rId10" Type="http://schemas.microsoft.com/office/2007/relationships/hdphoto" Target="../media/hdphoto3.wdp"/><Relationship Id="rId19" Type="http://schemas.openxmlformats.org/officeDocument/2006/relationships/slide" Target="slide20.xml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audio" Target="../media/audio1.wav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22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22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34.png"/><Relationship Id="rId7" Type="http://schemas.openxmlformats.org/officeDocument/2006/relationships/slide" Target="slide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22.png"/><Relationship Id="rId4" Type="http://schemas.openxmlformats.org/officeDocument/2006/relationships/image" Target="../media/image44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24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slide" Target="slide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5.xml"/><Relationship Id="rId5" Type="http://schemas.openxmlformats.org/officeDocument/2006/relationships/image" Target="../media/image5.png"/><Relationship Id="rId10" Type="http://schemas.openxmlformats.org/officeDocument/2006/relationships/slide" Target="slide10.xml"/><Relationship Id="rId4" Type="http://schemas.openxmlformats.org/officeDocument/2006/relationships/image" Target="../media/image4.png"/><Relationship Id="rId9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4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4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slide" Target="slide2.xml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slide" Target="slide2.xml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microsoft.com/office/2007/relationships/hdphoto" Target="../media/hdphoto4.wdp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24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slide" Target="slide2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5.xml"/><Relationship Id="rId5" Type="http://schemas.openxmlformats.org/officeDocument/2006/relationships/image" Target="../media/image5.png"/><Relationship Id="rId10" Type="http://schemas.openxmlformats.org/officeDocument/2006/relationships/slide" Target="slide10.xml"/><Relationship Id="rId4" Type="http://schemas.openxmlformats.org/officeDocument/2006/relationships/image" Target="../media/image4.png"/><Relationship Id="rId9" Type="http://schemas.openxmlformats.org/officeDocument/2006/relationships/audio" Target="../media/audio1.wav"/><Relationship Id="rId14" Type="http://schemas.openxmlformats.org/officeDocument/2006/relationships/hyperlink" Target="mailto:helpdesk@smartassistant.co.uk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4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slide" Target="slide2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5.xml"/><Relationship Id="rId5" Type="http://schemas.openxmlformats.org/officeDocument/2006/relationships/image" Target="../media/image5.png"/><Relationship Id="rId10" Type="http://schemas.openxmlformats.org/officeDocument/2006/relationships/slide" Target="slide10.xml"/><Relationship Id="rId4" Type="http://schemas.openxmlformats.org/officeDocument/2006/relationships/image" Target="../media/image4.png"/><Relationship Id="rId9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8.xml"/><Relationship Id="rId3" Type="http://schemas.openxmlformats.org/officeDocument/2006/relationships/image" Target="../media/image7.png"/><Relationship Id="rId7" Type="http://schemas.openxmlformats.org/officeDocument/2006/relationships/audio" Target="../media/audio1.wav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slide" Target="slide5.xml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6" Type="http://schemas.openxmlformats.org/officeDocument/2006/relationships/slide" Target="slide8.xm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15.png"/><Relationship Id="rId10" Type="http://schemas.microsoft.com/office/2007/relationships/hdphoto" Target="../media/hdphoto1.wdp"/><Relationship Id="rId19" Type="http://schemas.openxmlformats.org/officeDocument/2006/relationships/slide" Target="slide7.xml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slide" Target="slide5.xml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6" Type="http://schemas.openxmlformats.org/officeDocument/2006/relationships/slide" Target="slide8.xm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15.png"/><Relationship Id="rId10" Type="http://schemas.microsoft.com/office/2007/relationships/hdphoto" Target="../media/hdphoto1.wdp"/><Relationship Id="rId19" Type="http://schemas.openxmlformats.org/officeDocument/2006/relationships/slide" Target="slide6.xml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8.png"/><Relationship Id="rId7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8.png"/><Relationship Id="rId7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11C589E-7959-4AFE-B96F-301238AFBFE6}"/>
              </a:ext>
            </a:extLst>
          </p:cNvPr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D52752-832D-4418-A72E-08B7416E415D}"/>
                </a:ext>
              </a:extLst>
            </p:cNvPr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BB93C0-0FA8-4C36-AA67-630C733E06D8}"/>
                </a:ext>
              </a:extLst>
            </p:cNvPr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47603E6-EEFB-4D3F-ABFB-C6BA28BBB153}"/>
              </a:ext>
            </a:extLst>
          </p:cNvPr>
          <p:cNvSpPr txBox="1"/>
          <p:nvPr/>
        </p:nvSpPr>
        <p:spPr>
          <a:xfrm>
            <a:off x="87236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B00E7-73FB-4206-B0B2-4E714460CCD3}"/>
              </a:ext>
            </a:extLst>
          </p:cNvPr>
          <p:cNvSpPr/>
          <p:nvPr/>
        </p:nvSpPr>
        <p:spPr>
          <a:xfrm>
            <a:off x="2232620" y="3211315"/>
            <a:ext cx="3456384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CAC95-38F3-4B54-A8C3-E6D705B11203}"/>
              </a:ext>
            </a:extLst>
          </p:cNvPr>
          <p:cNvSpPr txBox="1"/>
          <p:nvPr/>
        </p:nvSpPr>
        <p:spPr>
          <a:xfrm>
            <a:off x="2199730" y="314849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Enter Password</a:t>
            </a:r>
          </a:p>
        </p:txBody>
      </p:sp>
      <p:pic>
        <p:nvPicPr>
          <p:cNvPr id="11" name="Picture 3" descr="C:\Users\Sam\OneDrive\Documents\Heriot Watt\Advanced Interaction design\courswork a\storyboard\page1\button.png">
            <a:extLst>
              <a:ext uri="{FF2B5EF4-FFF2-40B4-BE49-F238E27FC236}">
                <a16:creationId xmlns:a16="http://schemas.microsoft.com/office/drawing/2014/main" id="{4627CBEA-DE80-4E92-8511-88E4E0F2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84" y="3499347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48A7A4-2EA3-4060-AF1E-D073B5499CEB}"/>
              </a:ext>
            </a:extLst>
          </p:cNvPr>
          <p:cNvSpPr txBox="1"/>
          <p:nvPr/>
        </p:nvSpPr>
        <p:spPr>
          <a:xfrm>
            <a:off x="3469379" y="3611689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Start </a:t>
            </a:r>
          </a:p>
        </p:txBody>
      </p:sp>
      <p:sp>
        <p:nvSpPr>
          <p:cNvPr id="13" name="Action Button: Blank 12">
            <a:hlinkClick r:id="rId4" action="ppaction://hlinksldjump" highlightClick="1">
              <a:snd r:embed="rId5" name="type.wav"/>
            </a:hlinkClick>
            <a:extLst>
              <a:ext uri="{FF2B5EF4-FFF2-40B4-BE49-F238E27FC236}">
                <a16:creationId xmlns:a16="http://schemas.microsoft.com/office/drawing/2014/main" id="{182E4003-A3CA-4D29-8625-E9666AF3199E}"/>
              </a:ext>
            </a:extLst>
          </p:cNvPr>
          <p:cNvSpPr/>
          <p:nvPr/>
        </p:nvSpPr>
        <p:spPr>
          <a:xfrm>
            <a:off x="3096716" y="3646956"/>
            <a:ext cx="1584176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F5DCF-59BE-44FA-8211-8A42D91450C7}"/>
              </a:ext>
            </a:extLst>
          </p:cNvPr>
          <p:cNvSpPr txBox="1"/>
          <p:nvPr/>
        </p:nvSpPr>
        <p:spPr>
          <a:xfrm>
            <a:off x="1584548" y="1235335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Look into Camera for Facial Recognition login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BF2FF7-661C-43EC-99E7-8485BAB73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2005974"/>
            <a:ext cx="1040060" cy="10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812" y="791964"/>
            <a:ext cx="7632848" cy="2880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39" y="4364471"/>
            <a:ext cx="1519821" cy="6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  <p:sp>
        <p:nvSpPr>
          <p:cNvPr id="35" name="Action Button: Blank 34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AAB2819E-0FA2-42AD-9FC0-A7D0FD02E561}"/>
              </a:ext>
            </a:extLst>
          </p:cNvPr>
          <p:cNvSpPr/>
          <p:nvPr/>
        </p:nvSpPr>
        <p:spPr>
          <a:xfrm>
            <a:off x="136812" y="4458208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ction Button: Blank 38">
            <a:hlinkClick r:id="rId7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FBD98265-A8E1-4D86-88D8-760E0766F23E}"/>
              </a:ext>
            </a:extLst>
          </p:cNvPr>
          <p:cNvSpPr/>
          <p:nvPr/>
        </p:nvSpPr>
        <p:spPr>
          <a:xfrm>
            <a:off x="6625108" y="4464372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0"/>
          <a:stretch/>
        </p:blipFill>
        <p:spPr bwMode="auto">
          <a:xfrm>
            <a:off x="437703" y="1084385"/>
            <a:ext cx="6403429" cy="22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138038" y="3744292"/>
            <a:ext cx="763284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 rot="16200000">
            <a:off x="-693690" y="2020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Energy Usage (kwh)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25" y="3189436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Monday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93480" y="3203336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Tuesday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3936" y="320213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Wednesday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02198" y="321657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Thursday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85778" y="321483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Friday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(Today)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66332" y="32190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Saturday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74878" y="322118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Sunday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80" y="3672284"/>
            <a:ext cx="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275" y="3744292"/>
            <a:ext cx="701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The Kitchen light has been left on for 6 hours.</a:t>
            </a:r>
          </a:p>
        </p:txBody>
      </p:sp>
      <p:sp>
        <p:nvSpPr>
          <p:cNvPr id="24" name="Action Button: Blank 23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C67323E3-BD28-4BA0-845D-EEB86B6C96F7}"/>
              </a:ext>
            </a:extLst>
          </p:cNvPr>
          <p:cNvSpPr/>
          <p:nvPr/>
        </p:nvSpPr>
        <p:spPr>
          <a:xfrm>
            <a:off x="841185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ction Button: Blank 24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77E69458-9277-4A8F-8979-F4EC53D84DB9}"/>
              </a:ext>
            </a:extLst>
          </p:cNvPr>
          <p:cNvSpPr/>
          <p:nvPr/>
        </p:nvSpPr>
        <p:spPr>
          <a:xfrm>
            <a:off x="1703402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ction Button: Blank 25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4AE0001F-0EE3-400B-9DF5-718E6DB59A55}"/>
              </a:ext>
            </a:extLst>
          </p:cNvPr>
          <p:cNvSpPr/>
          <p:nvPr/>
        </p:nvSpPr>
        <p:spPr>
          <a:xfrm>
            <a:off x="2574313" y="1283300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ction Button: Blank 26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B79255EC-ECA8-49CB-AD9D-C1E4AC2EAE8F}"/>
              </a:ext>
            </a:extLst>
          </p:cNvPr>
          <p:cNvSpPr/>
          <p:nvPr/>
        </p:nvSpPr>
        <p:spPr>
          <a:xfrm>
            <a:off x="3415726" y="1227301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ction Button: Blank 27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A55D4F3E-0542-4F0F-B53F-CB6A47A2099A}"/>
              </a:ext>
            </a:extLst>
          </p:cNvPr>
          <p:cNvSpPr/>
          <p:nvPr/>
        </p:nvSpPr>
        <p:spPr>
          <a:xfrm>
            <a:off x="4347518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ction Button: Blank 28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ED95F20C-9905-43C2-A281-8C7CE8B45146}"/>
              </a:ext>
            </a:extLst>
          </p:cNvPr>
          <p:cNvSpPr/>
          <p:nvPr/>
        </p:nvSpPr>
        <p:spPr>
          <a:xfrm>
            <a:off x="5184740" y="1226513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ction Button: Blank 29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B74BD421-C41E-4432-BA6E-17F8095E8B13}"/>
              </a:ext>
            </a:extLst>
          </p:cNvPr>
          <p:cNvSpPr/>
          <p:nvPr/>
        </p:nvSpPr>
        <p:spPr>
          <a:xfrm>
            <a:off x="6021962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409084" y="1800075"/>
            <a:ext cx="421435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69124" y="158405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Total daily energy usage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409084" y="2808187"/>
            <a:ext cx="421435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69124" y="257735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Equivalent energy usage </a:t>
            </a:r>
          </a:p>
        </p:txBody>
      </p:sp>
    </p:spTree>
    <p:extLst>
      <p:ext uri="{BB962C8B-B14F-4D97-AF65-F5344CB8AC3E}">
        <p14:creationId xmlns:p14="http://schemas.microsoft.com/office/powerpoint/2010/main" val="302587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48ABADFC-143B-4519-882E-AD2D24FA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ction Button: Blank 5">
            <a:hlinkClick r:id="rId3" action="ppaction://hlinksldjump" highlightClick="1">
              <a:snd r:embed="rId4" name="type.wav"/>
            </a:hlinkClick>
            <a:extLst>
              <a:ext uri="{FF2B5EF4-FFF2-40B4-BE49-F238E27FC236}">
                <a16:creationId xmlns:a16="http://schemas.microsoft.com/office/drawing/2014/main" id="{D149AB38-D7C0-45D9-9035-A3AAE97B1913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44140-C0E0-489D-8B19-52D79E40C071}"/>
              </a:ext>
            </a:extLst>
          </p:cNvPr>
          <p:cNvSpPr/>
          <p:nvPr/>
        </p:nvSpPr>
        <p:spPr>
          <a:xfrm>
            <a:off x="136812" y="791964"/>
            <a:ext cx="7632848" cy="3528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C3262-3E90-4EDB-A5CC-B4E95C6E8D24}"/>
              </a:ext>
            </a:extLst>
          </p:cNvPr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Friday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2E7C9-B001-429F-ACC3-F4654DC6AE4E}"/>
              </a:ext>
            </a:extLst>
          </p:cNvPr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2FF1C-DAD9-49B2-885E-4B2949F26664}"/>
              </a:ext>
            </a:extLst>
          </p:cNvPr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C22F62-E204-4896-9096-50BBFDE97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660" y="1032107"/>
            <a:ext cx="2816203" cy="3168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83743E-B0EC-4F23-8679-A9698CB9A04E}"/>
              </a:ext>
            </a:extLst>
          </p:cNvPr>
          <p:cNvSpPr txBox="1"/>
          <p:nvPr/>
        </p:nvSpPr>
        <p:spPr>
          <a:xfrm>
            <a:off x="151963" y="819140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Breakdown of energy usage: </a:t>
            </a:r>
          </a:p>
        </p:txBody>
      </p:sp>
    </p:spTree>
    <p:extLst>
      <p:ext uri="{BB962C8B-B14F-4D97-AF65-F5344CB8AC3E}">
        <p14:creationId xmlns:p14="http://schemas.microsoft.com/office/powerpoint/2010/main" val="190368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6278" y="791963"/>
            <a:ext cx="7683382" cy="3572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2076" y="1273858"/>
            <a:ext cx="3238373" cy="2186934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464868" y="1264490"/>
            <a:ext cx="3096345" cy="2193770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92860" y="831014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House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831015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 Detected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" y="1282757"/>
            <a:ext cx="3223132" cy="21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1872084"/>
            <a:ext cx="1231335" cy="5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3789986" y="2045029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68" y="1279879"/>
            <a:ext cx="3079123" cy="21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ction Button: Blank 46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08B6F86-6658-49A4-8D9F-43101483AE11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3" y="2385572"/>
            <a:ext cx="1231335" cy="5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10800000">
            <a:off x="3751095" y="2551685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Blank 17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CAB965D9-A169-49D6-9248-8FB251808475}"/>
              </a:ext>
            </a:extLst>
          </p:cNvPr>
          <p:cNvSpPr/>
          <p:nvPr/>
        </p:nvSpPr>
        <p:spPr>
          <a:xfrm>
            <a:off x="3483361" y="1940564"/>
            <a:ext cx="964286" cy="37959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" action="ppaction://noaction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1E530DE-E7C2-454C-93D4-AEE01114665C}"/>
              </a:ext>
            </a:extLst>
          </p:cNvPr>
          <p:cNvSpPr/>
          <p:nvPr/>
        </p:nvSpPr>
        <p:spPr>
          <a:xfrm>
            <a:off x="3490491" y="2454011"/>
            <a:ext cx="964286" cy="37959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FE473C-505F-41C3-B6D2-5A98B20F7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7537"/>
              </p:ext>
            </p:extLst>
          </p:nvPr>
        </p:nvGraphicFramePr>
        <p:xfrm>
          <a:off x="219087" y="1290328"/>
          <a:ext cx="3210520" cy="15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280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IOT Bosch Water Heater</a:t>
                      </a:r>
                    </a:p>
                    <a:p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C614971-4AC9-4E9B-B219-EA0C881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9391"/>
              </p:ext>
            </p:extLst>
          </p:nvPr>
        </p:nvGraphicFramePr>
        <p:xfrm>
          <a:off x="4454538" y="1275729"/>
          <a:ext cx="3210520" cy="204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28011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Smart Oven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8227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r>
                        <a:rPr lang="en-GB" sz="1200" b="1" dirty="0"/>
                        <a:t>Smart Ikea Light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454254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-42667" y="3548961"/>
            <a:ext cx="1728192" cy="699387"/>
            <a:chOff x="-42667" y="3507048"/>
            <a:chExt cx="1728192" cy="699387"/>
          </a:xfrm>
        </p:grpSpPr>
        <p:pic>
          <p:nvPicPr>
            <p:cNvPr id="22" name="Picture 2" descr="C:\Users\Sam\OneDrive\Documents\Heriot Watt\Advanced Interaction design\courswork a\storyboard\Energy_page\button_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667" y="3507048"/>
              <a:ext cx="1728192" cy="69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203209" y="3606949"/>
              <a:ext cx="13081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Refresh</a:t>
              </a:r>
            </a:p>
          </p:txBody>
        </p:sp>
        <p:sp>
          <p:nvSpPr>
            <p:cNvPr id="25" name="Action Button: Blank 38">
              <a:hlinkClick r:id="" action="ppaction://noaction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FBD98265-A8E1-4D86-88D8-760E0766F23E}"/>
                </a:ext>
              </a:extLst>
            </p:cNvPr>
            <p:cNvSpPr/>
            <p:nvPr/>
          </p:nvSpPr>
          <p:spPr>
            <a:xfrm>
              <a:off x="203209" y="3600276"/>
              <a:ext cx="1308117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/>
          <p:cNvSpPr/>
          <p:nvPr/>
        </p:nvSpPr>
        <p:spPr>
          <a:xfrm>
            <a:off x="1603466" y="3561573"/>
            <a:ext cx="5959443" cy="699388"/>
          </a:xfrm>
          <a:prstGeom prst="rect">
            <a:avLst/>
          </a:prstGeom>
          <a:solidFill>
            <a:srgbClr val="F7EAE9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631994" y="3600276"/>
            <a:ext cx="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Tip: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8604" y="3663336"/>
            <a:ext cx="5296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If you can’t see the device you are looking for in the list press the refresh button.</a:t>
            </a:r>
          </a:p>
        </p:txBody>
      </p:sp>
    </p:spTree>
    <p:extLst>
      <p:ext uri="{BB962C8B-B14F-4D97-AF65-F5344CB8AC3E}">
        <p14:creationId xmlns:p14="http://schemas.microsoft.com/office/powerpoint/2010/main" val="233885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6278" y="791963"/>
            <a:ext cx="7683382" cy="3572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2076" y="1273858"/>
            <a:ext cx="3238373" cy="2186934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464868" y="1264490"/>
            <a:ext cx="3096345" cy="2193770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92860" y="831014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House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831015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 Detected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" y="1282757"/>
            <a:ext cx="3223132" cy="21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1872084"/>
            <a:ext cx="1231335" cy="5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3789986" y="2045029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68" y="1279879"/>
            <a:ext cx="3079123" cy="21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ction Button: Blank 46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08B6F86-6658-49A4-8D9F-43101483AE11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3" y="2385572"/>
            <a:ext cx="1231335" cy="5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10800000">
            <a:off x="3751095" y="2551685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Blank 17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CAB965D9-A169-49D6-9248-8FB251808475}"/>
              </a:ext>
            </a:extLst>
          </p:cNvPr>
          <p:cNvSpPr/>
          <p:nvPr/>
        </p:nvSpPr>
        <p:spPr>
          <a:xfrm>
            <a:off x="3483361" y="1940564"/>
            <a:ext cx="964286" cy="37959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Action Button: Blank 19">
            <a:hlinkClick r:id="" action="ppaction://noaction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1E530DE-E7C2-454C-93D4-AEE01114665C}"/>
              </a:ext>
            </a:extLst>
          </p:cNvPr>
          <p:cNvSpPr/>
          <p:nvPr/>
        </p:nvSpPr>
        <p:spPr>
          <a:xfrm>
            <a:off x="3490491" y="2454011"/>
            <a:ext cx="964286" cy="37959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FE473C-505F-41C3-B6D2-5A98B20F7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82454"/>
              </p:ext>
            </p:extLst>
          </p:nvPr>
        </p:nvGraphicFramePr>
        <p:xfrm>
          <a:off x="219087" y="1290328"/>
          <a:ext cx="3210520" cy="140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280110"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C614971-4AC9-4E9B-B219-EA0C881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60804"/>
              </p:ext>
            </p:extLst>
          </p:nvPr>
        </p:nvGraphicFramePr>
        <p:xfrm>
          <a:off x="4454538" y="1275729"/>
          <a:ext cx="3210520" cy="209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28011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Smart Oven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8227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r>
                        <a:rPr lang="en-GB" sz="1200" b="1" dirty="0"/>
                        <a:t>Smart Ikea Light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454254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IOT Bosch Water Heater</a:t>
                      </a:r>
                    </a:p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-42667" y="3548961"/>
            <a:ext cx="1728192" cy="699387"/>
            <a:chOff x="-42667" y="3507048"/>
            <a:chExt cx="1728192" cy="699387"/>
          </a:xfrm>
        </p:grpSpPr>
        <p:pic>
          <p:nvPicPr>
            <p:cNvPr id="22" name="Picture 2" descr="C:\Users\Sam\OneDrive\Documents\Heriot Watt\Advanced Interaction design\courswork a\storyboard\Energy_page\button_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667" y="3507048"/>
              <a:ext cx="1728192" cy="69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203209" y="3606949"/>
              <a:ext cx="13081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Refresh</a:t>
              </a:r>
            </a:p>
          </p:txBody>
        </p:sp>
        <p:sp>
          <p:nvSpPr>
            <p:cNvPr id="25" name="Action Button: Blank 38">
              <a:hlinkClick r:id="" action="ppaction://noaction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FBD98265-A8E1-4D86-88D8-760E0766F23E}"/>
                </a:ext>
              </a:extLst>
            </p:cNvPr>
            <p:cNvSpPr/>
            <p:nvPr/>
          </p:nvSpPr>
          <p:spPr>
            <a:xfrm>
              <a:off x="203209" y="3600276"/>
              <a:ext cx="1308117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/>
          <p:cNvSpPr/>
          <p:nvPr/>
        </p:nvSpPr>
        <p:spPr>
          <a:xfrm>
            <a:off x="1603466" y="3561573"/>
            <a:ext cx="5959443" cy="699388"/>
          </a:xfrm>
          <a:prstGeom prst="rect">
            <a:avLst/>
          </a:prstGeom>
          <a:solidFill>
            <a:srgbClr val="F7EAE9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631994" y="3600276"/>
            <a:ext cx="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Tip: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8604" y="3663336"/>
            <a:ext cx="5296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If you can’t see the device you are looking for in the list press the refresh button.</a:t>
            </a:r>
          </a:p>
        </p:txBody>
      </p:sp>
    </p:spTree>
    <p:extLst>
      <p:ext uri="{BB962C8B-B14F-4D97-AF65-F5344CB8AC3E}">
        <p14:creationId xmlns:p14="http://schemas.microsoft.com/office/powerpoint/2010/main" val="112277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152004"/>
            <a:ext cx="7632848" cy="3168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2" y="12070"/>
            <a:ext cx="6031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 - Friday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296021"/>
            <a:ext cx="1944216" cy="273178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08561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300540"/>
            <a:ext cx="1944216" cy="273178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03429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296560"/>
            <a:ext cx="2019892" cy="2735764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07949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09084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Edit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34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Action Button: Blank 58">
            <a:hlinkClick r:id="rId14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6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0239" y="4446635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6DA16045-A00D-4061-8DD8-5AB521BAD202}"/>
              </a:ext>
            </a:extLst>
          </p:cNvPr>
          <p:cNvSpPr/>
          <p:nvPr/>
        </p:nvSpPr>
        <p:spPr>
          <a:xfrm>
            <a:off x="2795402" y="3474931"/>
            <a:ext cx="1540193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7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18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19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ction Button: Blank 90">
            <a:hlinkClick r:id="rId20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B3B1F074-C672-4499-AE0E-B465F1F4992E}"/>
              </a:ext>
            </a:extLst>
          </p:cNvPr>
          <p:cNvSpPr/>
          <p:nvPr/>
        </p:nvSpPr>
        <p:spPr>
          <a:xfrm>
            <a:off x="4851262" y="3482612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-215652" y="505852"/>
            <a:ext cx="2520280" cy="705061"/>
            <a:chOff x="4568728" y="132328"/>
            <a:chExt cx="2520280" cy="705061"/>
          </a:xfrm>
        </p:grpSpPr>
        <p:pic>
          <p:nvPicPr>
            <p:cNvPr id="93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728" y="132328"/>
              <a:ext cx="2520280" cy="705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4697754" y="216625"/>
              <a:ext cx="219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Change day</a:t>
              </a:r>
            </a:p>
          </p:txBody>
        </p:sp>
        <p:sp>
          <p:nvSpPr>
            <p:cNvPr id="95" name="Action Button: Blank 61">
              <a:hlinkClick r:id="rId16" action="ppaction://hlinksldjump" highlightClick="1">
                <a:snd r:embed="rId15" name="type.wav"/>
              </a:hlinkClick>
              <a:extLst>
                <a:ext uri="{FF2B5EF4-FFF2-40B4-BE49-F238E27FC236}">
                  <a16:creationId xmlns:a16="http://schemas.microsoft.com/office/drawing/2014/main" id="{77619A0B-C747-464D-AC14-A0090124E1C9}"/>
                </a:ext>
              </a:extLst>
            </p:cNvPr>
            <p:cNvSpPr/>
            <p:nvPr/>
          </p:nvSpPr>
          <p:spPr>
            <a:xfrm>
              <a:off x="4875678" y="245712"/>
              <a:ext cx="1911963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3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0" y="3156369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67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152004"/>
            <a:ext cx="7632848" cy="3168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2" y="12070"/>
            <a:ext cx="6031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 - Friday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296021"/>
            <a:ext cx="1944216" cy="273178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08561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300540"/>
            <a:ext cx="1944216" cy="273178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03429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296560"/>
            <a:ext cx="2019892" cy="2735764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07949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09084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Edit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34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Action Button: Blank 58">
            <a:hlinkClick r:id="rId14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6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0239" y="4446635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6DA16045-A00D-4061-8DD8-5AB521BAD202}"/>
              </a:ext>
            </a:extLst>
          </p:cNvPr>
          <p:cNvSpPr/>
          <p:nvPr/>
        </p:nvSpPr>
        <p:spPr>
          <a:xfrm>
            <a:off x="2795402" y="3474931"/>
            <a:ext cx="1540193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7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18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19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ction Button: Blank 90">
            <a:hlinkClick r:id="rId20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B3B1F074-C672-4499-AE0E-B465F1F4992E}"/>
              </a:ext>
            </a:extLst>
          </p:cNvPr>
          <p:cNvSpPr/>
          <p:nvPr/>
        </p:nvSpPr>
        <p:spPr>
          <a:xfrm>
            <a:off x="4851262" y="3482612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-215652" y="505852"/>
            <a:ext cx="2520280" cy="705061"/>
            <a:chOff x="4568728" y="132328"/>
            <a:chExt cx="2520280" cy="705061"/>
          </a:xfrm>
        </p:grpSpPr>
        <p:pic>
          <p:nvPicPr>
            <p:cNvPr id="93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728" y="132328"/>
              <a:ext cx="2520280" cy="705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4697754" y="216625"/>
              <a:ext cx="219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Change day</a:t>
              </a:r>
            </a:p>
          </p:txBody>
        </p:sp>
        <p:sp>
          <p:nvSpPr>
            <p:cNvPr id="95" name="Action Button: Blank 61">
              <a:hlinkClick r:id="rId16" action="ppaction://hlinksldjump" highlightClick="1">
                <a:snd r:embed="rId15" name="type.wav"/>
              </a:hlinkClick>
              <a:extLst>
                <a:ext uri="{FF2B5EF4-FFF2-40B4-BE49-F238E27FC236}">
                  <a16:creationId xmlns:a16="http://schemas.microsoft.com/office/drawing/2014/main" id="{77619A0B-C747-464D-AC14-A0090124E1C9}"/>
                </a:ext>
              </a:extLst>
            </p:cNvPr>
            <p:cNvSpPr/>
            <p:nvPr/>
          </p:nvSpPr>
          <p:spPr>
            <a:xfrm>
              <a:off x="4875678" y="245712"/>
              <a:ext cx="1911963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3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0" y="3156369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D86B4E39-9FEA-4F63-AD49-482B27637093}"/>
              </a:ext>
            </a:extLst>
          </p:cNvPr>
          <p:cNvSpPr/>
          <p:nvPr/>
        </p:nvSpPr>
        <p:spPr>
          <a:xfrm>
            <a:off x="1723220" y="1318877"/>
            <a:ext cx="4588486" cy="20349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7A86BC-3D5D-42E1-A265-6B6B744399B5}"/>
              </a:ext>
            </a:extLst>
          </p:cNvPr>
          <p:cNvSpPr txBox="1"/>
          <p:nvPr/>
        </p:nvSpPr>
        <p:spPr>
          <a:xfrm>
            <a:off x="1787103" y="1402551"/>
            <a:ext cx="43369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Warning</a:t>
            </a:r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rgbClr val="C00000"/>
                </a:solidFill>
              </a:rPr>
              <a:t>This medication should not be taken until 6:00pm </a:t>
            </a:r>
          </a:p>
          <a:p>
            <a:pPr algn="ctr"/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If this medication has been taken seek medical advice.</a:t>
            </a:r>
          </a:p>
        </p:txBody>
      </p:sp>
    </p:spTree>
    <p:extLst>
      <p:ext uri="{BB962C8B-B14F-4D97-AF65-F5344CB8AC3E}">
        <p14:creationId xmlns:p14="http://schemas.microsoft.com/office/powerpoint/2010/main" val="335370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79996"/>
            <a:ext cx="7632848" cy="3240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2" y="12070"/>
            <a:ext cx="6059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 – Select day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Action Button: Blank 58">
            <a:hlinkClick r:id="rId4" action="ppaction://hlinksldjump" highlightClick="1">
              <a:snd r:embed="rId5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C8F99-0E30-4D38-A261-195D16B0D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4587" y="699174"/>
            <a:ext cx="5743413" cy="383720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74B611F-BDED-401D-9F3D-1D9DEC79203C}"/>
              </a:ext>
            </a:extLst>
          </p:cNvPr>
          <p:cNvGrpSpPr/>
          <p:nvPr/>
        </p:nvGrpSpPr>
        <p:grpSpPr>
          <a:xfrm rot="5400000">
            <a:off x="6174901" y="2285971"/>
            <a:ext cx="3240360" cy="828411"/>
            <a:chOff x="169416" y="3715221"/>
            <a:chExt cx="3566302" cy="82841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815F3C-BC9F-4F12-926E-97C3548F9858}"/>
                </a:ext>
              </a:extLst>
            </p:cNvPr>
            <p:cNvSpPr/>
            <p:nvPr/>
          </p:nvSpPr>
          <p:spPr>
            <a:xfrm>
              <a:off x="169416" y="4130206"/>
              <a:ext cx="3566302" cy="1524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88A64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5">
              <a:extLst>
                <a:ext uri="{FF2B5EF4-FFF2-40B4-BE49-F238E27FC236}">
                  <a16:creationId xmlns:a16="http://schemas.microsoft.com/office/drawing/2014/main" id="{F9C3A11F-87AA-46F5-A370-97E625250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41178" y="3715221"/>
              <a:ext cx="1800202" cy="828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57A485A-91E3-46D9-B169-336DE877B6B4}"/>
              </a:ext>
            </a:extLst>
          </p:cNvPr>
          <p:cNvSpPr/>
          <p:nvPr/>
        </p:nvSpPr>
        <p:spPr>
          <a:xfrm>
            <a:off x="233622" y="2464747"/>
            <a:ext cx="1621729" cy="343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FF65A-23DE-4A56-B6D2-88DF98E0EDA7}"/>
              </a:ext>
            </a:extLst>
          </p:cNvPr>
          <p:cNvSpPr txBox="1"/>
          <p:nvPr/>
        </p:nvSpPr>
        <p:spPr>
          <a:xfrm>
            <a:off x="233622" y="2448148"/>
            <a:ext cx="162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February 2019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FFFB0E9-6188-4F43-BB09-7409F88260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93" y="2930610"/>
            <a:ext cx="603150" cy="59765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2CA1AA4-38EA-4776-82B2-92F5317CFD5D}"/>
              </a:ext>
            </a:extLst>
          </p:cNvPr>
          <p:cNvGrpSpPr/>
          <p:nvPr/>
        </p:nvGrpSpPr>
        <p:grpSpPr>
          <a:xfrm>
            <a:off x="744593" y="1728068"/>
            <a:ext cx="603150" cy="597658"/>
            <a:chOff x="744593" y="1806375"/>
            <a:chExt cx="603150" cy="59765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44DB74-C5FA-435B-AB41-54A2D232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593" y="1806375"/>
              <a:ext cx="603150" cy="597658"/>
            </a:xfrm>
            <a:prstGeom prst="rect">
              <a:avLst/>
            </a:prstGeom>
          </p:spPr>
        </p:pic>
        <p:sp>
          <p:nvSpPr>
            <p:cNvPr id="31" name="Right Arrow 51">
              <a:extLst>
                <a:ext uri="{FF2B5EF4-FFF2-40B4-BE49-F238E27FC236}">
                  <a16:creationId xmlns:a16="http://schemas.microsoft.com/office/drawing/2014/main" id="{3275D1AE-0D57-4999-91AB-7B9E2C6FEADB}"/>
                </a:ext>
              </a:extLst>
            </p:cNvPr>
            <p:cNvSpPr/>
            <p:nvPr/>
          </p:nvSpPr>
          <p:spPr>
            <a:xfrm rot="16200000">
              <a:off x="844671" y="1992951"/>
              <a:ext cx="380862" cy="21532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Right Arrow 51">
            <a:extLst>
              <a:ext uri="{FF2B5EF4-FFF2-40B4-BE49-F238E27FC236}">
                <a16:creationId xmlns:a16="http://schemas.microsoft.com/office/drawing/2014/main" id="{FCCF6C10-EC0F-4FB9-8F5C-6EE622CE2226}"/>
              </a:ext>
            </a:extLst>
          </p:cNvPr>
          <p:cNvSpPr/>
          <p:nvPr/>
        </p:nvSpPr>
        <p:spPr>
          <a:xfrm rot="5400000">
            <a:off x="844359" y="3110921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E1CD89-FDD8-4E83-889D-76C610A996EF}"/>
              </a:ext>
            </a:extLst>
          </p:cNvPr>
          <p:cNvSpPr txBox="1"/>
          <p:nvPr/>
        </p:nvSpPr>
        <p:spPr>
          <a:xfrm>
            <a:off x="6011292" y="2376140"/>
            <a:ext cx="828411" cy="652014"/>
          </a:xfrm>
          <a:prstGeom prst="rect">
            <a:avLst/>
          </a:prstGeom>
          <a:solidFill>
            <a:srgbClr val="EBF1DE">
              <a:alpha val="69804"/>
            </a:srgb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9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Enter Medication Name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9" name="Action Button: Blank 18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AA3B42C-54DF-49AF-A73F-A57362F66F8D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27486E3F-8891-4563-9FA0-24A2057D06F9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tion Button: Blank 21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498C84C-3059-4F2E-8CB0-5053686F39C1}"/>
              </a:ext>
            </a:extLst>
          </p:cNvPr>
          <p:cNvSpPr/>
          <p:nvPr/>
        </p:nvSpPr>
        <p:spPr>
          <a:xfrm>
            <a:off x="667964" y="793364"/>
            <a:ext cx="7109272" cy="38245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4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Formohelid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9" name="Action Button: Blank 18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AA3B42C-54DF-49AF-A73F-A57362F66F8D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27486E3F-8891-4563-9FA0-24A2057D06F9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tion Button: Blank 21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498C84C-3059-4F2E-8CB0-5053686F39C1}"/>
              </a:ext>
            </a:extLst>
          </p:cNvPr>
          <p:cNvSpPr/>
          <p:nvPr/>
        </p:nvSpPr>
        <p:spPr>
          <a:xfrm>
            <a:off x="6916740" y="739939"/>
            <a:ext cx="860496" cy="4213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Formohelid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Notes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b="1" dirty="0">
                <a:solidFill>
                  <a:schemeClr val="bg1"/>
                </a:solidFill>
              </a:rPr>
              <a:t>Formohelidrine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dirty="0">
                <a:solidFill>
                  <a:schemeClr val="bg1"/>
                </a:solidFill>
              </a:rPr>
              <a:t>Dose – 2x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oblong, red and purple capsules.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 descr="C:\Users\Sam\OneDrive\Documents\Heriot Watt\Advanced Interaction design\courswork a\storyboard\Pill_page\pill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2698871" y="1546290"/>
            <a:ext cx="1080120" cy="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A0054-799F-420D-8E07-B5894D444E00}"/>
              </a:ext>
            </a:extLst>
          </p:cNvPr>
          <p:cNvSpPr/>
          <p:nvPr/>
        </p:nvSpPr>
        <p:spPr>
          <a:xfrm>
            <a:off x="157846" y="2420283"/>
            <a:ext cx="2290798" cy="2952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496BB-66AE-4CEB-A093-BC16826E305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chemeClr val="bg1"/>
                </a:solidFill>
              </a:rPr>
              <a:t>Results:</a:t>
            </a:r>
          </a:p>
          <a:p>
            <a:r>
              <a:rPr lang="en-GB" dirty="0" err="1">
                <a:solidFill>
                  <a:schemeClr val="bg1"/>
                </a:solidFill>
              </a:rPr>
              <a:t>Formohelidicas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Formohelidiel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Formohelidiate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Formohelidrine</a:t>
            </a:r>
          </a:p>
          <a:p>
            <a:endParaRPr lang="en-GB" b="1" u="sng" dirty="0">
              <a:solidFill>
                <a:schemeClr val="bg1"/>
              </a:solidFill>
            </a:endParaRPr>
          </a:p>
        </p:txBody>
      </p:sp>
      <p:sp>
        <p:nvSpPr>
          <p:cNvPr id="21" name="Action Button: Blank 20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79455E14-8E30-4144-B3CB-B937C041A050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ction Button: Blank 22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2F24E391-4BA0-4975-9715-7F4DE417BB9E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530972" y="2722767"/>
            <a:ext cx="1436560" cy="15975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2571909" y="2777921"/>
            <a:ext cx="138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Dose:</a:t>
            </a:r>
          </a:p>
        </p:txBody>
      </p:sp>
      <p:pic>
        <p:nvPicPr>
          <p:cNvPr id="26" name="Picture 8" descr="C:\Users\Sam\OneDrive\Documents\Heriot Watt\Advanced Interaction design\courswork a\storyboard\Pill_page\tic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46" y="2348274"/>
            <a:ext cx="458157" cy="4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862753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862753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862752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862752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3CF360F-A609-49A2-87C2-B3BE00860A0E}"/>
              </a:ext>
            </a:extLst>
          </p:cNvPr>
          <p:cNvSpPr/>
          <p:nvPr/>
        </p:nvSpPr>
        <p:spPr>
          <a:xfrm>
            <a:off x="28840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61CED129-D60E-47C1-9A94-717079205673}"/>
              </a:ext>
            </a:extLst>
          </p:cNvPr>
          <p:cNvSpPr/>
          <p:nvPr/>
        </p:nvSpPr>
        <p:spPr>
          <a:xfrm>
            <a:off x="220858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413FEA9C-3162-481C-92BA-06D9ED36E7B8}"/>
              </a:ext>
            </a:extLst>
          </p:cNvPr>
          <p:cNvSpPr/>
          <p:nvPr/>
        </p:nvSpPr>
        <p:spPr>
          <a:xfrm>
            <a:off x="4013843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F94E281F-7AC6-40DE-865A-6AA06DAA6D41}"/>
              </a:ext>
            </a:extLst>
          </p:cNvPr>
          <p:cNvSpPr/>
          <p:nvPr/>
        </p:nvSpPr>
        <p:spPr>
          <a:xfrm>
            <a:off x="5924005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A74CBE2-6BBF-4884-8B04-26B82A8AC1B0}"/>
              </a:ext>
            </a:extLst>
          </p:cNvPr>
          <p:cNvSpPr/>
          <p:nvPr/>
        </p:nvSpPr>
        <p:spPr>
          <a:xfrm>
            <a:off x="6301072" y="4296837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6396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8604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Energy Usage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0812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Exercise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33020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Cozmo</a:t>
            </a:r>
          </a:p>
        </p:txBody>
      </p:sp>
      <p:pic>
        <p:nvPicPr>
          <p:cNvPr id="23" name="Picture 3" descr="C:\Users\Sam\OneDrive\Documents\Heriot Watt\Advanced Interaction design\courswork a\storyboard\page1\button.png">
            <a:extLst>
              <a:ext uri="{FF2B5EF4-FFF2-40B4-BE49-F238E27FC236}">
                <a16:creationId xmlns:a16="http://schemas.microsoft.com/office/drawing/2014/main" id="{31F11529-A4E7-483E-8BD1-E2692C240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57" y="4296837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27A7F9-0B8D-4CEB-94BF-E4DB83200C45}"/>
              </a:ext>
            </a:extLst>
          </p:cNvPr>
          <p:cNvSpPr txBox="1"/>
          <p:nvPr/>
        </p:nvSpPr>
        <p:spPr>
          <a:xfrm>
            <a:off x="5061713" y="4409727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Help</a:t>
            </a:r>
          </a:p>
        </p:txBody>
      </p:sp>
      <p:sp>
        <p:nvSpPr>
          <p:cNvPr id="25" name="Action Button: Blank 24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7E93B670-D2A0-4191-8282-DA3E87C5C9E0}"/>
              </a:ext>
            </a:extLst>
          </p:cNvPr>
          <p:cNvSpPr/>
          <p:nvPr/>
        </p:nvSpPr>
        <p:spPr>
          <a:xfrm>
            <a:off x="4740055" y="4324059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2">
                    <a:lumMod val="50000"/>
                  </a:schemeClr>
                </a:solidFill>
              </a:rPr>
              <a:t>Tetracoloridine</a:t>
            </a: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6" name="Picture 6" descr="C:\Users\Sam\OneDrive\Documents\Heriot Watt\Advanced Interaction design\courswork a\storyboard\Pill_page\pill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6396" y="1298642"/>
            <a:ext cx="814342" cy="12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6:00pm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2x 50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Formohelidrine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8:00am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1x 10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3" descr="C:\Users\Sam\OneDrive\Documents\Heriot Watt\Advanced Interaction design\courswork a\storyboard\Pill_page\pill_1.png">
            <a:extLst>
              <a:ext uri="{FF2B5EF4-FFF2-40B4-BE49-F238E27FC236}">
                <a16:creationId xmlns:a16="http://schemas.microsoft.com/office/drawing/2014/main" id="{F9C4B7FC-B0CE-46AD-82EA-D1CFF8B4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68"/>
          <a:stretch/>
        </p:blipFill>
        <p:spPr bwMode="auto">
          <a:xfrm>
            <a:off x="-30294" y="1340864"/>
            <a:ext cx="1785408" cy="67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44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Oxytocin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11:00am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1x 50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4" descr="C:\Users\Sam\OneDrive\Documents\Heriot Watt\Advanced Interaction design\courswork a\storyboard\Pill_page\pill_2.png">
            <a:extLst>
              <a:ext uri="{FF2B5EF4-FFF2-40B4-BE49-F238E27FC236}">
                <a16:creationId xmlns:a16="http://schemas.microsoft.com/office/drawing/2014/main" id="{B347D0B0-F7E2-41AF-84D8-02E6E106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89545" y="1338495"/>
            <a:ext cx="1080120" cy="71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4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Robot Assistant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6068" y="889502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66" y="196447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68" y="304974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328" y="891977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26" y="196695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28" y="305221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396" y="891977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4" y="196695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6" y="305221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2939" y="1387695"/>
            <a:ext cx="2160241" cy="21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am\OneDrive\Documents\Heriot Watt\Advanced Interaction design\courswork a\storyboard\robot_page\Remot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18578">
            <a:off x="291988" y="994078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ction Button: Blank 22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86A4F21F-1E2C-43FB-8E48-EF23921D9165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992A89-40F2-4229-BDDF-83588E400E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59" y="976381"/>
            <a:ext cx="867717" cy="8677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C9C8B-95E2-405C-BF37-3DCD4805C2F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40" y="904110"/>
            <a:ext cx="1061781" cy="1052115"/>
          </a:xfrm>
          <a:prstGeom prst="rect">
            <a:avLst/>
          </a:prstGeom>
        </p:spPr>
      </p:pic>
      <p:sp>
        <p:nvSpPr>
          <p:cNvPr id="24" name="Action Button: Blank 23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72C10E7-4F98-438F-BF6E-AE7E03617402}"/>
              </a:ext>
            </a:extLst>
          </p:cNvPr>
          <p:cNvSpPr/>
          <p:nvPr/>
        </p:nvSpPr>
        <p:spPr>
          <a:xfrm>
            <a:off x="217292" y="904110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ction Button: Blank 25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09D3EB13-2CF4-44A2-9D4F-7E72BAA34415}"/>
              </a:ext>
            </a:extLst>
          </p:cNvPr>
          <p:cNvSpPr/>
          <p:nvPr/>
        </p:nvSpPr>
        <p:spPr>
          <a:xfrm>
            <a:off x="1303957" y="2051460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ction Button: Blank 26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D00AFD6-43A6-429A-9C96-DDF2EE2B2A6E}"/>
              </a:ext>
            </a:extLst>
          </p:cNvPr>
          <p:cNvSpPr/>
          <p:nvPr/>
        </p:nvSpPr>
        <p:spPr>
          <a:xfrm>
            <a:off x="2410418" y="883849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Settings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7" name="Rectangle 6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84" y="1656061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2" y="2880197"/>
            <a:ext cx="1043971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420" y="1656060"/>
            <a:ext cx="1043971" cy="10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605" y="2880196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83" y="1474533"/>
            <a:ext cx="2903113" cy="290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3623" y="7919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Change Colour Scheme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2511" y="791964"/>
            <a:ext cx="190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Select Colour </a:t>
            </a:r>
          </a:p>
        </p:txBody>
      </p:sp>
      <p:pic>
        <p:nvPicPr>
          <p:cNvPr id="10243" name="Picture 3" descr="C:\Users\Sam\OneDrive\Documents\Heriot Watt\Advanced Interaction design\courswork a\storyboard\robot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07" y="4329576"/>
            <a:ext cx="1544753" cy="7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97116" y="442284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Reset</a:t>
            </a:r>
          </a:p>
        </p:txBody>
      </p:sp>
      <p:sp>
        <p:nvSpPr>
          <p:cNvPr id="18" name="Action Button: Blank 17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F2D152D-B26A-4547-AC03-84C55886A7BC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CB0AD973-845B-4A00-938C-1DF76F1F92A0}"/>
              </a:ext>
            </a:extLst>
          </p:cNvPr>
          <p:cNvSpPr/>
          <p:nvPr/>
        </p:nvSpPr>
        <p:spPr>
          <a:xfrm>
            <a:off x="6626910" y="4442785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4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862753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862753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862752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862752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3CF360F-A609-49A2-87C2-B3BE00860A0E}"/>
              </a:ext>
            </a:extLst>
          </p:cNvPr>
          <p:cNvSpPr/>
          <p:nvPr/>
        </p:nvSpPr>
        <p:spPr>
          <a:xfrm>
            <a:off x="28840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61CED129-D60E-47C1-9A94-717079205673}"/>
              </a:ext>
            </a:extLst>
          </p:cNvPr>
          <p:cNvSpPr/>
          <p:nvPr/>
        </p:nvSpPr>
        <p:spPr>
          <a:xfrm>
            <a:off x="220858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413FEA9C-3162-481C-92BA-06D9ED36E7B8}"/>
              </a:ext>
            </a:extLst>
          </p:cNvPr>
          <p:cNvSpPr/>
          <p:nvPr/>
        </p:nvSpPr>
        <p:spPr>
          <a:xfrm>
            <a:off x="4013843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F94E281F-7AC6-40DE-865A-6AA06DAA6D41}"/>
              </a:ext>
            </a:extLst>
          </p:cNvPr>
          <p:cNvSpPr/>
          <p:nvPr/>
        </p:nvSpPr>
        <p:spPr>
          <a:xfrm>
            <a:off x="5924005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A74CBE2-6BBF-4884-8B04-26B82A8AC1B0}"/>
              </a:ext>
            </a:extLst>
          </p:cNvPr>
          <p:cNvSpPr/>
          <p:nvPr/>
        </p:nvSpPr>
        <p:spPr>
          <a:xfrm>
            <a:off x="6301072" y="4296837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6396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8604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Energy Usage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0812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Exercise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33020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Cozmo</a:t>
            </a:r>
          </a:p>
        </p:txBody>
      </p:sp>
      <p:pic>
        <p:nvPicPr>
          <p:cNvPr id="23" name="Picture 3" descr="C:\Users\Sam\OneDrive\Documents\Heriot Watt\Advanced Interaction design\courswork a\storyboard\page1\button.png">
            <a:extLst>
              <a:ext uri="{FF2B5EF4-FFF2-40B4-BE49-F238E27FC236}">
                <a16:creationId xmlns:a16="http://schemas.microsoft.com/office/drawing/2014/main" id="{31F11529-A4E7-483E-8BD1-E2692C240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57" y="4296837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27A7F9-0B8D-4CEB-94BF-E4DB83200C45}"/>
              </a:ext>
            </a:extLst>
          </p:cNvPr>
          <p:cNvSpPr txBox="1"/>
          <p:nvPr/>
        </p:nvSpPr>
        <p:spPr>
          <a:xfrm>
            <a:off x="5061713" y="4409727"/>
            <a:ext cx="113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Help</a:t>
            </a:r>
          </a:p>
        </p:txBody>
      </p:sp>
      <p:sp>
        <p:nvSpPr>
          <p:cNvPr id="25" name="Action Button: Blank 24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7E93B670-D2A0-4191-8282-DA3E87C5C9E0}"/>
              </a:ext>
            </a:extLst>
          </p:cNvPr>
          <p:cNvSpPr/>
          <p:nvPr/>
        </p:nvSpPr>
        <p:spPr>
          <a:xfrm>
            <a:off x="4761161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1461-117D-4ED9-9C7E-F56F59E2FC6F}"/>
              </a:ext>
            </a:extLst>
          </p:cNvPr>
          <p:cNvSpPr/>
          <p:nvPr/>
        </p:nvSpPr>
        <p:spPr>
          <a:xfrm>
            <a:off x="1723220" y="1318877"/>
            <a:ext cx="4588486" cy="2034933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2765C3-D1A8-43C2-8311-505CFD884480}"/>
              </a:ext>
            </a:extLst>
          </p:cNvPr>
          <p:cNvSpPr txBox="1"/>
          <p:nvPr/>
        </p:nvSpPr>
        <p:spPr>
          <a:xfrm>
            <a:off x="1787103" y="1402551"/>
            <a:ext cx="43369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</a:rPr>
              <a:t>Contact Information</a:t>
            </a: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Phone number: 01315568234</a:t>
            </a: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Email: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hlinkClick r:id="rId14"/>
              </a:rPr>
              <a:t>helpdesk@smartassistant.co.uk</a:t>
            </a: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If you are having any issues please contact us via the above methods.</a:t>
            </a:r>
          </a:p>
        </p:txBody>
      </p:sp>
    </p:spTree>
    <p:extLst>
      <p:ext uri="{BB962C8B-B14F-4D97-AF65-F5344CB8AC3E}">
        <p14:creationId xmlns:p14="http://schemas.microsoft.com/office/powerpoint/2010/main" val="195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862753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862753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862752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862752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3CF360F-A609-49A2-87C2-B3BE00860A0E}"/>
              </a:ext>
            </a:extLst>
          </p:cNvPr>
          <p:cNvSpPr/>
          <p:nvPr/>
        </p:nvSpPr>
        <p:spPr>
          <a:xfrm>
            <a:off x="281592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61CED129-D60E-47C1-9A94-717079205673}"/>
              </a:ext>
            </a:extLst>
          </p:cNvPr>
          <p:cNvSpPr/>
          <p:nvPr/>
        </p:nvSpPr>
        <p:spPr>
          <a:xfrm>
            <a:off x="220858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413FEA9C-3162-481C-92BA-06D9ED36E7B8}"/>
              </a:ext>
            </a:extLst>
          </p:cNvPr>
          <p:cNvSpPr/>
          <p:nvPr/>
        </p:nvSpPr>
        <p:spPr>
          <a:xfrm>
            <a:off x="4013843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F94E281F-7AC6-40DE-865A-6AA06DAA6D41}"/>
              </a:ext>
            </a:extLst>
          </p:cNvPr>
          <p:cNvSpPr/>
          <p:nvPr/>
        </p:nvSpPr>
        <p:spPr>
          <a:xfrm>
            <a:off x="5924005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A74CBE2-6BBF-4884-8B04-26B82A8AC1B0}"/>
              </a:ext>
            </a:extLst>
          </p:cNvPr>
          <p:cNvSpPr/>
          <p:nvPr/>
        </p:nvSpPr>
        <p:spPr>
          <a:xfrm>
            <a:off x="6301072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16396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Medication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88604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Energy Usage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0812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Exercise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33020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Cozmo</a:t>
            </a:r>
          </a:p>
        </p:txBody>
      </p:sp>
      <p:pic>
        <p:nvPicPr>
          <p:cNvPr id="21" name="Picture 3" descr="C:\Users\Sam\OneDrive\Documents\Heriot Watt\Advanced Interaction design\courswork a\storyboard\page1\button.png">
            <a:extLst>
              <a:ext uri="{FF2B5EF4-FFF2-40B4-BE49-F238E27FC236}">
                <a16:creationId xmlns:a16="http://schemas.microsoft.com/office/drawing/2014/main" id="{93589C08-302F-4C74-88FA-03AD4A6BB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57" y="4296837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68E0B55-D3F8-43D7-9D3C-97898241D87A}"/>
              </a:ext>
            </a:extLst>
          </p:cNvPr>
          <p:cNvSpPr txBox="1"/>
          <p:nvPr/>
        </p:nvSpPr>
        <p:spPr>
          <a:xfrm>
            <a:off x="5061713" y="4409727"/>
            <a:ext cx="113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Help</a:t>
            </a:r>
          </a:p>
        </p:txBody>
      </p:sp>
      <p:sp>
        <p:nvSpPr>
          <p:cNvPr id="27" name="Action Button: Blank 2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0561E8BB-456E-4173-822F-5F0784560258}"/>
              </a:ext>
            </a:extLst>
          </p:cNvPr>
          <p:cNvSpPr/>
          <p:nvPr/>
        </p:nvSpPr>
        <p:spPr>
          <a:xfrm>
            <a:off x="4761161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8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8" name="TextBox 204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Exercises </a:t>
            </a:r>
          </a:p>
        </p:txBody>
      </p:sp>
      <p:sp>
        <p:nvSpPr>
          <p:cNvPr id="2053" name="Rectangle 2052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42" name="Rectangle 41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8" name="TextBox 205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026" name="Picture 2" descr="C:\Users\Sam\OneDrive\Documents\Heriot Watt\Advanced Interaction design\courswork a\storyboard\exercise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31" y="4345580"/>
            <a:ext cx="1562229" cy="71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  <p:sp>
        <p:nvSpPr>
          <p:cNvPr id="41" name="Action Button: Blank 4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5D1980A-E335-402A-B904-08F9451E97D5}"/>
              </a:ext>
            </a:extLst>
          </p:cNvPr>
          <p:cNvSpPr/>
          <p:nvPr/>
        </p:nvSpPr>
        <p:spPr>
          <a:xfrm>
            <a:off x="6625108" y="4423440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697F9B-BA33-459B-9830-6E76C082019B}"/>
              </a:ext>
            </a:extLst>
          </p:cNvPr>
          <p:cNvGrpSpPr/>
          <p:nvPr/>
        </p:nvGrpSpPr>
        <p:grpSpPr>
          <a:xfrm>
            <a:off x="288404" y="863972"/>
            <a:ext cx="8208912" cy="3051026"/>
            <a:chOff x="288404" y="863972"/>
            <a:chExt cx="8208912" cy="3051026"/>
          </a:xfrm>
        </p:grpSpPr>
        <p:grpSp>
          <p:nvGrpSpPr>
            <p:cNvPr id="10" name="Group 9"/>
            <p:cNvGrpSpPr/>
            <p:nvPr/>
          </p:nvGrpSpPr>
          <p:grpSpPr>
            <a:xfrm>
              <a:off x="288404" y="863972"/>
              <a:ext cx="1944216" cy="3040856"/>
              <a:chOff x="648444" y="919460"/>
              <a:chExt cx="1944216" cy="30408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Tai Chi</a:t>
                </a:r>
              </a:p>
            </p:txBody>
          </p:sp>
          <p:pic>
            <p:nvPicPr>
              <p:cNvPr id="2050" name="Picture 2" descr="C:\Users\Sam\OneDrive\Documents\Heriot Watt\Advanced Interaction design\courswork a\storyboard\exercise_page\Exercise_button_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542" y="1440036"/>
                <a:ext cx="1671402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1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376636" y="863972"/>
              <a:ext cx="1944216" cy="3040856"/>
              <a:chOff x="648444" y="919460"/>
              <a:chExt cx="1944216" cy="304085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Hand Grasping</a:t>
                </a:r>
              </a:p>
            </p:txBody>
          </p: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64868" y="874142"/>
              <a:ext cx="1944216" cy="3040856"/>
              <a:chOff x="648444" y="919460"/>
              <a:chExt cx="1944216" cy="304085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Seated Rowing</a:t>
                </a:r>
              </a:p>
            </p:txBody>
          </p: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6 minutes  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553100" y="874142"/>
              <a:ext cx="1944216" cy="3040856"/>
              <a:chOff x="648444" y="919460"/>
              <a:chExt cx="1944216" cy="304085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Seated Cycling </a:t>
                </a:r>
              </a:p>
            </p:txBody>
          </p:sp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22 minutes  </a:t>
                </a:r>
              </a:p>
            </p:txBody>
          </p:sp>
        </p:grpSp>
        <p:sp>
          <p:nvSpPr>
            <p:cNvPr id="37" name="Action Button: Blank 36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34195E87-30B1-46ED-A1B8-CE2E21EC8304}"/>
                </a:ext>
              </a:extLst>
            </p:cNvPr>
            <p:cNvSpPr/>
            <p:nvPr/>
          </p:nvSpPr>
          <p:spPr>
            <a:xfrm>
              <a:off x="482649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ction Button: Blank 42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7BC4D1B2-89FA-4D74-B707-D570055EF199}"/>
                </a:ext>
              </a:extLst>
            </p:cNvPr>
            <p:cNvSpPr/>
            <p:nvPr/>
          </p:nvSpPr>
          <p:spPr>
            <a:xfrm>
              <a:off x="2538659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ction Button: Blank 43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806AC169-FFE4-4FA4-A831-AF6A831F3A73}"/>
                </a:ext>
              </a:extLst>
            </p:cNvPr>
            <p:cNvSpPr/>
            <p:nvPr/>
          </p:nvSpPr>
          <p:spPr>
            <a:xfrm>
              <a:off x="4659112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ction Button: Blank 44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B1694BAB-5427-4C03-98D0-D9C23ACED08B}"/>
                </a:ext>
              </a:extLst>
            </p:cNvPr>
            <p:cNvSpPr/>
            <p:nvPr/>
          </p:nvSpPr>
          <p:spPr>
            <a:xfrm>
              <a:off x="6692157" y="1394718"/>
              <a:ext cx="1648442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Action Button: Blank 45">
            <a:hlinkClick r:id="rId14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75B1B93-7323-4B81-9B3E-A373D4C947E4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6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B53AA50D-86EC-4B6C-91D2-D23884FE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164" y="18981"/>
            <a:ext cx="245043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7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" dur="2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autoRev="1" fill="hold" nodeType="withEffect" p14:presetBounceEnd="1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9.81964E-7 4.25197E-6 L -0.0994 4.25197E-6 " pathEditMode="relative" rAng="0" ptsTypes="AA" p14:bounceEnd="12000"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7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" dur="2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9.81964E-7 4.25197E-6 L -0.0994 4.25197E-6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7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Tai Chi ,be mindful of your body’s movements as well as your breathing and the sensations that your body is experiencing. Try to move 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Golf Exercise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swing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Bowling 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form in bowling.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ction Button: Blank 79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79453EB-7551-4B07-A89B-9838D8BEB326}"/>
              </a:ext>
            </a:extLst>
          </p:cNvPr>
          <p:cNvSpPr/>
          <p:nvPr/>
        </p:nvSpPr>
        <p:spPr>
          <a:xfrm>
            <a:off x="409332" y="1410360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2F56528-1ED9-4E90-9E72-B64C600A74EF}"/>
              </a:ext>
            </a:extLst>
          </p:cNvPr>
          <p:cNvSpPr/>
          <p:nvPr/>
        </p:nvSpPr>
        <p:spPr>
          <a:xfrm>
            <a:off x="249819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623E239-C0EB-416B-A7B3-0D9BBBB245E3}"/>
              </a:ext>
            </a:extLst>
          </p:cNvPr>
          <p:cNvSpPr/>
          <p:nvPr/>
        </p:nvSpPr>
        <p:spPr>
          <a:xfrm>
            <a:off x="459307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ction Button: Blank 104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F0D4854F-D2B7-4FE7-A2E7-67FD17C3C43A}"/>
              </a:ext>
            </a:extLst>
          </p:cNvPr>
          <p:cNvSpPr/>
          <p:nvPr/>
        </p:nvSpPr>
        <p:spPr>
          <a:xfrm>
            <a:off x="6671111" y="1395841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ction Button: Blank 110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95437F7-3E67-4564-B29F-C964C27741D7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ction Button: Blank 77">
            <a:hlinkClick r:id="rId19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104C8416-6384-4228-A7BD-4B52CE3EAF83}"/>
              </a:ext>
            </a:extLst>
          </p:cNvPr>
          <p:cNvSpPr/>
          <p:nvPr/>
        </p:nvSpPr>
        <p:spPr>
          <a:xfrm>
            <a:off x="4499001" y="3419345"/>
            <a:ext cx="923028" cy="4396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2539">
            <a:off x="2578433" y="1307090"/>
            <a:ext cx="404626" cy="41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3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Tai Chi ,be mindful of your body’s movements as well as your breathing and the sensations that your body is experiencing. Try to move 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Golf Exercise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swing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Bowling 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form in bowling.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ction Button: Blank 79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79453EB-7551-4B07-A89B-9838D8BEB326}"/>
              </a:ext>
            </a:extLst>
          </p:cNvPr>
          <p:cNvSpPr/>
          <p:nvPr/>
        </p:nvSpPr>
        <p:spPr>
          <a:xfrm>
            <a:off x="409332" y="1410360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2F56528-1ED9-4E90-9E72-B64C600A74EF}"/>
              </a:ext>
            </a:extLst>
          </p:cNvPr>
          <p:cNvSpPr/>
          <p:nvPr/>
        </p:nvSpPr>
        <p:spPr>
          <a:xfrm>
            <a:off x="2492734" y="1401952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623E239-C0EB-416B-A7B3-0D9BBBB245E3}"/>
              </a:ext>
            </a:extLst>
          </p:cNvPr>
          <p:cNvSpPr/>
          <p:nvPr/>
        </p:nvSpPr>
        <p:spPr>
          <a:xfrm>
            <a:off x="459307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ction Button: Blank 104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F0D4854F-D2B7-4FE7-A2E7-67FD17C3C43A}"/>
              </a:ext>
            </a:extLst>
          </p:cNvPr>
          <p:cNvSpPr/>
          <p:nvPr/>
        </p:nvSpPr>
        <p:spPr>
          <a:xfrm>
            <a:off x="6671111" y="1395841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ction Button: Blank 110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95437F7-3E67-4564-B29F-C964C27741D7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ction Button: Blank 77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C912B329-6AFE-491C-ADD6-485A218ED20A}"/>
              </a:ext>
            </a:extLst>
          </p:cNvPr>
          <p:cNvSpPr/>
          <p:nvPr/>
        </p:nvSpPr>
        <p:spPr>
          <a:xfrm>
            <a:off x="4519816" y="3419445"/>
            <a:ext cx="899280" cy="38306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4400F0-CBA5-4EBC-B75F-F02FCD022A05}"/>
              </a:ext>
            </a:extLst>
          </p:cNvPr>
          <p:cNvGrpSpPr/>
          <p:nvPr/>
        </p:nvGrpSpPr>
        <p:grpSpPr>
          <a:xfrm>
            <a:off x="4386264" y="3343774"/>
            <a:ext cx="2089820" cy="535277"/>
            <a:chOff x="216321" y="3338714"/>
            <a:chExt cx="2089820" cy="535277"/>
          </a:xfrm>
        </p:grpSpPr>
        <p:pic>
          <p:nvPicPr>
            <p:cNvPr id="108" name="Picture 2" descr="C:\Users\Sam\OneDrive\Documents\Heriot Watt\Advanced Interaction design\courswork a\storyboard\Pill_page\button.png">
              <a:extLst>
                <a:ext uri="{FF2B5EF4-FFF2-40B4-BE49-F238E27FC236}">
                  <a16:creationId xmlns:a16="http://schemas.microsoft.com/office/drawing/2014/main" id="{F6ECF7ED-12C0-4D4F-A892-65CD89E65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>
              <a:extLst>
                <a:ext uri="{FF2B5EF4-FFF2-40B4-BE49-F238E27FC236}">
                  <a16:creationId xmlns:a16="http://schemas.microsoft.com/office/drawing/2014/main" id="{BF3EC4F7-21D1-41EA-A5D2-F66F756FB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953EE78-AFDC-4F26-95B7-E64FCAC2C76F}"/>
                </a:ext>
              </a:extLst>
            </p:cNvPr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090ADCD-BFE7-481E-965F-2EA25CAFE311}"/>
                </a:ext>
              </a:extLst>
            </p:cNvPr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sp>
        <p:nvSpPr>
          <p:cNvPr id="113" name="Action Button: Blank 112">
            <a:hlinkClick r:id="rId19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04F50EB0-C98E-41C4-89A2-8EAD59778A51}"/>
              </a:ext>
            </a:extLst>
          </p:cNvPr>
          <p:cNvSpPr/>
          <p:nvPr/>
        </p:nvSpPr>
        <p:spPr>
          <a:xfrm>
            <a:off x="5443157" y="3401416"/>
            <a:ext cx="923028" cy="4396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2539">
            <a:off x="2578433" y="1307090"/>
            <a:ext cx="404626" cy="41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0389" y="729439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am\OneDrive\Documents\Heriot Watt\Advanced Interaction design\courswork a\storyboard\exercise_page\ex_1\movement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7" y="913245"/>
            <a:ext cx="3530598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3240732" y="1584052"/>
            <a:ext cx="1368152" cy="2088232"/>
            <a:chOff x="3240732" y="2016100"/>
            <a:chExt cx="1368152" cy="2088232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3240732" y="3960316"/>
              <a:ext cx="214457" cy="144016"/>
            </a:xfrm>
            <a:prstGeom prst="line">
              <a:avLst/>
            </a:prstGeom>
            <a:ln w="38100">
              <a:solidFill>
                <a:schemeClr val="accent3">
                  <a:lumMod val="50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455190" y="3420088"/>
              <a:ext cx="73574" cy="54022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528764" y="2817544"/>
              <a:ext cx="440264" cy="6025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82329" y="3960316"/>
              <a:ext cx="126555" cy="144016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276919" y="3420088"/>
              <a:ext cx="205410" cy="54022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944952" y="2826294"/>
              <a:ext cx="331966" cy="593793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/>
          <p:nvPr/>
        </p:nvSpPr>
        <p:spPr>
          <a:xfrm>
            <a:off x="3491977" y="2943318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230774" y="2936697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409045" y="348212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4436184" y="34783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906237" y="2355073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408796" y="188065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4557097" y="1892484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765885" y="160991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102666" y="160991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ction Button: Blank 33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F2F7C2CC-EA8C-42EA-A2F8-C870EC5162DA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4F45B-D85E-4D60-95A5-696AF42597B0}"/>
              </a:ext>
            </a:extLst>
          </p:cNvPr>
          <p:cNvSpPr txBox="1"/>
          <p:nvPr/>
        </p:nvSpPr>
        <p:spPr>
          <a:xfrm>
            <a:off x="5078989" y="1435378"/>
            <a:ext cx="18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Good Job!</a:t>
            </a:r>
          </a:p>
        </p:txBody>
      </p:sp>
      <p:sp>
        <p:nvSpPr>
          <p:cNvPr id="36" name="Action Button: Blank 35">
            <a:hlinkClick r:id="" action="ppaction://noaction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B776595C-5389-4545-8821-0C7D8B1BF443}"/>
              </a:ext>
            </a:extLst>
          </p:cNvPr>
          <p:cNvSpPr/>
          <p:nvPr/>
        </p:nvSpPr>
        <p:spPr>
          <a:xfrm>
            <a:off x="7201172" y="4444333"/>
            <a:ext cx="568488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677954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39931" y="1007988"/>
            <a:ext cx="2592288" cy="1096640"/>
            <a:chOff x="288404" y="1584052"/>
            <a:chExt cx="2592288" cy="1096640"/>
          </a:xfrm>
        </p:grpSpPr>
        <p:sp>
          <p:nvSpPr>
            <p:cNvPr id="11" name="Rectangle 10"/>
            <p:cNvSpPr/>
            <p:nvPr/>
          </p:nvSpPr>
          <p:spPr>
            <a:xfrm>
              <a:off x="288404" y="1584052"/>
              <a:ext cx="2166317" cy="109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146" name="Picture 2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20" y="1705744"/>
              <a:ext cx="624471" cy="853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24508" y="1668834"/>
              <a:ext cx="1656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10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12740" y="2016100"/>
            <a:ext cx="1512168" cy="1584176"/>
            <a:chOff x="3312740" y="2016100"/>
            <a:chExt cx="1512168" cy="1584176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312740" y="3456260"/>
              <a:ext cx="216024" cy="144016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312740" y="3024212"/>
              <a:ext cx="216024" cy="43204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314260" y="2817544"/>
              <a:ext cx="654768" cy="21602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8885" y="2376140"/>
              <a:ext cx="216023" cy="45015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360207" y="2358848"/>
              <a:ext cx="67173" cy="45869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487084" y="3488602"/>
              <a:ext cx="121800" cy="11167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482329" y="3006478"/>
              <a:ext cx="126555" cy="52179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44952" y="2826294"/>
              <a:ext cx="663932" cy="20727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3267917" y="2978067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3489563" y="341011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913951" y="2771399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545606" y="2978067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4440939" y="3456260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3765885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4069306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397273" y="2322175"/>
            <a:ext cx="92290" cy="922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4547984" y="2351119"/>
            <a:ext cx="92290" cy="922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ction Button: Blank 36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5B04BC79-1093-4CE3-9A35-3D5B52385299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ction Button: Blank 38">
            <a:hlinkClick r:id="" action="ppaction://noaction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8E13E50B-50EE-4570-BA17-F7C82D2CED80}"/>
              </a:ext>
            </a:extLst>
          </p:cNvPr>
          <p:cNvSpPr/>
          <p:nvPr/>
        </p:nvSpPr>
        <p:spPr>
          <a:xfrm>
            <a:off x="7201172" y="4444333"/>
            <a:ext cx="568488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54F45B-D85E-4D60-95A5-696AF42597B0}"/>
              </a:ext>
            </a:extLst>
          </p:cNvPr>
          <p:cNvSpPr txBox="1"/>
          <p:nvPr/>
        </p:nvSpPr>
        <p:spPr>
          <a:xfrm>
            <a:off x="5078989" y="1435378"/>
            <a:ext cx="18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Good Job!</a:t>
            </a:r>
          </a:p>
        </p:txBody>
      </p:sp>
    </p:spTree>
    <p:extLst>
      <p:ext uri="{BB962C8B-B14F-4D97-AF65-F5344CB8AC3E}">
        <p14:creationId xmlns:p14="http://schemas.microsoft.com/office/powerpoint/2010/main" val="406562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921</Words>
  <Application>Microsoft Office PowerPoint</Application>
  <PresentationFormat>Custom</PresentationFormat>
  <Paragraphs>296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Britannic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Haley</dc:creator>
  <cp:lastModifiedBy>Sam Haley</cp:lastModifiedBy>
  <cp:revision>88</cp:revision>
  <dcterms:created xsi:type="dcterms:W3CDTF">2019-01-26T13:26:24Z</dcterms:created>
  <dcterms:modified xsi:type="dcterms:W3CDTF">2019-02-25T22:28:17Z</dcterms:modified>
</cp:coreProperties>
</file>