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EB Garamond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192A-C9D4-AE75-064E-F14B5B59F82D}"/>
              </a:ext>
            </a:extLst>
          </p:cNvPr>
          <p:cNvSpPr txBox="1"/>
          <p:nvPr/>
        </p:nvSpPr>
        <p:spPr>
          <a:xfrm>
            <a:off x="4349496" y="4236982"/>
            <a:ext cx="404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 Jerry Gordon-Mensah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A3BCA-4805-AE33-347F-F5FAE17D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8" y="1864659"/>
            <a:ext cx="9753600" cy="4536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881230" y="1408820"/>
            <a:ext cx="10671048" cy="22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lang="en-US" sz="1600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attrition peaked in Q2 2022 due to significant churn but improved steadily through 2023, reflecting better retention strategies.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growth remained strong, with new users consistently outpacing attrition, resulting in a net increase in the user base across all periods.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 rate improvements highlight the company’s ability to adapt to market conditions and maintain a loyal customer base despite pricing adjustments.</a:t>
            </a:r>
            <a:endParaRPr lang="en-US" sz="1600"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86818-5C6F-8F4A-92F4-51BF3637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41" y="3609382"/>
            <a:ext cx="9457227" cy="2856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F16C6-EB20-0DF1-1B04-C37D8942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8" y="1864658"/>
            <a:ext cx="9914174" cy="45361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282700" y="2006601"/>
            <a:ext cx="980440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sz="16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revenue shows steady growth; projections indicate a 15% revenue increase in 2024.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Cash Flow improved significantly, with minor declines projected in 2024.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Debt/EBITDA ratio is 2.7x, well below the industry average of 4.0x, indicating strong financial health.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lang="en-US" sz="16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EBITDA margin is 19%, significantly below the industry average of 39%.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 were unusually high in Q2 2022, impacting quarterly profitability.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Income per Share shows volatility over the years, though 2023E and 2024E project strong growth.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sz="16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pursuing a relationship with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BigTechCompany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 to strong financial health, consistent revenue growth, and manageable debt levels.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the reasons behind Q2 2022 expenses and discuss strategies to improve EBITDA margin closer to the industry average.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230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EB Garamond</vt:lpstr>
      <vt:lpstr>Calibri</vt:lpstr>
      <vt:lpstr>Arial</vt:lpstr>
      <vt:lpstr>Noto Sans Symbols</vt:lpstr>
      <vt:lpstr>Arial Black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Oyasola Yussuf Gbolahan</cp:lastModifiedBy>
  <cp:revision>2</cp:revision>
  <dcterms:created xsi:type="dcterms:W3CDTF">2023-05-19T18:17:16Z</dcterms:created>
  <dcterms:modified xsi:type="dcterms:W3CDTF">2024-12-09T02:41:32Z</dcterms:modified>
</cp:coreProperties>
</file>