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8" r:id="rId6"/>
    <p:sldId id="265" r:id="rId7"/>
    <p:sldId id="267" r:id="rId8"/>
    <p:sldId id="264" r:id="rId9"/>
    <p:sldId id="263" r:id="rId10"/>
    <p:sldId id="262" r:id="rId11"/>
    <p:sldId id="269" r:id="rId12"/>
    <p:sldId id="261" r:id="rId13"/>
    <p:sldId id="260" r:id="rId14"/>
    <p:sldId id="266" r:id="rId15"/>
    <p:sldId id="270" r:id="rId16"/>
    <p:sldId id="272" r:id="rId17"/>
    <p:sldId id="273" r:id="rId18"/>
    <p:sldId id="276" r:id="rId19"/>
    <p:sldId id="271" r:id="rId20"/>
    <p:sldId id="275" r:id="rId21"/>
    <p:sldId id="274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54-DC9E-4703-96E1-DE77D042AA46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968B-CBAC-44E4-834A-09F5C44CD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30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54-DC9E-4703-96E1-DE77D042AA46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968B-CBAC-44E4-834A-09F5C44CD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07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54-DC9E-4703-96E1-DE77D042AA46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968B-CBAC-44E4-834A-09F5C44CD3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593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54-DC9E-4703-96E1-DE77D042AA46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968B-CBAC-44E4-834A-09F5C44CD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000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54-DC9E-4703-96E1-DE77D042AA46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968B-CBAC-44E4-834A-09F5C44CD3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229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54-DC9E-4703-96E1-DE77D042AA46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968B-CBAC-44E4-834A-09F5C44CD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698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54-DC9E-4703-96E1-DE77D042AA46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968B-CBAC-44E4-834A-09F5C44CD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469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54-DC9E-4703-96E1-DE77D042AA46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968B-CBAC-44E4-834A-09F5C44CD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63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54-DC9E-4703-96E1-DE77D042AA46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968B-CBAC-44E4-834A-09F5C44CD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51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54-DC9E-4703-96E1-DE77D042AA46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968B-CBAC-44E4-834A-09F5C44CD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38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54-DC9E-4703-96E1-DE77D042AA46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968B-CBAC-44E4-834A-09F5C44CD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84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54-DC9E-4703-96E1-DE77D042AA46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968B-CBAC-44E4-834A-09F5C44CD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78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54-DC9E-4703-96E1-DE77D042AA46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968B-CBAC-44E4-834A-09F5C44CD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33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54-DC9E-4703-96E1-DE77D042AA46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968B-CBAC-44E4-834A-09F5C44CD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76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54-DC9E-4703-96E1-DE77D042AA46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968B-CBAC-44E4-834A-09F5C44CD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16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968B-CBAC-44E4-834A-09F5C44CD3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54-DC9E-4703-96E1-DE77D042AA46}" type="datetimeFigureOut">
              <a:rPr lang="zh-TW" altLang="en-US" smtClean="0"/>
              <a:t>2017/9/25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66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8154-DC9E-4703-96E1-DE77D042AA46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E7968B-CBAC-44E4-834A-09F5C44CD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29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96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C#</a:t>
            </a:r>
            <a:r>
              <a:rPr lang="zh-TW" altLang="en-US" sz="96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教學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2017/09/25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74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2547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>
                <a:latin typeface="Comic Sans MS" panose="030F0702030302020204" pitchFamily="66" charset="0"/>
              </a:rPr>
              <a:t>開啟專</a:t>
            </a:r>
            <a:r>
              <a:rPr lang="zh-TW" altLang="en-US" sz="6600" dirty="0" smtClean="0">
                <a:latin typeface="Comic Sans MS" panose="030F0702030302020204" pitchFamily="66" charset="0"/>
              </a:rPr>
              <a:t>案</a:t>
            </a:r>
            <a:endParaRPr lang="zh-TW" altLang="en-US" sz="6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43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1" y="189000"/>
            <a:ext cx="11519999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7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26" y="189000"/>
            <a:ext cx="9337948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1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23" y="189000"/>
            <a:ext cx="11871755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1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1402547" y="2768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6600" dirty="0" smtClean="0">
                <a:latin typeface="Comic Sans MS" panose="030F0702030302020204" pitchFamily="66" charset="0"/>
              </a:rPr>
              <a:t>程式</a:t>
            </a:r>
            <a:r>
              <a:rPr lang="en-US" altLang="zh-TW" sz="6600" dirty="0" smtClean="0">
                <a:latin typeface="Comic Sans MS" panose="030F0702030302020204" pitchFamily="66" charset="0"/>
              </a:rPr>
              <a:t>-</a:t>
            </a:r>
            <a:r>
              <a:rPr lang="zh-TW" altLang="en-US" sz="6600" dirty="0" smtClean="0">
                <a:latin typeface="Comic Sans MS" panose="030F0702030302020204" pitchFamily="66" charset="0"/>
              </a:rPr>
              <a:t>輸出</a:t>
            </a:r>
            <a:endParaRPr lang="zh-TW" altLang="en-US" sz="6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6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1574" y="514669"/>
            <a:ext cx="8596668" cy="559352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omic Sans MS" panose="030F0702030302020204" pitchFamily="66" charset="0"/>
              </a:rPr>
              <a:t>Console.WriteLine</a:t>
            </a:r>
            <a:r>
              <a:rPr lang="en-US" altLang="zh-TW" sz="3200" dirty="0" smtClean="0">
                <a:latin typeface="Comic Sans MS" panose="030F0702030302020204" pitchFamily="66" charset="0"/>
              </a:rPr>
              <a:t>(“Hello world");</a:t>
            </a:r>
          </a:p>
          <a:p>
            <a:pPr marL="0" indent="0">
              <a:buNone/>
            </a:pPr>
            <a:endParaRPr lang="en-US" altLang="zh-TW" sz="32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TW" sz="3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TW" sz="3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Comic Sans MS" panose="030F0702030302020204" pitchFamily="66" charset="0"/>
            </a:endParaRPr>
          </a:p>
          <a:p>
            <a:r>
              <a:rPr lang="zh-TW" altLang="en-US" sz="3200" dirty="0" smtClean="0">
                <a:latin typeface="Comic Sans MS" panose="030F0702030302020204" pitchFamily="66" charset="0"/>
              </a:rPr>
              <a:t>如果會閃</a:t>
            </a:r>
            <a:r>
              <a:rPr lang="zh-TW" altLang="en-US" sz="3200" dirty="0">
                <a:latin typeface="Comic Sans MS" panose="030F0702030302020204" pitchFamily="66" charset="0"/>
              </a:rPr>
              <a:t>退</a:t>
            </a:r>
            <a:endParaRPr lang="en-US" altLang="zh-TW" sz="3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Comic Sans MS" panose="030F0702030302020204" pitchFamily="66" charset="0"/>
              </a:rPr>
              <a:t>Console.Read();  or  ctrl+F5</a:t>
            </a:r>
            <a:endParaRPr lang="zh-TW" altLang="en-US" sz="3200" dirty="0">
              <a:latin typeface="Comic Sans MS" panose="030F0702030302020204" pitchFamily="66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3957" b="60614"/>
          <a:stretch/>
        </p:blipFill>
        <p:spPr>
          <a:xfrm>
            <a:off x="2220538" y="1412145"/>
            <a:ext cx="4778741" cy="241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9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707137"/>
            <a:ext cx="8596668" cy="5334226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Comic Sans MS" panose="030F0702030302020204" pitchFamily="66" charset="0"/>
              </a:rPr>
              <a:t>\n </a:t>
            </a:r>
            <a:r>
              <a:rPr lang="zh-TW" altLang="en-US" sz="2800" dirty="0">
                <a:latin typeface="Comic Sans MS" panose="030F0702030302020204" pitchFamily="66" charset="0"/>
              </a:rPr>
              <a:t>換</a:t>
            </a:r>
            <a:r>
              <a:rPr lang="zh-TW" altLang="en-US" sz="2800" dirty="0" smtClean="0">
                <a:latin typeface="Comic Sans MS" panose="030F0702030302020204" pitchFamily="66" charset="0"/>
              </a:rPr>
              <a:t>行 </a:t>
            </a:r>
            <a:r>
              <a:rPr lang="en-US" altLang="zh-TW" sz="2800" dirty="0">
                <a:latin typeface="Comic Sans MS" panose="030F0702030302020204" pitchFamily="66" charset="0"/>
              </a:rPr>
              <a:t>Console.WriteLine("Hello\</a:t>
            </a:r>
            <a:r>
              <a:rPr lang="en-US" altLang="zh-TW" sz="2800" dirty="0" err="1">
                <a:latin typeface="Comic Sans MS" panose="030F0702030302020204" pitchFamily="66" charset="0"/>
              </a:rPr>
              <a:t>nworld</a:t>
            </a:r>
            <a:r>
              <a:rPr lang="en-US" altLang="zh-TW" sz="2800" dirty="0" smtClean="0">
                <a:latin typeface="Comic Sans MS" panose="030F0702030302020204" pitchFamily="66" charset="0"/>
              </a:rPr>
              <a:t>");</a:t>
            </a:r>
          </a:p>
          <a:p>
            <a:endParaRPr lang="en-US" altLang="zh-TW" sz="2800" dirty="0" smtClean="0">
              <a:latin typeface="Comic Sans MS" panose="030F0702030302020204" pitchFamily="66" charset="0"/>
            </a:endParaRPr>
          </a:p>
          <a:p>
            <a:endParaRPr lang="en-US" altLang="zh-TW" sz="2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TW" sz="2800" dirty="0" smtClean="0">
              <a:latin typeface="Comic Sans MS" panose="030F0702030302020204" pitchFamily="66" charset="0"/>
            </a:endParaRPr>
          </a:p>
          <a:p>
            <a:r>
              <a:rPr lang="en-US" altLang="zh-TW" sz="2800" dirty="0" smtClean="0">
                <a:latin typeface="Comic Sans MS" panose="030F0702030302020204" pitchFamily="66" charset="0"/>
              </a:rPr>
              <a:t>\t</a:t>
            </a:r>
            <a:r>
              <a:rPr lang="zh-TW" altLang="en-US" sz="2800" dirty="0" smtClean="0">
                <a:latin typeface="Comic Sans MS" panose="030F0702030302020204" pitchFamily="66" charset="0"/>
              </a:rPr>
              <a:t> 空格 </a:t>
            </a:r>
            <a:r>
              <a:rPr lang="en-US" altLang="zh-TW" sz="2800" dirty="0">
                <a:latin typeface="Comic Sans MS" panose="030F0702030302020204" pitchFamily="66" charset="0"/>
              </a:rPr>
              <a:t>Console.WriteLine("Hello\</a:t>
            </a:r>
            <a:r>
              <a:rPr lang="en-US" altLang="zh-TW" sz="2800" dirty="0" err="1">
                <a:latin typeface="Comic Sans MS" panose="030F0702030302020204" pitchFamily="66" charset="0"/>
              </a:rPr>
              <a:t>tworld</a:t>
            </a:r>
            <a:r>
              <a:rPr lang="en-US" altLang="zh-TW" sz="2800" dirty="0">
                <a:latin typeface="Comic Sans MS" panose="030F0702030302020204" pitchFamily="66" charset="0"/>
              </a:rPr>
              <a:t>");</a:t>
            </a:r>
            <a:endParaRPr lang="en-US" altLang="zh-TW" sz="2800" dirty="0" smtClean="0">
              <a:latin typeface="Comic Sans MS" panose="030F0702030302020204" pitchFamily="66" charset="0"/>
            </a:endParaRPr>
          </a:p>
          <a:p>
            <a:endParaRPr lang="en-US" altLang="zh-TW" sz="2800" dirty="0" smtClean="0">
              <a:latin typeface="Comic Sans MS" panose="030F0702030302020204" pitchFamily="66" charset="0"/>
            </a:endParaRPr>
          </a:p>
          <a:p>
            <a:endParaRPr lang="en-US" altLang="zh-TW" sz="2800" dirty="0">
              <a:latin typeface="Comic Sans MS" panose="030F0702030302020204" pitchFamily="66" charset="0"/>
            </a:endParaRPr>
          </a:p>
          <a:p>
            <a:endParaRPr lang="en-US" altLang="zh-TW" sz="2800" dirty="0" smtClean="0">
              <a:latin typeface="Comic Sans MS" panose="030F0702030302020204" pitchFamily="66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35278"/>
          <a:stretch/>
        </p:blipFill>
        <p:spPr>
          <a:xfrm>
            <a:off x="2709468" y="1272571"/>
            <a:ext cx="4532400" cy="19188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93" y="4166314"/>
            <a:ext cx="4532950" cy="17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2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707137"/>
            <a:ext cx="8596668" cy="5334226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Comic Sans MS" panose="030F0702030302020204" pitchFamily="66" charset="0"/>
              </a:rPr>
              <a:t>\r </a:t>
            </a:r>
            <a:r>
              <a:rPr lang="zh-TW" altLang="en-US" sz="2800" dirty="0" smtClean="0">
                <a:latin typeface="Comic Sans MS" panose="030F0702030302020204" pitchFamily="66" charset="0"/>
              </a:rPr>
              <a:t>回車 </a:t>
            </a:r>
            <a:r>
              <a:rPr lang="en-US" altLang="zh-TW" sz="2800" dirty="0">
                <a:latin typeface="Comic Sans MS" panose="030F0702030302020204" pitchFamily="66" charset="0"/>
              </a:rPr>
              <a:t>Console.WriteLine("Hello\</a:t>
            </a:r>
            <a:r>
              <a:rPr lang="en-US" altLang="zh-TW" sz="2800" dirty="0" err="1">
                <a:latin typeface="Comic Sans MS" panose="030F0702030302020204" pitchFamily="66" charset="0"/>
              </a:rPr>
              <a:t>rworld</a:t>
            </a:r>
            <a:r>
              <a:rPr lang="en-US" altLang="zh-TW" sz="2800" dirty="0">
                <a:latin typeface="Comic Sans MS" panose="030F0702030302020204" pitchFamily="66" charset="0"/>
              </a:rPr>
              <a:t>");</a:t>
            </a:r>
            <a:endParaRPr lang="en-US" altLang="zh-TW" sz="2800" dirty="0" smtClean="0">
              <a:latin typeface="Comic Sans MS" panose="030F0702030302020204" pitchFamily="66" charset="0"/>
            </a:endParaRPr>
          </a:p>
          <a:p>
            <a:endParaRPr lang="en-US" altLang="zh-TW" sz="2800" dirty="0" smtClean="0">
              <a:latin typeface="Comic Sans MS" panose="030F0702030302020204" pitchFamily="66" charset="0"/>
            </a:endParaRPr>
          </a:p>
          <a:p>
            <a:endParaRPr lang="en-US" altLang="zh-TW" sz="2800" dirty="0">
              <a:latin typeface="Comic Sans MS" panose="030F0702030302020204" pitchFamily="66" charset="0"/>
            </a:endParaRPr>
          </a:p>
          <a:p>
            <a:endParaRPr lang="en-US" altLang="zh-TW" sz="2800" dirty="0" smtClean="0">
              <a:latin typeface="Comic Sans MS" panose="030F0702030302020204" pitchFamily="66" charset="0"/>
            </a:endParaRPr>
          </a:p>
          <a:p>
            <a:endParaRPr lang="en-US" altLang="zh-TW" sz="2800" dirty="0" smtClean="0">
              <a:latin typeface="Comic Sans MS" panose="030F0702030302020204" pitchFamily="66" charset="0"/>
            </a:endParaRPr>
          </a:p>
          <a:p>
            <a:r>
              <a:rPr lang="en-US" altLang="zh-TW" sz="2800" dirty="0" smtClean="0">
                <a:latin typeface="Comic Sans MS" panose="030F0702030302020204" pitchFamily="66" charset="0"/>
              </a:rPr>
              <a:t>\“</a:t>
            </a:r>
            <a:r>
              <a:rPr lang="zh-TW" altLang="en-US" sz="2800" dirty="0" smtClean="0">
                <a:latin typeface="Comic Sans MS" panose="030F0702030302020204" pitchFamily="66" charset="0"/>
              </a:rPr>
              <a:t>  </a:t>
            </a:r>
            <a:r>
              <a:rPr lang="en-US" altLang="zh-TW" sz="2800" dirty="0" smtClean="0">
                <a:latin typeface="Comic Sans MS" panose="030F0702030302020204" pitchFamily="66" charset="0"/>
              </a:rPr>
              <a:t>Console.WriteLine</a:t>
            </a:r>
            <a:r>
              <a:rPr lang="en-US" altLang="zh-TW" sz="2800" dirty="0">
                <a:latin typeface="Comic Sans MS" panose="030F0702030302020204" pitchFamily="66" charset="0"/>
              </a:rPr>
              <a:t>("Hello\"world");</a:t>
            </a:r>
            <a:endParaRPr lang="en-US" altLang="zh-TW" sz="2800" dirty="0" smtClean="0">
              <a:latin typeface="Comic Sans MS" panose="030F0702030302020204" pitchFamily="66" charset="0"/>
            </a:endParaRPr>
          </a:p>
          <a:p>
            <a:endParaRPr lang="zh-TW" altLang="en-US" sz="2800" dirty="0">
              <a:latin typeface="Comic Sans MS" panose="030F0702030302020204" pitchFamily="66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668" y="1417129"/>
            <a:ext cx="5256000" cy="193642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5" y="4117045"/>
            <a:ext cx="5255507" cy="235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2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8404" t="49497" r="51982" b="37209"/>
          <a:stretch/>
        </p:blipFill>
        <p:spPr>
          <a:xfrm>
            <a:off x="1365504" y="609600"/>
            <a:ext cx="8036176" cy="23652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013" y="3200780"/>
            <a:ext cx="7735158" cy="32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76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402547" y="2768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6600" dirty="0">
                <a:latin typeface="Comic Sans MS" panose="030F0702030302020204" pitchFamily="66" charset="0"/>
              </a:rPr>
              <a:t>if than </a:t>
            </a:r>
            <a:r>
              <a:rPr lang="en-US" altLang="zh-TW" sz="6600" dirty="0" smtClean="0">
                <a:latin typeface="Comic Sans MS" panose="030F0702030302020204" pitchFamily="66" charset="0"/>
              </a:rPr>
              <a:t>else</a:t>
            </a:r>
            <a:endParaRPr lang="zh-TW" altLang="en-US" sz="6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2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latin typeface="Comic Sans MS" panose="030F0702030302020204" pitchFamily="66" charset="0"/>
              </a:rPr>
              <a:t>自我介紹</a:t>
            </a:r>
            <a:endParaRPr lang="zh-TW" altLang="en-US" sz="60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zh-TW" altLang="en-US" sz="2800" dirty="0" smtClean="0">
                <a:latin typeface="Comic Sans MS" panose="030F0702030302020204" pitchFamily="66" charset="0"/>
              </a:rPr>
              <a:t>姓名</a:t>
            </a:r>
            <a:r>
              <a:rPr lang="en-US" altLang="zh-TW" sz="2800" dirty="0" smtClean="0">
                <a:latin typeface="Comic Sans MS" panose="030F0702030302020204" pitchFamily="66" charset="0"/>
              </a:rPr>
              <a:t>:</a:t>
            </a:r>
            <a:r>
              <a:rPr lang="zh-TW" altLang="en-US" sz="2800" dirty="0" smtClean="0">
                <a:latin typeface="Comic Sans MS" panose="030F0702030302020204" pitchFamily="66" charset="0"/>
              </a:rPr>
              <a:t>吳義萬</a:t>
            </a:r>
            <a:endParaRPr lang="en-US" altLang="zh-TW" sz="2800" dirty="0" smtClean="0">
              <a:latin typeface="Comic Sans MS" panose="030F0702030302020204" pitchFamily="66" charset="0"/>
            </a:endParaRPr>
          </a:p>
          <a:p>
            <a:r>
              <a:rPr lang="zh-TW" altLang="en-US" sz="2800" dirty="0" smtClean="0">
                <a:latin typeface="Comic Sans MS" panose="030F0702030302020204" pitchFamily="66" charset="0"/>
              </a:rPr>
              <a:t>信箱</a:t>
            </a:r>
            <a:r>
              <a:rPr lang="en-US" altLang="zh-TW" sz="2800" dirty="0" smtClean="0">
                <a:latin typeface="Comic Sans MS" panose="030F0702030302020204" pitchFamily="66" charset="0"/>
              </a:rPr>
              <a:t>:k8697542317l@gmail.com</a:t>
            </a:r>
          </a:p>
          <a:p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zh-TW" altLang="en-US" sz="2800" dirty="0" smtClean="0">
                <a:latin typeface="Comic Sans MS" panose="030F0702030302020204" pitchFamily="66" charset="0"/>
              </a:rPr>
              <a:t>姓名</a:t>
            </a:r>
            <a:r>
              <a:rPr lang="en-US" altLang="zh-TW" sz="2800" dirty="0">
                <a:latin typeface="Comic Sans MS" panose="030F0702030302020204" pitchFamily="66" charset="0"/>
              </a:rPr>
              <a:t>:</a:t>
            </a:r>
            <a:r>
              <a:rPr lang="zh-TW" altLang="en-US" sz="2800" dirty="0">
                <a:latin typeface="Comic Sans MS" panose="030F0702030302020204" pitchFamily="66" charset="0"/>
              </a:rPr>
              <a:t>黃暄文</a:t>
            </a: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zh-TW" altLang="en-US" sz="2800" dirty="0">
                <a:latin typeface="Comic Sans MS" panose="030F0702030302020204" pitchFamily="66" charset="0"/>
              </a:rPr>
              <a:t>信箱</a:t>
            </a:r>
            <a:r>
              <a:rPr lang="en-US" altLang="zh-TW" sz="2800" dirty="0">
                <a:latin typeface="Comic Sans MS" panose="030F0702030302020204" pitchFamily="66" charset="0"/>
              </a:rPr>
              <a:t>:asdf90115@gmail.com</a:t>
            </a:r>
          </a:p>
          <a:p>
            <a:endParaRPr lang="zh-TW" alt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55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8876" t="47645" r="60607" b="26577"/>
          <a:stretch/>
        </p:blipFill>
        <p:spPr>
          <a:xfrm>
            <a:off x="512064" y="0"/>
            <a:ext cx="3657600" cy="30133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320" y="511510"/>
            <a:ext cx="3619938" cy="19903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914" y="4024741"/>
            <a:ext cx="3746183" cy="199796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/>
          <a:srcRect l="19008" t="47718" r="60716" b="26807"/>
          <a:stretch/>
        </p:blipFill>
        <p:spPr>
          <a:xfrm>
            <a:off x="512064" y="3486911"/>
            <a:ext cx="4059936" cy="3073624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 flipV="1">
            <a:off x="268224" y="3230880"/>
            <a:ext cx="9651873" cy="1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向右箭號 10"/>
          <p:cNvSpPr/>
          <p:nvPr/>
        </p:nvSpPr>
        <p:spPr>
          <a:xfrm>
            <a:off x="4445984" y="1256746"/>
            <a:ext cx="890016" cy="499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4927949" y="4773787"/>
            <a:ext cx="890016" cy="499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939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402547" y="2768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6600" smtClean="0">
                <a:latin typeface="Comic Sans MS" panose="030F0702030302020204" pitchFamily="66" charset="0"/>
              </a:rPr>
              <a:t>作業</a:t>
            </a:r>
            <a:endParaRPr lang="zh-TW" altLang="en-US" sz="6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51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414529"/>
            <a:ext cx="11270826" cy="5626834"/>
          </a:xfrm>
          <a:noFill/>
        </p:spPr>
        <p:txBody>
          <a:bodyPr>
            <a:normAutofit/>
          </a:bodyPr>
          <a:lstStyle/>
          <a:p>
            <a:r>
              <a:rPr lang="zh-TW" altLang="en-US" sz="2800" dirty="0" smtClean="0"/>
              <a:t>自我介紹，內容須有姓名、學號、科系、性別</a:t>
            </a:r>
            <a:r>
              <a:rPr lang="en-US" altLang="zh-TW" sz="2800" dirty="0" smtClean="0"/>
              <a:t> (</a:t>
            </a:r>
            <a:r>
              <a:rPr lang="zh-TW" altLang="en-US" sz="2800" dirty="0" smtClean="0"/>
              <a:t>每個項目需換行</a:t>
            </a:r>
            <a:r>
              <a:rPr lang="en-US" altLang="zh-TW" sz="2800" dirty="0" smtClean="0"/>
              <a:t>)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r>
              <a:rPr lang="zh-TW" altLang="en-US" sz="2800" dirty="0" smtClean="0"/>
              <a:t>小</a:t>
            </a:r>
            <a:r>
              <a:rPr lang="zh-TW" altLang="en-US" sz="2800" dirty="0"/>
              <a:t>明的期中考成績為國文</a:t>
            </a:r>
            <a:r>
              <a:rPr lang="en-US" altLang="zh-TW" sz="2800" dirty="0"/>
              <a:t>90</a:t>
            </a:r>
            <a:r>
              <a:rPr lang="zh-TW" altLang="en-US" sz="2800" dirty="0"/>
              <a:t>分、數學</a:t>
            </a:r>
            <a:r>
              <a:rPr lang="en-US" altLang="zh-TW" sz="2800" dirty="0"/>
              <a:t>30</a:t>
            </a:r>
            <a:r>
              <a:rPr lang="zh-TW" altLang="en-US" sz="2800" dirty="0"/>
              <a:t>分、英文</a:t>
            </a:r>
            <a:r>
              <a:rPr lang="en-US" altLang="zh-TW" sz="2800" dirty="0"/>
              <a:t>70</a:t>
            </a:r>
            <a:r>
              <a:rPr lang="zh-TW" altLang="en-US" sz="2800" dirty="0"/>
              <a:t>分</a:t>
            </a:r>
            <a:r>
              <a:rPr lang="zh-TW" altLang="en-US" sz="2800" dirty="0" smtClean="0"/>
              <a:t>，</a:t>
            </a:r>
            <a:endParaRPr lang="en-US" altLang="zh-TW" sz="2800" dirty="0" smtClean="0"/>
          </a:p>
          <a:p>
            <a:pPr marL="358775" indent="0">
              <a:buNone/>
            </a:pPr>
            <a:r>
              <a:rPr lang="zh-TW" altLang="en-US" sz="2800" dirty="0" smtClean="0"/>
              <a:t>請問</a:t>
            </a:r>
            <a:r>
              <a:rPr lang="zh-TW" altLang="en-US" sz="2800" dirty="0"/>
              <a:t>有哪些科目</a:t>
            </a:r>
            <a:r>
              <a:rPr lang="zh-TW" altLang="en-US" sz="2800" dirty="0" smtClean="0"/>
              <a:t>及格</a:t>
            </a:r>
            <a:r>
              <a:rPr lang="en-US" altLang="zh-TW" sz="2800" dirty="0"/>
              <a:t>?</a:t>
            </a:r>
            <a:r>
              <a:rPr lang="zh-TW" altLang="en-US" sz="2800" dirty="0" smtClean="0"/>
              <a:t>哪</a:t>
            </a:r>
            <a:r>
              <a:rPr lang="zh-TW" altLang="en-US" sz="2800" dirty="0"/>
              <a:t>些科目不及格</a:t>
            </a:r>
            <a:r>
              <a:rPr lang="en-US" altLang="zh-TW" sz="2800" dirty="0"/>
              <a:t>?</a:t>
            </a:r>
            <a:r>
              <a:rPr lang="zh-TW" altLang="en-US" sz="2800" dirty="0"/>
              <a:t>總分為多少</a:t>
            </a:r>
            <a:r>
              <a:rPr lang="en-US" altLang="zh-TW" sz="2800" dirty="0"/>
              <a:t>?</a:t>
            </a:r>
            <a:r>
              <a:rPr lang="zh-TW" altLang="en-US" sz="2800" dirty="0"/>
              <a:t>平均分數為多少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/>
              <a:t>某百貨公司周年慶發起優惠活動買</a:t>
            </a:r>
            <a:r>
              <a:rPr lang="en-US" altLang="zh-TW" sz="2800" dirty="0" smtClean="0"/>
              <a:t>2000</a:t>
            </a:r>
            <a:r>
              <a:rPr lang="zh-TW" altLang="en-US" sz="2800" dirty="0" smtClean="0"/>
              <a:t>元總金額打</a:t>
            </a:r>
            <a:r>
              <a:rPr lang="zh-TW" altLang="en-US" sz="2800" dirty="0"/>
              <a:t>八折，如果小</a:t>
            </a:r>
            <a:r>
              <a:rPr lang="zh-TW" altLang="en-US" sz="2800" dirty="0" smtClean="0"/>
              <a:t>美總共買</a:t>
            </a:r>
            <a:r>
              <a:rPr lang="zh-TW" altLang="en-US" sz="2800" dirty="0"/>
              <a:t>了</a:t>
            </a:r>
            <a:r>
              <a:rPr lang="en-US" altLang="zh-TW" sz="2800" dirty="0" smtClean="0"/>
              <a:t>5000</a:t>
            </a:r>
            <a:r>
              <a:rPr lang="zh-TW" altLang="en-US" sz="2800" dirty="0" smtClean="0"/>
              <a:t>元，</a:t>
            </a:r>
            <a:r>
              <a:rPr lang="zh-TW" altLang="en-US" sz="2800" dirty="0"/>
              <a:t>是否享有優惠</a:t>
            </a:r>
            <a:r>
              <a:rPr lang="en-US" altLang="zh-TW" sz="2800" dirty="0"/>
              <a:t>?</a:t>
            </a:r>
            <a:r>
              <a:rPr lang="zh-TW" altLang="en-US" sz="2800" dirty="0"/>
              <a:t>結帳金額為多少</a:t>
            </a:r>
            <a:r>
              <a:rPr lang="en-US" altLang="zh-TW" sz="2800" dirty="0"/>
              <a:t>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466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latin typeface="Comic Sans MS" panose="030F0702030302020204" pitchFamily="66" charset="0"/>
              </a:rPr>
              <a:t>目錄</a:t>
            </a:r>
            <a:endParaRPr lang="zh-TW" altLang="en-US" sz="60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Comic Sans MS" panose="030F0702030302020204" pitchFamily="66" charset="0"/>
              </a:rPr>
              <a:t>Visual </a:t>
            </a:r>
            <a:r>
              <a:rPr lang="en-US" altLang="zh-TW" sz="3200" dirty="0">
                <a:latin typeface="Comic Sans MS" panose="030F0702030302020204" pitchFamily="66" charset="0"/>
              </a:rPr>
              <a:t>studio </a:t>
            </a:r>
            <a:r>
              <a:rPr lang="en-US" altLang="zh-TW" sz="3200" dirty="0" smtClean="0">
                <a:latin typeface="Comic Sans MS" panose="030F0702030302020204" pitchFamily="66" charset="0"/>
              </a:rPr>
              <a:t>2017</a:t>
            </a:r>
            <a:r>
              <a:rPr lang="zh-TW" altLang="en-US" sz="3200" dirty="0" smtClean="0">
                <a:latin typeface="Comic Sans MS" panose="030F0702030302020204" pitchFamily="66" charset="0"/>
              </a:rPr>
              <a:t> 安裝</a:t>
            </a:r>
            <a:endParaRPr lang="en-US" altLang="zh-TW" sz="3200" dirty="0" smtClean="0">
              <a:latin typeface="Comic Sans MS" panose="030F0702030302020204" pitchFamily="66" charset="0"/>
            </a:endParaRPr>
          </a:p>
          <a:p>
            <a:r>
              <a:rPr lang="zh-TW" altLang="en-US" sz="3200" dirty="0" smtClean="0">
                <a:latin typeface="Comic Sans MS" panose="030F0702030302020204" pitchFamily="66" charset="0"/>
              </a:rPr>
              <a:t>開啟專</a:t>
            </a:r>
            <a:r>
              <a:rPr lang="zh-TW" altLang="en-US" sz="3200" dirty="0">
                <a:latin typeface="Comic Sans MS" panose="030F0702030302020204" pitchFamily="66" charset="0"/>
              </a:rPr>
              <a:t>案</a:t>
            </a:r>
            <a:endParaRPr lang="en-US" altLang="zh-TW" sz="3200" dirty="0" smtClean="0">
              <a:latin typeface="Comic Sans MS" panose="030F0702030302020204" pitchFamily="66" charset="0"/>
            </a:endParaRPr>
          </a:p>
          <a:p>
            <a:r>
              <a:rPr lang="zh-TW" altLang="en-US" sz="3200" dirty="0" smtClean="0">
                <a:latin typeface="Comic Sans MS" panose="030F0702030302020204" pitchFamily="66" charset="0"/>
              </a:rPr>
              <a:t>程式</a:t>
            </a:r>
            <a:r>
              <a:rPr lang="en-US" altLang="zh-TW" sz="3200" dirty="0" smtClean="0">
                <a:latin typeface="Comic Sans MS" panose="030F0702030302020204" pitchFamily="66" charset="0"/>
              </a:rPr>
              <a:t>-</a:t>
            </a:r>
            <a:r>
              <a:rPr lang="zh-TW" altLang="en-US" sz="3200" dirty="0" smtClean="0">
                <a:latin typeface="Comic Sans MS" panose="030F0702030302020204" pitchFamily="66" charset="0"/>
              </a:rPr>
              <a:t>輸出</a:t>
            </a:r>
            <a:endParaRPr lang="en-US" altLang="zh-TW" sz="3200" dirty="0" smtClean="0">
              <a:latin typeface="Comic Sans MS" panose="030F0702030302020204" pitchFamily="66" charset="0"/>
            </a:endParaRPr>
          </a:p>
          <a:p>
            <a:r>
              <a:rPr lang="en-US" altLang="zh-TW" sz="3200" dirty="0">
                <a:latin typeface="Comic Sans MS" panose="030F0702030302020204" pitchFamily="66" charset="0"/>
              </a:rPr>
              <a:t>if than </a:t>
            </a:r>
            <a:r>
              <a:rPr lang="en-US" altLang="zh-TW" sz="3200" dirty="0" smtClean="0">
                <a:latin typeface="Comic Sans MS" panose="030F0702030302020204" pitchFamily="66" charset="0"/>
              </a:rPr>
              <a:t>else</a:t>
            </a:r>
          </a:p>
          <a:p>
            <a:r>
              <a:rPr lang="zh-TW" altLang="en-US" sz="3200" dirty="0" smtClean="0">
                <a:latin typeface="Comic Sans MS" panose="030F0702030302020204" pitchFamily="66" charset="0"/>
              </a:rPr>
              <a:t>課堂</a:t>
            </a:r>
            <a:r>
              <a:rPr lang="zh-TW" altLang="en-US" sz="3200" dirty="0">
                <a:latin typeface="Comic Sans MS" panose="030F0702030302020204" pitchFamily="66" charset="0"/>
              </a:rPr>
              <a:t>作業</a:t>
            </a:r>
            <a:r>
              <a:rPr lang="en-US" altLang="zh-TW" sz="3200" dirty="0">
                <a:latin typeface="Comic Sans MS" panose="030F0702030302020204" pitchFamily="66" charset="0"/>
              </a:rPr>
              <a:t/>
            </a:r>
            <a:br>
              <a:rPr lang="en-US" altLang="zh-TW" sz="3200" dirty="0">
                <a:latin typeface="Comic Sans MS" panose="030F0702030302020204" pitchFamily="66" charset="0"/>
              </a:rPr>
            </a:br>
            <a:endParaRPr lang="zh-TW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06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1402547" y="2768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6600" dirty="0">
                <a:latin typeface="Comic Sans MS" panose="030F0702030302020204" pitchFamily="66" charset="0"/>
              </a:rPr>
              <a:t>Visual Studio</a:t>
            </a:r>
            <a:r>
              <a:rPr lang="zh-TW" altLang="en-US" sz="6600" dirty="0">
                <a:latin typeface="Comic Sans MS" panose="030F0702030302020204" pitchFamily="66" charset="0"/>
              </a:rPr>
              <a:t> </a:t>
            </a:r>
            <a:r>
              <a:rPr lang="en-US" altLang="zh-TW" sz="6600" dirty="0">
                <a:latin typeface="Comic Sans MS" panose="030F0702030302020204" pitchFamily="66" charset="0"/>
              </a:rPr>
              <a:t>2017</a:t>
            </a:r>
            <a:r>
              <a:rPr lang="zh-TW" altLang="en-US" sz="6600" dirty="0">
                <a:latin typeface="Comic Sans MS" panose="030F0702030302020204" pitchFamily="66" charset="0"/>
              </a:rPr>
              <a:t> 安裝</a:t>
            </a:r>
          </a:p>
        </p:txBody>
      </p:sp>
    </p:spTree>
    <p:extLst>
      <p:ext uri="{BB962C8B-B14F-4D97-AF65-F5344CB8AC3E}">
        <p14:creationId xmlns:p14="http://schemas.microsoft.com/office/powerpoint/2010/main" val="71740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34" y="189000"/>
            <a:ext cx="10183533" cy="6480000"/>
          </a:xfrm>
        </p:spPr>
      </p:pic>
    </p:spTree>
    <p:extLst>
      <p:ext uri="{BB962C8B-B14F-4D97-AF65-F5344CB8AC3E}">
        <p14:creationId xmlns:p14="http://schemas.microsoft.com/office/powerpoint/2010/main" val="285687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189000"/>
            <a:ext cx="11610001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4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189000"/>
            <a:ext cx="1161000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8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1" y="189000"/>
            <a:ext cx="11609999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9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1" y="189000"/>
            <a:ext cx="11609999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109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360</TotalTime>
  <Words>184</Words>
  <Application>Microsoft Office PowerPoint</Application>
  <PresentationFormat>寬螢幕</PresentationFormat>
  <Paragraphs>49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Arial</vt:lpstr>
      <vt:lpstr>Comic Sans MS</vt:lpstr>
      <vt:lpstr>Trebuchet MS</vt:lpstr>
      <vt:lpstr>Wingdings 3</vt:lpstr>
      <vt:lpstr>多面向</vt:lpstr>
      <vt:lpstr>C#教學</vt:lpstr>
      <vt:lpstr>自我介紹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開啟專案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C#上機</dc:title>
  <dc:creator>黃暄文</dc:creator>
  <cp:lastModifiedBy>黃暄文</cp:lastModifiedBy>
  <cp:revision>17</cp:revision>
  <dcterms:created xsi:type="dcterms:W3CDTF">2017-09-21T11:42:08Z</dcterms:created>
  <dcterms:modified xsi:type="dcterms:W3CDTF">2017-09-24T16:44:54Z</dcterms:modified>
</cp:coreProperties>
</file>