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0" r:id="rId16"/>
    <p:sldId id="269" r:id="rId17"/>
    <p:sldId id="271" r:id="rId18"/>
    <p:sldId id="27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513" autoAdjust="0"/>
  </p:normalViewPr>
  <p:slideViewPr>
    <p:cSldViewPr snapToGrid="0">
      <p:cViewPr varScale="1">
        <p:scale>
          <a:sx n="73" d="100"/>
          <a:sy n="73" d="100"/>
        </p:scale>
        <p:origin x="9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2918A-1FD8-4BB6-863E-63627A805453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F52D8-756A-4666-8846-9D1FB7FE38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311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左邊是工具列，裡面有很多控制項可以使用</a:t>
            </a:r>
            <a:endParaRPr lang="en-US" altLang="zh-TW" dirty="0" smtClean="0"/>
          </a:p>
          <a:p>
            <a:r>
              <a:rPr lang="zh-TW" altLang="en-US" dirty="0" smtClean="0"/>
              <a:t>中間的畫面就是開始設計的畫面</a:t>
            </a:r>
            <a:endParaRPr lang="en-US" altLang="zh-TW" dirty="0" smtClean="0"/>
          </a:p>
          <a:p>
            <a:r>
              <a:rPr lang="zh-TW" altLang="en-US" dirty="0" smtClean="0"/>
              <a:t>右邊可以設定控制項的名字、文字大小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F52D8-756A-4666-8846-9D1FB7FE38E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437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原本就是輸出文字，所以輸出文字不會有問題</a:t>
            </a:r>
            <a:endParaRPr lang="en-US" altLang="zh-TW" dirty="0" smtClean="0"/>
          </a:p>
          <a:p>
            <a:r>
              <a:rPr lang="zh-TW" altLang="en-US" dirty="0" smtClean="0"/>
              <a:t>如果要輸出數字或其他型態的資料就須經過轉換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F52D8-756A-4666-8846-9D1FB7FE38E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324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300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61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6068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5187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8440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473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46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88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06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93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1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08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84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21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50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2017/11/1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00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D8B1A-020D-4495-8881-A5635FBEF6B8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Comic Sans MS" panose="030F0702030302020204" pitchFamily="66" charset="0"/>
              </a:rPr>
              <a:t>C#</a:t>
            </a:r>
            <a:r>
              <a:rPr lang="zh-TW" altLang="en-US" dirty="0" smtClean="0">
                <a:latin typeface="Comic Sans MS" panose="030F0702030302020204" pitchFamily="66" charset="0"/>
              </a:rPr>
              <a:t>教學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Comic Sans MS" panose="030F0702030302020204" pitchFamily="66" charset="0"/>
              </a:rPr>
              <a:t>2017/11/01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16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>
                <a:latin typeface="Comic Sans MS" panose="030F0702030302020204" pitchFamily="66" charset="0"/>
              </a:rPr>
              <a:t>TextBox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9160350" cy="3880773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private void button1_Click(object sender, </a:t>
            </a:r>
            <a:r>
              <a:rPr lang="en-US" altLang="zh-TW" sz="2400" dirty="0" err="1"/>
              <a:t>EventArgs</a:t>
            </a:r>
            <a:r>
              <a:rPr lang="en-US" altLang="zh-TW" sz="2400" dirty="0"/>
              <a:t> e)</a:t>
            </a:r>
          </a:p>
          <a:p>
            <a:r>
              <a:rPr lang="zh-TW" altLang="en-US" sz="2400" dirty="0"/>
              <a:t>        </a:t>
            </a:r>
            <a:r>
              <a:rPr lang="en-US" altLang="zh-TW" sz="2400" dirty="0"/>
              <a:t>{</a:t>
            </a:r>
          </a:p>
          <a:p>
            <a:r>
              <a:rPr lang="en-US" altLang="zh-TW" sz="2400" dirty="0"/>
              <a:t>            string a;</a:t>
            </a:r>
          </a:p>
          <a:p>
            <a:r>
              <a:rPr lang="en-US" altLang="zh-TW" sz="2400" dirty="0"/>
              <a:t>            a = textBox1.Text;</a:t>
            </a:r>
          </a:p>
          <a:p>
            <a:r>
              <a:rPr lang="en-US" altLang="zh-TW" sz="2400" dirty="0"/>
              <a:t>            </a:t>
            </a:r>
            <a:r>
              <a:rPr lang="en-US" altLang="zh-TW" sz="2400" dirty="0" err="1"/>
              <a:t>MessageBox.Show</a:t>
            </a:r>
            <a:r>
              <a:rPr lang="en-US" altLang="zh-TW" sz="2400" dirty="0"/>
              <a:t>(a);</a:t>
            </a:r>
          </a:p>
          <a:p>
            <a:r>
              <a:rPr lang="zh-TW" altLang="en-US" sz="2400" dirty="0"/>
              <a:t>        </a:t>
            </a:r>
            <a:r>
              <a:rPr lang="en-US" altLang="zh-TW" sz="2400" dirty="0"/>
              <a:t>}</a:t>
            </a:r>
            <a:endParaRPr lang="zh-TW" altLang="en-US" sz="2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62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>
                <a:latin typeface="Comic Sans MS" panose="030F0702030302020204" pitchFamily="66" charset="0"/>
              </a:rPr>
              <a:t>TextBox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265" y="1930400"/>
            <a:ext cx="4343934" cy="432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837" y="1930400"/>
            <a:ext cx="408648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7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>
                <a:latin typeface="Comic Sans MS" panose="030F0702030302020204" pitchFamily="66" charset="0"/>
              </a:rPr>
              <a:t>RadioButton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Comic Sans MS" panose="030F0702030302020204" pitchFamily="66" charset="0"/>
              </a:rPr>
              <a:t>private </a:t>
            </a:r>
            <a:r>
              <a:rPr lang="en-US" altLang="zh-TW" sz="2400" dirty="0">
                <a:latin typeface="Comic Sans MS" panose="030F0702030302020204" pitchFamily="66" charset="0"/>
              </a:rPr>
              <a:t>void button1_Click(object sender, </a:t>
            </a:r>
            <a:r>
              <a:rPr lang="en-US" altLang="zh-TW" sz="2400" dirty="0" err="1">
                <a:latin typeface="Comic Sans MS" panose="030F0702030302020204" pitchFamily="66" charset="0"/>
              </a:rPr>
              <a:t>EventArgs</a:t>
            </a:r>
            <a:r>
              <a:rPr lang="en-US" altLang="zh-TW" sz="2400" dirty="0">
                <a:latin typeface="Comic Sans MS" panose="030F0702030302020204" pitchFamily="66" charset="0"/>
              </a:rPr>
              <a:t> e)</a:t>
            </a:r>
          </a:p>
          <a:p>
            <a:r>
              <a:rPr lang="zh-TW" altLang="en-US" sz="2400" dirty="0">
                <a:latin typeface="Comic Sans MS" panose="030F0702030302020204" pitchFamily="66" charset="0"/>
              </a:rPr>
              <a:t>        </a:t>
            </a:r>
            <a:r>
              <a:rPr lang="en-US" altLang="zh-TW" sz="2400" dirty="0">
                <a:latin typeface="Comic Sans MS" panose="030F0702030302020204" pitchFamily="66" charset="0"/>
              </a:rPr>
              <a:t>{</a:t>
            </a:r>
          </a:p>
          <a:p>
            <a:r>
              <a:rPr lang="en-US" altLang="zh-TW" sz="2400" dirty="0">
                <a:latin typeface="Comic Sans MS" panose="030F0702030302020204" pitchFamily="66" charset="0"/>
              </a:rPr>
              <a:t>            if(radioButton1.Checked)</a:t>
            </a:r>
          </a:p>
          <a:p>
            <a:r>
              <a:rPr lang="en-US" altLang="zh-TW" sz="2400" dirty="0">
                <a:latin typeface="Comic Sans MS" panose="030F0702030302020204" pitchFamily="66" charset="0"/>
              </a:rPr>
              <a:t>                </a:t>
            </a:r>
            <a:r>
              <a:rPr lang="en-US" altLang="zh-TW" sz="2400" dirty="0" err="1">
                <a:latin typeface="Comic Sans MS" panose="030F0702030302020204" pitchFamily="66" charset="0"/>
              </a:rPr>
              <a:t>MessageBox.Show</a:t>
            </a:r>
            <a:r>
              <a:rPr lang="en-US" altLang="zh-TW" sz="2400" dirty="0">
                <a:latin typeface="Comic Sans MS" panose="030F0702030302020204" pitchFamily="66" charset="0"/>
              </a:rPr>
              <a:t>("RadioButton1");</a:t>
            </a:r>
          </a:p>
          <a:p>
            <a:r>
              <a:rPr lang="en-US" altLang="zh-TW" sz="2400" dirty="0">
                <a:latin typeface="Comic Sans MS" panose="030F0702030302020204" pitchFamily="66" charset="0"/>
              </a:rPr>
              <a:t>            else</a:t>
            </a:r>
          </a:p>
          <a:p>
            <a:r>
              <a:rPr lang="en-US" altLang="zh-TW" sz="2400" dirty="0">
                <a:latin typeface="Comic Sans MS" panose="030F0702030302020204" pitchFamily="66" charset="0"/>
              </a:rPr>
              <a:t>                </a:t>
            </a:r>
            <a:r>
              <a:rPr lang="en-US" altLang="zh-TW" sz="2400" dirty="0" err="1">
                <a:latin typeface="Comic Sans MS" panose="030F0702030302020204" pitchFamily="66" charset="0"/>
              </a:rPr>
              <a:t>MessageBox.Show</a:t>
            </a:r>
            <a:r>
              <a:rPr lang="en-US" altLang="zh-TW" sz="2400" dirty="0">
                <a:latin typeface="Comic Sans MS" panose="030F0702030302020204" pitchFamily="66" charset="0"/>
              </a:rPr>
              <a:t>("RadioButton2");</a:t>
            </a:r>
          </a:p>
          <a:p>
            <a:r>
              <a:rPr lang="zh-TW" altLang="en-US" sz="2400" dirty="0">
                <a:latin typeface="Comic Sans MS" panose="030F0702030302020204" pitchFamily="66" charset="0"/>
              </a:rPr>
              <a:t>        </a:t>
            </a:r>
            <a:r>
              <a:rPr lang="en-US" altLang="zh-TW" sz="2400" dirty="0">
                <a:latin typeface="Comic Sans MS" panose="030F0702030302020204" pitchFamily="66" charset="0"/>
              </a:rPr>
              <a:t>}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84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>
                <a:latin typeface="Comic Sans MS" panose="030F0702030302020204" pitchFamily="66" charset="0"/>
              </a:rPr>
              <a:t>RadioButton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930400"/>
            <a:ext cx="3619945" cy="360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481" y="1930400"/>
            <a:ext cx="3405405" cy="360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0421" y="1930400"/>
            <a:ext cx="340540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7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練習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000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請使用</a:t>
            </a:r>
            <a:r>
              <a:rPr lang="en-US" altLang="zh-TW" sz="3000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Label</a:t>
            </a:r>
            <a:r>
              <a:rPr lang="zh-TW" altLang="en-US" sz="3000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、</a:t>
            </a:r>
            <a:r>
              <a:rPr lang="en-US" altLang="zh-TW" sz="3000" dirty="0" err="1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RadioButton</a:t>
            </a:r>
            <a:r>
              <a:rPr lang="zh-TW" altLang="en-US" sz="3000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、</a:t>
            </a:r>
            <a:r>
              <a:rPr lang="en-US" altLang="zh-TW" sz="3000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Button</a:t>
            </a:r>
            <a:r>
              <a:rPr lang="zh-TW" altLang="en-US" sz="3000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寫出性別判斷，使用</a:t>
            </a:r>
            <a:r>
              <a:rPr lang="en-US" altLang="zh-TW" sz="3000" dirty="0" err="1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MessageBox</a:t>
            </a:r>
            <a:r>
              <a:rPr lang="zh-TW" altLang="en-US" sz="3000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顯示</a:t>
            </a:r>
            <a:r>
              <a:rPr lang="zh-TW" altLang="en-US" sz="3000" dirty="0">
                <a:latin typeface="Comic Sans MS" panose="030F0702030302020204" pitchFamily="66" charset="0"/>
                <a:ea typeface="微軟正黑體" panose="020B0604030504040204" pitchFamily="34" charset="-120"/>
              </a:rPr>
              <a:t>結果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692" y="3618000"/>
            <a:ext cx="3257951" cy="324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337" y="3618000"/>
            <a:ext cx="3064865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0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Comic Sans MS" panose="030F0702030302020204" pitchFamily="66" charset="0"/>
              </a:rPr>
              <a:t>Timer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private void timer1_Tick(object sender, </a:t>
            </a:r>
            <a:r>
              <a:rPr lang="en-US" altLang="zh-TW" sz="2400" dirty="0" err="1"/>
              <a:t>EventArgs</a:t>
            </a:r>
            <a:r>
              <a:rPr lang="en-US" altLang="zh-TW" sz="2400" dirty="0"/>
              <a:t> e)</a:t>
            </a:r>
          </a:p>
          <a:p>
            <a:r>
              <a:rPr lang="zh-TW" altLang="en-US" sz="2400" dirty="0"/>
              <a:t>        </a:t>
            </a:r>
            <a:r>
              <a:rPr lang="en-US" altLang="zh-TW" sz="2400" dirty="0"/>
              <a:t>{</a:t>
            </a:r>
          </a:p>
          <a:p>
            <a:r>
              <a:rPr lang="en-US" altLang="zh-TW" sz="2400" dirty="0"/>
              <a:t>            counter++;</a:t>
            </a:r>
          </a:p>
          <a:p>
            <a:r>
              <a:rPr lang="en-US" altLang="zh-TW" sz="2400" dirty="0"/>
              <a:t>            label1.Text = "" + counter;</a:t>
            </a:r>
          </a:p>
          <a:p>
            <a:r>
              <a:rPr lang="zh-TW" altLang="en-US" sz="2400" dirty="0"/>
              <a:t>        </a:t>
            </a:r>
            <a:r>
              <a:rPr lang="en-US" altLang="zh-TW" sz="2400" dirty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785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Comic Sans MS" panose="030F0702030302020204" pitchFamily="66" charset="0"/>
              </a:rPr>
              <a:t>Timer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err="1"/>
              <a:t>int</a:t>
            </a:r>
            <a:r>
              <a:rPr lang="en-US" altLang="zh-TW" sz="2400" dirty="0"/>
              <a:t> counter = 0;</a:t>
            </a:r>
          </a:p>
          <a:p>
            <a:r>
              <a:rPr lang="en-US" altLang="zh-TW" sz="2400" dirty="0"/>
              <a:t>private void button1_Click(object sender, </a:t>
            </a:r>
            <a:r>
              <a:rPr lang="en-US" altLang="zh-TW" sz="2400" dirty="0" err="1"/>
              <a:t>EventArgs</a:t>
            </a:r>
            <a:r>
              <a:rPr lang="en-US" altLang="zh-TW" sz="2400" dirty="0"/>
              <a:t> e)</a:t>
            </a:r>
          </a:p>
          <a:p>
            <a:r>
              <a:rPr lang="zh-TW" altLang="en-US" sz="2400" dirty="0"/>
              <a:t>        </a:t>
            </a:r>
            <a:r>
              <a:rPr lang="en-US" altLang="zh-TW" sz="2400" dirty="0"/>
              <a:t>{</a:t>
            </a:r>
          </a:p>
          <a:p>
            <a:r>
              <a:rPr lang="en-US" altLang="zh-TW" sz="2400" dirty="0"/>
              <a:t>            timer1.Enabled = true;</a:t>
            </a:r>
          </a:p>
          <a:p>
            <a:r>
              <a:rPr lang="zh-TW" altLang="en-US" sz="2400" dirty="0"/>
              <a:t>        </a:t>
            </a:r>
            <a:r>
              <a:rPr lang="en-US" altLang="zh-TW" sz="2400" dirty="0"/>
              <a:t>}</a:t>
            </a:r>
          </a:p>
          <a:p>
            <a:r>
              <a:rPr lang="en-US" altLang="zh-TW" sz="2400" dirty="0"/>
              <a:t>private void button2_Click(object sender, </a:t>
            </a:r>
            <a:r>
              <a:rPr lang="en-US" altLang="zh-TW" sz="2400" dirty="0" err="1"/>
              <a:t>EventArgs</a:t>
            </a:r>
            <a:r>
              <a:rPr lang="en-US" altLang="zh-TW" sz="2400" dirty="0"/>
              <a:t> e)</a:t>
            </a:r>
          </a:p>
          <a:p>
            <a:r>
              <a:rPr lang="zh-TW" altLang="en-US" sz="2400" dirty="0"/>
              <a:t>        </a:t>
            </a:r>
            <a:r>
              <a:rPr lang="en-US" altLang="zh-TW" sz="2400" dirty="0"/>
              <a:t>{</a:t>
            </a:r>
          </a:p>
          <a:p>
            <a:r>
              <a:rPr lang="en-US" altLang="zh-TW" sz="2400" dirty="0"/>
              <a:t>            timer1.Enabled = false;</a:t>
            </a:r>
          </a:p>
          <a:p>
            <a:r>
              <a:rPr lang="zh-TW" altLang="en-US" sz="2400" dirty="0"/>
              <a:t>        </a:t>
            </a:r>
            <a:r>
              <a:rPr lang="en-US" altLang="zh-TW" sz="2400" dirty="0" smtClean="0"/>
              <a:t>}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71447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Comic Sans MS" panose="030F0702030302020204" pitchFamily="66" charset="0"/>
              </a:rPr>
              <a:t>Timer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868" y="1930400"/>
            <a:ext cx="4343934" cy="432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335" y="1930400"/>
            <a:ext cx="4343934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8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簡易</a:t>
            </a:r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加減乘除，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需使用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TextBox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Button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完成顯示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260062"/>
            <a:ext cx="5667375" cy="27813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5" y="3260062"/>
            <a:ext cx="56673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4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sz="2400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開</a:t>
            </a:r>
            <a:r>
              <a:rPr lang="zh-TW" altLang="en-US" sz="2400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啟</a:t>
            </a:r>
            <a:r>
              <a:rPr lang="en-US" altLang="zh-TW" sz="2400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Windows Form</a:t>
            </a:r>
          </a:p>
          <a:p>
            <a:r>
              <a:rPr lang="zh-TW" altLang="en-US" sz="2400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工具列介紹</a:t>
            </a:r>
            <a:endParaRPr lang="en-US" altLang="zh-TW" sz="2400" dirty="0" smtClean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版面設定</a:t>
            </a:r>
            <a:endParaRPr lang="en-US" altLang="zh-TW" sz="2400" dirty="0" smtClean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en-US" altLang="zh-TW" sz="2400" dirty="0" err="1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MessageBox.Show</a:t>
            </a:r>
            <a:r>
              <a:rPr lang="en-US" altLang="zh-TW" sz="2400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()</a:t>
            </a:r>
          </a:p>
          <a:p>
            <a:r>
              <a:rPr lang="zh-TW" altLang="en-US" sz="2400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控制項</a:t>
            </a:r>
            <a:endParaRPr lang="en-US" altLang="zh-TW" sz="2400" dirty="0" smtClean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Button</a:t>
            </a:r>
          </a:p>
          <a:p>
            <a:pPr lvl="1"/>
            <a:r>
              <a:rPr lang="en-US" altLang="zh-TW" sz="2000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Label</a:t>
            </a:r>
          </a:p>
          <a:p>
            <a:pPr lvl="1"/>
            <a:r>
              <a:rPr lang="en-US" altLang="zh-TW" sz="2000" dirty="0" err="1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TextBox</a:t>
            </a:r>
            <a:endParaRPr lang="en-US" altLang="zh-TW" sz="2000" dirty="0" smtClean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dirty="0" err="1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RadioButton</a:t>
            </a:r>
            <a:endParaRPr lang="en-US" altLang="zh-TW" sz="2000" dirty="0" smtClean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Timer</a:t>
            </a:r>
            <a:endParaRPr lang="en-US" altLang="zh-TW" sz="2000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pPr marL="342900" lvl="1" indent="-342900"/>
            <a:r>
              <a:rPr lang="zh-TW" altLang="en-US" sz="2400" dirty="0">
                <a:latin typeface="Comic Sans MS" panose="030F0702030302020204" pitchFamily="66" charset="0"/>
                <a:ea typeface="微軟正黑體" panose="020B0604030504040204" pitchFamily="34" charset="-120"/>
              </a:rPr>
              <a:t>作業</a:t>
            </a:r>
            <a:endParaRPr lang="en-US" altLang="zh-TW" sz="2400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796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7666" y="609600"/>
            <a:ext cx="8596668" cy="1320800"/>
          </a:xfrm>
        </p:spPr>
        <p:txBody>
          <a:bodyPr/>
          <a:lstStyle/>
          <a:p>
            <a:pPr algn="ctr"/>
            <a:r>
              <a:rPr lang="zh-TW" altLang="en-US" dirty="0" smtClean="0"/>
              <a:t>開啟專案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206" y="1458000"/>
            <a:ext cx="7795588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1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7666" y="609600"/>
            <a:ext cx="8596668" cy="1320800"/>
          </a:xfrm>
        </p:spPr>
        <p:txBody>
          <a:bodyPr/>
          <a:lstStyle/>
          <a:p>
            <a:pPr algn="ctr"/>
            <a:r>
              <a:rPr lang="zh-TW" altLang="en-US" dirty="0" smtClean="0"/>
              <a:t>開始畫面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6588" y="1458000"/>
            <a:ext cx="9978825" cy="540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02428" y="1977055"/>
            <a:ext cx="2220686" cy="4927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771192" y="1838131"/>
            <a:ext cx="2204476" cy="22486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9274002" y="4158000"/>
            <a:ext cx="2077170" cy="2547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54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7666" y="609600"/>
            <a:ext cx="8596668" cy="1320800"/>
          </a:xfrm>
        </p:spPr>
        <p:txBody>
          <a:bodyPr/>
          <a:lstStyle/>
          <a:p>
            <a:pPr algn="ctr"/>
            <a:r>
              <a:rPr lang="zh-TW" altLang="en-US" dirty="0" smtClean="0">
                <a:latin typeface="+mj-ea"/>
              </a:rPr>
              <a:t>版面設</a:t>
            </a:r>
            <a:r>
              <a:rPr lang="zh-TW" altLang="en-US" dirty="0">
                <a:latin typeface="+mj-ea"/>
              </a:rPr>
              <a:t>定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238" t="3625" r="59815" b="74429"/>
          <a:stretch/>
        </p:blipFill>
        <p:spPr>
          <a:xfrm>
            <a:off x="3264265" y="1458000"/>
            <a:ext cx="566347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7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>
                <a:latin typeface="Comic Sans MS" panose="030F0702030302020204" pitchFamily="66" charset="0"/>
              </a:rPr>
              <a:t>MessageBox.Show</a:t>
            </a:r>
            <a:r>
              <a:rPr lang="en-US" altLang="zh-TW" dirty="0" smtClean="0">
                <a:latin typeface="Comic Sans MS" panose="030F0702030302020204" pitchFamily="66" charset="0"/>
              </a:rPr>
              <a:t>()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輸出文字</a:t>
            </a:r>
            <a:endParaRPr lang="en-US" altLang="zh-TW" sz="2400" dirty="0" smtClean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en-US" altLang="zh-TW" sz="2400" dirty="0" err="1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MessageBox.Show</a:t>
            </a:r>
            <a:r>
              <a:rPr lang="en-US" altLang="zh-TW" sz="2400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(“Hello”);</a:t>
            </a:r>
          </a:p>
          <a:p>
            <a:endParaRPr lang="en-US" altLang="zh-TW" sz="2400" dirty="0" smtClean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輸出數字</a:t>
            </a:r>
            <a:endParaRPr lang="en-US" altLang="zh-TW" sz="2400" dirty="0" smtClean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en-US" altLang="zh-TW" sz="2400" dirty="0" err="1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Int</a:t>
            </a:r>
            <a:r>
              <a:rPr lang="en-US" altLang="zh-TW" sz="2400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 a = 1;</a:t>
            </a:r>
          </a:p>
          <a:p>
            <a:r>
              <a:rPr lang="en-US" altLang="zh-TW" sz="2400" dirty="0" err="1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MessageBox.Show</a:t>
            </a:r>
            <a:r>
              <a:rPr lang="en-US" altLang="zh-TW" sz="2400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(</a:t>
            </a:r>
            <a:r>
              <a:rPr lang="en-US" altLang="zh-TW" sz="2400" dirty="0" err="1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a.ToString</a:t>
            </a:r>
            <a:r>
              <a:rPr lang="en-US" altLang="zh-TW" sz="2400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());</a:t>
            </a:r>
            <a:endParaRPr lang="zh-TW" altLang="en-US" sz="2400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520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en-US" altLang="zh-TW" dirty="0" smtClean="0">
                <a:latin typeface="Comic Sans MS" panose="030F0702030302020204" pitchFamily="66" charset="0"/>
              </a:rPr>
              <a:t>Button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Comic Sans MS" panose="030F0702030302020204" pitchFamily="66" charset="0"/>
              </a:rPr>
              <a:t>private </a:t>
            </a:r>
            <a:r>
              <a:rPr lang="en-US" altLang="zh-TW" sz="2400" dirty="0">
                <a:latin typeface="Comic Sans MS" panose="030F0702030302020204" pitchFamily="66" charset="0"/>
              </a:rPr>
              <a:t>void button1_Click(object sender, </a:t>
            </a:r>
            <a:r>
              <a:rPr lang="en-US" altLang="zh-TW" sz="2400" dirty="0" err="1">
                <a:latin typeface="Comic Sans MS" panose="030F0702030302020204" pitchFamily="66" charset="0"/>
              </a:rPr>
              <a:t>EventArgs</a:t>
            </a:r>
            <a:r>
              <a:rPr lang="en-US" altLang="zh-TW" sz="2400" dirty="0">
                <a:latin typeface="Comic Sans MS" panose="030F0702030302020204" pitchFamily="66" charset="0"/>
              </a:rPr>
              <a:t> e)</a:t>
            </a:r>
          </a:p>
          <a:p>
            <a:r>
              <a:rPr lang="zh-TW" altLang="en-US" sz="2400" dirty="0">
                <a:latin typeface="Comic Sans MS" panose="030F0702030302020204" pitchFamily="66" charset="0"/>
              </a:rPr>
              <a:t>      </a:t>
            </a:r>
            <a:r>
              <a:rPr lang="zh-TW" altLang="en-US" sz="2400" dirty="0" smtClean="0">
                <a:latin typeface="Comic Sans MS" panose="030F0702030302020204" pitchFamily="66" charset="0"/>
              </a:rPr>
              <a:t>  </a:t>
            </a:r>
            <a:r>
              <a:rPr lang="en-US" altLang="zh-TW" sz="2400" dirty="0">
                <a:latin typeface="Comic Sans MS" panose="030F0702030302020204" pitchFamily="66" charset="0"/>
              </a:rPr>
              <a:t>{</a:t>
            </a:r>
          </a:p>
          <a:p>
            <a:r>
              <a:rPr lang="en-US" altLang="zh-TW" sz="2400" dirty="0">
                <a:latin typeface="Comic Sans MS" panose="030F0702030302020204" pitchFamily="66" charset="0"/>
              </a:rPr>
              <a:t>            </a:t>
            </a:r>
            <a:r>
              <a:rPr lang="en-US" altLang="zh-TW" sz="2400" dirty="0" err="1">
                <a:latin typeface="Comic Sans MS" panose="030F0702030302020204" pitchFamily="66" charset="0"/>
              </a:rPr>
              <a:t>MessageBox.Show</a:t>
            </a:r>
            <a:r>
              <a:rPr lang="en-US" altLang="zh-TW" sz="2400" dirty="0">
                <a:latin typeface="Comic Sans MS" panose="030F0702030302020204" pitchFamily="66" charset="0"/>
              </a:rPr>
              <a:t>("Hello!");</a:t>
            </a:r>
          </a:p>
          <a:p>
            <a:r>
              <a:rPr lang="zh-TW" altLang="en-US" sz="2400" dirty="0">
                <a:latin typeface="Comic Sans MS" panose="030F0702030302020204" pitchFamily="66" charset="0"/>
              </a:rPr>
              <a:t>        </a:t>
            </a:r>
            <a:r>
              <a:rPr lang="en-US" altLang="zh-TW" sz="2400" dirty="0">
                <a:latin typeface="Comic Sans MS" panose="030F0702030302020204" pitchFamily="66" charset="0"/>
              </a:rPr>
              <a:t>}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044" y="3618000"/>
            <a:ext cx="3064865" cy="324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881" y="3618000"/>
            <a:ext cx="325795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1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en-US" altLang="zh-TW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Label</a:t>
            </a:r>
            <a:endParaRPr lang="zh-TW" altLang="en-US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Comic Sans MS" panose="030F0702030302020204" pitchFamily="66" charset="0"/>
              </a:rPr>
              <a:t>private void label1_Click(object sender, </a:t>
            </a:r>
            <a:r>
              <a:rPr lang="en-US" altLang="zh-TW" sz="2400" dirty="0" err="1">
                <a:latin typeface="Comic Sans MS" panose="030F0702030302020204" pitchFamily="66" charset="0"/>
              </a:rPr>
              <a:t>EventArgs</a:t>
            </a:r>
            <a:r>
              <a:rPr lang="en-US" altLang="zh-TW" sz="2400" dirty="0">
                <a:latin typeface="Comic Sans MS" panose="030F0702030302020204" pitchFamily="66" charset="0"/>
              </a:rPr>
              <a:t> e)</a:t>
            </a:r>
          </a:p>
          <a:p>
            <a:r>
              <a:rPr lang="zh-TW" altLang="en-US" sz="2400" dirty="0">
                <a:latin typeface="Comic Sans MS" panose="030F0702030302020204" pitchFamily="66" charset="0"/>
              </a:rPr>
              <a:t>        </a:t>
            </a:r>
            <a:r>
              <a:rPr lang="en-US" altLang="zh-TW" sz="2400" dirty="0">
                <a:latin typeface="Comic Sans MS" panose="030F0702030302020204" pitchFamily="66" charset="0"/>
              </a:rPr>
              <a:t>{</a:t>
            </a:r>
          </a:p>
          <a:p>
            <a:r>
              <a:rPr lang="en-US" altLang="zh-TW" sz="2400" dirty="0">
                <a:latin typeface="Comic Sans MS" panose="030F0702030302020204" pitchFamily="66" charset="0"/>
              </a:rPr>
              <a:t>            label1.Text = "Hello!";</a:t>
            </a:r>
          </a:p>
          <a:p>
            <a:r>
              <a:rPr lang="zh-TW" altLang="en-US" sz="2400" dirty="0">
                <a:latin typeface="Comic Sans MS" panose="030F0702030302020204" pitchFamily="66" charset="0"/>
              </a:rPr>
              <a:t>        </a:t>
            </a:r>
            <a:r>
              <a:rPr lang="en-US" altLang="zh-TW" sz="2400" dirty="0">
                <a:latin typeface="Comic Sans MS" panose="030F0702030302020204" pitchFamily="66" charset="0"/>
              </a:rPr>
              <a:t>}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693" y="3618000"/>
            <a:ext cx="3257950" cy="324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732" y="3618000"/>
            <a:ext cx="325795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1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en-US" altLang="zh-TW" dirty="0" smtClean="0">
                <a:latin typeface="Comic Sans MS" panose="030F0702030302020204" pitchFamily="66" charset="0"/>
              </a:rPr>
              <a:t>Button + Label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Comic Sans MS" panose="030F0702030302020204" pitchFamily="66" charset="0"/>
              </a:rPr>
              <a:t>private void button1_Click(object sender, </a:t>
            </a:r>
            <a:r>
              <a:rPr lang="en-US" altLang="zh-TW" sz="2400" dirty="0" err="1">
                <a:latin typeface="Comic Sans MS" panose="030F0702030302020204" pitchFamily="66" charset="0"/>
              </a:rPr>
              <a:t>EventArgs</a:t>
            </a:r>
            <a:r>
              <a:rPr lang="en-US" altLang="zh-TW" sz="2400" dirty="0">
                <a:latin typeface="Comic Sans MS" panose="030F0702030302020204" pitchFamily="66" charset="0"/>
              </a:rPr>
              <a:t> e)</a:t>
            </a:r>
          </a:p>
          <a:p>
            <a:r>
              <a:rPr lang="zh-TW" altLang="en-US" sz="2400" dirty="0">
                <a:latin typeface="Comic Sans MS" panose="030F0702030302020204" pitchFamily="66" charset="0"/>
              </a:rPr>
              <a:t>        </a:t>
            </a:r>
            <a:r>
              <a:rPr lang="en-US" altLang="zh-TW" sz="2400" dirty="0">
                <a:latin typeface="Comic Sans MS" panose="030F0702030302020204" pitchFamily="66" charset="0"/>
              </a:rPr>
              <a:t>{</a:t>
            </a:r>
          </a:p>
          <a:p>
            <a:r>
              <a:rPr lang="en-US" altLang="zh-TW" sz="2400" dirty="0">
                <a:latin typeface="Comic Sans MS" panose="030F0702030302020204" pitchFamily="66" charset="0"/>
              </a:rPr>
              <a:t>            label1.Text = "Hello!";</a:t>
            </a:r>
          </a:p>
          <a:p>
            <a:r>
              <a:rPr lang="zh-TW" altLang="en-US" sz="2400" dirty="0">
                <a:latin typeface="Comic Sans MS" panose="030F0702030302020204" pitchFamily="66" charset="0"/>
              </a:rPr>
              <a:t>        </a:t>
            </a:r>
            <a:r>
              <a:rPr lang="en-US" altLang="zh-TW" sz="2400" dirty="0">
                <a:latin typeface="Comic Sans MS" panose="030F0702030302020204" pitchFamily="66" charset="0"/>
              </a:rPr>
              <a:t>}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693" y="3618000"/>
            <a:ext cx="3257950" cy="324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732" y="3618000"/>
            <a:ext cx="325795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1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827</TotalTime>
  <Words>305</Words>
  <Application>Microsoft Office PowerPoint</Application>
  <PresentationFormat>寬螢幕</PresentationFormat>
  <Paragraphs>84</Paragraphs>
  <Slides>18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微軟正黑體</vt:lpstr>
      <vt:lpstr>新細明體</vt:lpstr>
      <vt:lpstr>Arial</vt:lpstr>
      <vt:lpstr>Calibri</vt:lpstr>
      <vt:lpstr>Comic Sans MS</vt:lpstr>
      <vt:lpstr>Times New Roman</vt:lpstr>
      <vt:lpstr>Trebuchet MS</vt:lpstr>
      <vt:lpstr>Wingdings 3</vt:lpstr>
      <vt:lpstr>多面向</vt:lpstr>
      <vt:lpstr>C#教學</vt:lpstr>
      <vt:lpstr>目錄</vt:lpstr>
      <vt:lpstr>開啟專案</vt:lpstr>
      <vt:lpstr>開始畫面</vt:lpstr>
      <vt:lpstr>版面設定</vt:lpstr>
      <vt:lpstr>MessageBox.Show()</vt:lpstr>
      <vt:lpstr>Button</vt:lpstr>
      <vt:lpstr>Label</vt:lpstr>
      <vt:lpstr>Button + Label</vt:lpstr>
      <vt:lpstr>TextBox</vt:lpstr>
      <vt:lpstr>TextBox</vt:lpstr>
      <vt:lpstr>RadioButton</vt:lpstr>
      <vt:lpstr>RadioButton</vt:lpstr>
      <vt:lpstr>練習1</vt:lpstr>
      <vt:lpstr>Timer</vt:lpstr>
      <vt:lpstr>Timer</vt:lpstr>
      <vt:lpstr>Timer</vt:lpstr>
      <vt:lpstr>作業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C#教學</dc:title>
  <dc:creator>黃暄文</dc:creator>
  <cp:lastModifiedBy>黃暄文</cp:lastModifiedBy>
  <cp:revision>49</cp:revision>
  <dcterms:created xsi:type="dcterms:W3CDTF">2017-09-26T15:17:36Z</dcterms:created>
  <dcterms:modified xsi:type="dcterms:W3CDTF">2017-11-01T02:45:26Z</dcterms:modified>
</cp:coreProperties>
</file>