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5" r:id="rId11"/>
    <p:sldId id="282" r:id="rId12"/>
    <p:sldId id="281" r:id="rId13"/>
    <p:sldId id="283" r:id="rId14"/>
    <p:sldId id="28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13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918A-1FD8-4BB6-863E-63627A805453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52D8-756A-4666-8846-9D1FB7FE3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4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8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6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5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5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AD8B1A-020D-4495-8881-A5635FBEF6B8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0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8178" y="1642241"/>
            <a:ext cx="8915399" cy="2262781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C#</a:t>
            </a:r>
            <a:r>
              <a:rPr lang="zh-TW" altLang="en-US" dirty="0" smtClean="0">
                <a:latin typeface="Comic Sans MS" panose="030F0702030302020204" pitchFamily="66" charset="0"/>
              </a:rPr>
              <a:t>教學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34301" y="4314924"/>
            <a:ext cx="2625314" cy="1126283"/>
          </a:xfrm>
        </p:spPr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2017/11/29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1688" y="2768600"/>
            <a:ext cx="2328625" cy="13208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Comic Sans MS" panose="030F0702030302020204" pitchFamily="66" charset="0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66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 control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165609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24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5" y="1876271"/>
            <a:ext cx="4639989" cy="39182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10" y="1876271"/>
            <a:ext cx="4839133" cy="4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9803" y="294289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Comic Sans MS" panose="030F0702030302020204" pitchFamily="66" charset="0"/>
              </a:rPr>
              <a:t>功能表與工具列</a:t>
            </a:r>
            <a:endParaRPr lang="en-US" altLang="zh-TW" sz="6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MenusStrip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37" t="27923" r="53417" b="40599"/>
          <a:stretch/>
        </p:blipFill>
        <p:spPr>
          <a:xfrm>
            <a:off x="2953408" y="1971617"/>
            <a:ext cx="5633545" cy="38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6232" y="1975945"/>
            <a:ext cx="1095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請結合上課的練習，將上課提到的</a:t>
            </a:r>
            <a:r>
              <a:rPr lang="en-US" altLang="zh-TW" sz="2400" dirty="0" smtClean="0"/>
              <a:t>Tab control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MenusStrip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控制項結合在一起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6195"/>
            <a:ext cx="4072430" cy="3438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44" y="2676195"/>
            <a:ext cx="4030389" cy="340344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007596" y="325822"/>
            <a:ext cx="2402197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latin typeface="Comic Sans MS" panose="030F0702030302020204" pitchFamily="66" charset="0"/>
              </a:rPr>
              <a:t>作業</a:t>
            </a:r>
            <a:endParaRPr lang="en-US" altLang="zh-TW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0502" y="1856407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控制項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LinkLabel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ListBox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CheckedListBox</a:t>
            </a: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ComboBox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TreeView</a:t>
            </a:r>
          </a:p>
          <a:p>
            <a:r>
              <a:rPr lang="zh-TW" altLang="en-US" sz="2400" dirty="0" smtClean="0">
                <a:latin typeface="Comic Sans MS" panose="030F0702030302020204" pitchFamily="66" charset="0"/>
              </a:rPr>
              <a:t>容器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</a:rPr>
              <a:t>Tab </a:t>
            </a:r>
            <a:r>
              <a:rPr lang="en-US" altLang="zh-TW" sz="2000" dirty="0">
                <a:latin typeface="Comic Sans MS" panose="030F0702030302020204" pitchFamily="66" charset="0"/>
              </a:rPr>
              <a:t>control</a:t>
            </a:r>
          </a:p>
          <a:p>
            <a:r>
              <a:rPr lang="zh-TW" altLang="en-US" sz="2400" dirty="0" smtClean="0">
                <a:latin typeface="Comic Sans MS" panose="030F0702030302020204" pitchFamily="66" charset="0"/>
              </a:rPr>
              <a:t>功能表與工具列</a:t>
            </a:r>
            <a:endParaRPr lang="en-US" altLang="zh-TW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</a:rPr>
              <a:t>MenusStrip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lvl="1" indent="0">
              <a:buNone/>
            </a:pP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作業</a:t>
            </a:r>
            <a:endParaRPr lang="en-US" altLang="zh-TW" sz="24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2930" y="2942403"/>
            <a:ext cx="3182684" cy="13208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Comic Sans MS" panose="030F0702030302020204" pitchFamily="66" charset="0"/>
              </a:rPr>
              <a:t>控制項</a:t>
            </a:r>
            <a:endParaRPr lang="en-US" altLang="zh-TW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LinkLabel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544" y="1825500"/>
            <a:ext cx="11262418" cy="34193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連結網頁或表單</a:t>
            </a:r>
            <a:endParaRPr lang="en-US" altLang="zh-TW" sz="28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mic Sans MS" panose="030F0702030302020204" pitchFamily="66" charset="0"/>
              </a:rPr>
              <a:t>System.Diagnostics.Process.Start</a:t>
            </a:r>
            <a:r>
              <a:rPr lang="en-US" altLang="zh-TW" dirty="0">
                <a:latin typeface="Comic Sans MS" panose="030F0702030302020204" pitchFamily="66" charset="0"/>
              </a:rPr>
              <a:t>("https://www.google.com.tw/");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2" y="3276291"/>
            <a:ext cx="2867025" cy="17621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95606" y="3868320"/>
            <a:ext cx="1242557" cy="57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32" y="3443278"/>
            <a:ext cx="3054697" cy="1718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ListBox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1363" y="2307734"/>
            <a:ext cx="10348486" cy="388077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label1.Text </a:t>
            </a:r>
            <a:r>
              <a:rPr lang="en-US" altLang="zh-TW" sz="2400" dirty="0"/>
              <a:t>= listBox1.Text</a:t>
            </a:r>
            <a:r>
              <a:rPr lang="en-US" altLang="zh-TW" sz="2400" dirty="0" smtClean="0"/>
              <a:t>;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11" y="3108024"/>
            <a:ext cx="2707728" cy="22801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32" y="3108024"/>
            <a:ext cx="2898721" cy="24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1666" y="244561"/>
            <a:ext cx="10058400" cy="1450757"/>
          </a:xfrm>
        </p:spPr>
        <p:txBody>
          <a:bodyPr/>
          <a:lstStyle/>
          <a:p>
            <a:r>
              <a:rPr lang="en-US" altLang="zh-TW" dirty="0"/>
              <a:t>CheckedListBox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03597" y="1695318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TW" sz="1800" dirty="0"/>
              <a:t>if (checkedListBox1.CheckedItems.Count != 0)</a:t>
            </a:r>
          </a:p>
          <a:p>
            <a:pPr>
              <a:lnSpc>
                <a:spcPct val="70000"/>
              </a:lnSpc>
            </a:pPr>
            <a:r>
              <a:rPr lang="zh-TW" altLang="en-US" sz="1800" dirty="0"/>
              <a:t>            </a:t>
            </a:r>
            <a:r>
              <a:rPr lang="en-US" altLang="zh-TW" sz="1800" dirty="0" smtClean="0"/>
              <a:t>{</a:t>
            </a:r>
            <a:endParaRPr lang="zh-TW" altLang="en-US" sz="1800" dirty="0"/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    string s = "";</a:t>
            </a:r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    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 = 0; x &lt;= checkedListBox1.CheckedItems.Count-1; x++)</a:t>
            </a:r>
          </a:p>
          <a:p>
            <a:pPr>
              <a:lnSpc>
                <a:spcPct val="70000"/>
              </a:lnSpc>
            </a:pPr>
            <a:r>
              <a:rPr lang="zh-TW" altLang="en-US" sz="1800" dirty="0"/>
              <a:t>                </a:t>
            </a:r>
            <a:r>
              <a:rPr lang="en-US" altLang="zh-TW" sz="1800" dirty="0" smtClean="0"/>
              <a:t>{s </a:t>
            </a:r>
            <a:r>
              <a:rPr lang="en-US" altLang="zh-TW" sz="1800" dirty="0"/>
              <a:t>=s+checkedListBox1.CheckedItems[x].</a:t>
            </a:r>
            <a:r>
              <a:rPr lang="en-US" altLang="zh-TW" sz="1800" dirty="0" err="1"/>
              <a:t>ToString</a:t>
            </a:r>
            <a:r>
              <a:rPr lang="en-US" altLang="zh-TW" sz="1800" dirty="0"/>
              <a:t>() + "\n</a:t>
            </a:r>
            <a:r>
              <a:rPr lang="en-US" altLang="zh-TW" sz="1800" dirty="0" smtClean="0"/>
              <a:t>";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}</a:t>
            </a:r>
            <a:endParaRPr lang="en-US" altLang="zh-TW" sz="1800" dirty="0"/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    label1.Text = s;</a:t>
            </a:r>
          </a:p>
          <a:p>
            <a:pPr>
              <a:lnSpc>
                <a:spcPct val="70000"/>
              </a:lnSpc>
            </a:pPr>
            <a:r>
              <a:rPr lang="zh-TW" altLang="en-US" sz="1800" dirty="0"/>
              <a:t>            </a:t>
            </a:r>
            <a:r>
              <a:rPr lang="en-US" altLang="zh-TW" sz="1800" dirty="0"/>
              <a:t>}</a:t>
            </a:r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else</a:t>
            </a:r>
          </a:p>
          <a:p>
            <a:pPr>
              <a:lnSpc>
                <a:spcPct val="70000"/>
              </a:lnSpc>
            </a:pPr>
            <a:r>
              <a:rPr lang="zh-TW" altLang="en-US" sz="1800" dirty="0"/>
              <a:t>            </a:t>
            </a:r>
            <a:r>
              <a:rPr lang="en-US" altLang="zh-TW" sz="1800" dirty="0" smtClean="0"/>
              <a:t>{string </a:t>
            </a:r>
            <a:r>
              <a:rPr lang="en-US" altLang="zh-TW" sz="1800" dirty="0"/>
              <a:t>s = "";</a:t>
            </a:r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    s = "";</a:t>
            </a:r>
          </a:p>
          <a:p>
            <a:pPr>
              <a:lnSpc>
                <a:spcPct val="70000"/>
              </a:lnSpc>
            </a:pPr>
            <a:r>
              <a:rPr lang="en-US" altLang="zh-TW" sz="1800" dirty="0"/>
              <a:t>                label1.Text = s</a:t>
            </a:r>
            <a:r>
              <a:rPr lang="en-US" altLang="zh-TW" sz="1800" dirty="0" smtClean="0"/>
              <a:t>;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}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7" y="3519812"/>
            <a:ext cx="5506370" cy="25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015" y="219211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label1.Text = comboBox1.Text;</a:t>
            </a:r>
            <a:endParaRPr lang="en-US" altLang="zh-TW" sz="24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46" y="2914650"/>
            <a:ext cx="6153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7444" y="219617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 label1.Text = </a:t>
            </a:r>
            <a:r>
              <a:rPr lang="en-US" altLang="zh-TW" sz="3200" dirty="0" err="1"/>
              <a:t>e.Node.Text</a:t>
            </a:r>
            <a:r>
              <a:rPr lang="en-US" altLang="zh-TW" sz="3200" dirty="0"/>
              <a:t>;</a:t>
            </a:r>
            <a:endParaRPr lang="en-US" altLang="zh-TW" sz="32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45" y="3219450"/>
            <a:ext cx="6153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768600"/>
            <a:ext cx="6453352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 smtClean="0">
                <a:latin typeface="Comic Sans MS" panose="030F0702030302020204" pitchFamily="66" charset="0"/>
              </a:rPr>
              <a:t>小試一下</a:t>
            </a:r>
            <a:endParaRPr lang="zh-TW" altLang="en-US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1091</TotalTime>
  <Words>147</Words>
  <Application>Microsoft Office PowerPoint</Application>
  <PresentationFormat>寬螢幕</PresentationFormat>
  <Paragraphs>44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Calibri</vt:lpstr>
      <vt:lpstr>Calibri Light</vt:lpstr>
      <vt:lpstr>Comic Sans MS</vt:lpstr>
      <vt:lpstr>Wingdings</vt:lpstr>
      <vt:lpstr>回顧</vt:lpstr>
      <vt:lpstr>C#教學</vt:lpstr>
      <vt:lpstr>目錄</vt:lpstr>
      <vt:lpstr>控制項</vt:lpstr>
      <vt:lpstr>LinkLabel</vt:lpstr>
      <vt:lpstr>ListBox</vt:lpstr>
      <vt:lpstr>CheckedListBox</vt:lpstr>
      <vt:lpstr>ComboBox</vt:lpstr>
      <vt:lpstr>TreeView</vt:lpstr>
      <vt:lpstr>小試一下</vt:lpstr>
      <vt:lpstr>容器</vt:lpstr>
      <vt:lpstr>Tab control</vt:lpstr>
      <vt:lpstr>功能表與工具列</vt:lpstr>
      <vt:lpstr>MenusStrip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C#教學</dc:title>
  <dc:creator>黃暄文</dc:creator>
  <cp:lastModifiedBy>Owner</cp:lastModifiedBy>
  <cp:revision>63</cp:revision>
  <dcterms:created xsi:type="dcterms:W3CDTF">2017-09-26T15:17:36Z</dcterms:created>
  <dcterms:modified xsi:type="dcterms:W3CDTF">2017-11-28T17:29:11Z</dcterms:modified>
</cp:coreProperties>
</file>