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5"/>
  </p:notesMasterIdLst>
  <p:sldIdLst>
    <p:sldId id="256" r:id="rId2"/>
    <p:sldId id="257" r:id="rId3"/>
    <p:sldId id="274" r:id="rId4"/>
    <p:sldId id="275" r:id="rId5"/>
    <p:sldId id="276" r:id="rId6"/>
    <p:sldId id="278" r:id="rId7"/>
    <p:sldId id="277" r:id="rId8"/>
    <p:sldId id="279" r:id="rId9"/>
    <p:sldId id="284" r:id="rId10"/>
    <p:sldId id="281" r:id="rId11"/>
    <p:sldId id="280" r:id="rId12"/>
    <p:sldId id="282" r:id="rId13"/>
    <p:sldId id="28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513" autoAdjust="0"/>
  </p:normalViewPr>
  <p:slideViewPr>
    <p:cSldViewPr snapToGrid="0">
      <p:cViewPr varScale="1">
        <p:scale>
          <a:sx n="73" d="100"/>
          <a:sy n="73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2918A-1FD8-4BB6-863E-63627A805453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52D8-756A-4666-8846-9D1FB7FE38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3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5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4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8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4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69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65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52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5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4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AD8B1A-020D-4495-8881-A5635FBEF6B8}" type="datetimeFigureOut">
              <a:rPr lang="zh-TW" altLang="en-US" smtClean="0"/>
              <a:t>2017/12/27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C0F78B-1CDE-4C55-8231-AE9A614F37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0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38178" y="1642241"/>
            <a:ext cx="8915399" cy="2262781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C#</a:t>
            </a:r>
            <a:r>
              <a:rPr lang="zh-TW" altLang="en-US" dirty="0" smtClean="0">
                <a:latin typeface="Comic Sans MS" panose="030F0702030302020204" pitchFamily="66" charset="0"/>
              </a:rPr>
              <a:t>教學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734301" y="4314924"/>
            <a:ext cx="2625314" cy="1126283"/>
          </a:xfrm>
        </p:spPr>
        <p:txBody>
          <a:bodyPr/>
          <a:lstStyle/>
          <a:p>
            <a:r>
              <a:rPr lang="en-US" altLang="zh-TW" dirty="0" smtClean="0">
                <a:latin typeface="Comic Sans MS" panose="030F0702030302020204" pitchFamily="66" charset="0"/>
              </a:rPr>
              <a:t>2017/11/29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40100" y="2713803"/>
            <a:ext cx="5803900" cy="1320800"/>
          </a:xfrm>
        </p:spPr>
        <p:txBody>
          <a:bodyPr>
            <a:normAutofit fontScale="90000"/>
          </a:bodyPr>
          <a:lstStyle/>
          <a:p>
            <a:r>
              <a:rPr lang="en-US" altLang="zh-TW" sz="72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Window From</a:t>
            </a:r>
            <a:endParaRPr lang="en-US" altLang="zh-TW" sz="72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5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Window </a:t>
            </a:r>
            <a:r>
              <a:rPr lang="en-US" altLang="zh-TW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From2</a:t>
            </a:r>
            <a:r>
              <a:rPr lang="zh-TW" altLang="en-US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的新增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08860"/>
            <a:ext cx="5418138" cy="7810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48021" t="40555" r="12605" b="15186"/>
          <a:stretch/>
        </p:blipFill>
        <p:spPr>
          <a:xfrm>
            <a:off x="272059" y="2621814"/>
            <a:ext cx="4800600" cy="3035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645" y="4965700"/>
            <a:ext cx="5694973" cy="565150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 rot="2691133">
            <a:off x="5283200" y="2527300"/>
            <a:ext cx="412445" cy="93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9252289">
            <a:off x="5304299" y="4058295"/>
            <a:ext cx="412445" cy="93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Window </a:t>
            </a:r>
            <a:r>
              <a:rPr lang="en-US" altLang="zh-TW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From</a:t>
            </a:r>
            <a:r>
              <a:rPr lang="zh-TW" altLang="en-US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的呼叫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1780" y="2400112"/>
            <a:ext cx="5836920" cy="2349687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Form2 f2 = new Form2();</a:t>
            </a:r>
          </a:p>
          <a:p>
            <a:pPr marL="0" indent="0">
              <a:buNone/>
            </a:pPr>
            <a:r>
              <a:rPr lang="en-US" altLang="zh-TW" sz="3200" dirty="0" smtClean="0"/>
              <a:t> </a:t>
            </a:r>
            <a:r>
              <a:rPr lang="en-US" altLang="zh-TW" sz="3200" dirty="0"/>
              <a:t>f2.Show();</a:t>
            </a:r>
            <a:endParaRPr lang="en-US" altLang="zh-TW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9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Window </a:t>
            </a:r>
            <a:r>
              <a:rPr lang="en-US" altLang="zh-TW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From</a:t>
            </a:r>
            <a:r>
              <a:rPr lang="zh-TW" altLang="en-US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的傳值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656" y="1737360"/>
            <a:ext cx="7614299" cy="2613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56" y="4463413"/>
            <a:ext cx="7954024" cy="1752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953523" y="2639641"/>
            <a:ext cx="139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From1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53523" y="4463413"/>
            <a:ext cx="139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From2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75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教學大</a:t>
            </a:r>
            <a:r>
              <a:rPr lang="zh-TW" altLang="en-US" dirty="0"/>
              <a:t>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0502" y="1856407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1.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圖片的上下左右移動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2.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圖片自動移動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3.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圖片</a:t>
            </a:r>
            <a:r>
              <a:rPr lang="zh-TW" altLang="en-US" sz="24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按鍵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移動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4.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呼叫不同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window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from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5.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不同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window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from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 傳</a:t>
            </a:r>
            <a:r>
              <a:rPr lang="zh-TW" altLang="en-US" sz="24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值</a:t>
            </a:r>
            <a:endParaRPr lang="en-US" altLang="zh-TW" sz="2400" dirty="0" smtClean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9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83000" y="2802703"/>
            <a:ext cx="5003800" cy="1320800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圖片</a:t>
            </a:r>
            <a:r>
              <a:rPr lang="zh-TW" altLang="en-US" sz="7200" dirty="0" smtClean="0">
                <a:latin typeface="Comic Sans MS" panose="030F0702030302020204" pitchFamily="66" charset="0"/>
                <a:ea typeface="微軟正黑體" panose="020B0604030504040204" pitchFamily="34" charset="-120"/>
              </a:rPr>
              <a:t>的移動</a:t>
            </a:r>
            <a:endParaRPr lang="en-US" altLang="zh-TW" sz="72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1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ictureBox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544" y="1825500"/>
            <a:ext cx="4286856" cy="1705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Comic Sans MS" panose="030F0702030302020204" pitchFamily="66" charset="0"/>
              </a:rPr>
              <a:t>      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94" y="2033048"/>
            <a:ext cx="4590846" cy="938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19" y="3826288"/>
            <a:ext cx="3110596" cy="19415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37" y="2868664"/>
            <a:ext cx="3598863" cy="3163836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2806700" y="2971323"/>
            <a:ext cx="647700" cy="766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16200000">
            <a:off x="5523472" y="4203223"/>
            <a:ext cx="647700" cy="766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44900" y="3826288"/>
            <a:ext cx="584200" cy="624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9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PictureBox</a:t>
            </a:r>
            <a:r>
              <a:rPr lang="zh-TW" altLang="en-US" dirty="0" smtClean="0"/>
              <a:t>移動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7044" y="2193800"/>
            <a:ext cx="7030056" cy="3737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/>
              <a:t>pictureBox1.Top </a:t>
            </a:r>
            <a:r>
              <a:rPr lang="en-US" altLang="zh-TW" sz="3200" dirty="0" smtClean="0"/>
              <a:t>-= </a:t>
            </a:r>
            <a:r>
              <a:rPr lang="en-US" altLang="zh-TW" sz="3200" dirty="0"/>
              <a:t>50</a:t>
            </a:r>
            <a:r>
              <a:rPr lang="en-US" altLang="zh-TW" sz="3200" dirty="0" smtClean="0"/>
              <a:t>;</a:t>
            </a:r>
            <a:r>
              <a:rPr lang="zh-TW" altLang="en-US" sz="3200" dirty="0" smtClean="0"/>
              <a:t>      上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pictureBox1.Top += 50</a:t>
            </a:r>
            <a:r>
              <a:rPr lang="en-US" altLang="zh-TW" sz="3200" dirty="0" smtClean="0"/>
              <a:t>;</a:t>
            </a:r>
            <a:r>
              <a:rPr lang="zh-TW" altLang="en-US" sz="3200" dirty="0" smtClean="0"/>
              <a:t>     下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pictureBox1.Left -= </a:t>
            </a:r>
            <a:r>
              <a:rPr lang="en-US" altLang="zh-TW" sz="3200" dirty="0"/>
              <a:t>50</a:t>
            </a:r>
            <a:r>
              <a:rPr lang="en-US" altLang="zh-TW" sz="3200" dirty="0" smtClean="0"/>
              <a:t>;</a:t>
            </a:r>
            <a:r>
              <a:rPr lang="zh-TW" altLang="en-US" sz="3200" dirty="0" smtClean="0"/>
              <a:t>     左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/>
              <a:t>pictureBox1</a:t>
            </a:r>
            <a:r>
              <a:rPr lang="en-US" altLang="zh-TW" sz="3200" dirty="0" smtClean="0"/>
              <a:t>.</a:t>
            </a:r>
            <a:r>
              <a:rPr lang="en-US" altLang="zh-TW" sz="3200" dirty="0"/>
              <a:t> Left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+= 50</a:t>
            </a:r>
            <a:r>
              <a:rPr lang="en-US" altLang="zh-TW" sz="3200" dirty="0" smtClean="0"/>
              <a:t>;</a:t>
            </a:r>
            <a:r>
              <a:rPr lang="zh-TW" altLang="en-US" sz="3200" dirty="0" smtClean="0"/>
              <a:t>   右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7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PictureBox</a:t>
            </a:r>
            <a:r>
              <a:rPr lang="zh-TW" altLang="en-US" dirty="0" smtClean="0"/>
              <a:t>自動移動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65113"/>
            <a:ext cx="4286856" cy="1705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dirty="0" smtClean="0">
                <a:latin typeface="Comic Sans MS" panose="030F0702030302020204" pitchFamily="66" charset="0"/>
              </a:rPr>
              <a:t>使用</a:t>
            </a:r>
            <a:r>
              <a:rPr lang="en-US" altLang="zh-TW" sz="3600" dirty="0" smtClean="0">
                <a:latin typeface="Comic Sans MS" panose="030F0702030302020204" pitchFamily="66" charset="0"/>
              </a:rPr>
              <a:t>timer</a:t>
            </a:r>
            <a:endParaRPr lang="en-US" altLang="zh-TW" sz="3600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38" y="3118581"/>
            <a:ext cx="1852498" cy="7032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36" y="1893762"/>
            <a:ext cx="7994464" cy="44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PictureBox</a:t>
            </a:r>
            <a:r>
              <a:rPr lang="zh-TW" altLang="en-US" dirty="0" smtClean="0"/>
              <a:t>鍵盤移動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2909676"/>
            <a:ext cx="1371600" cy="1457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58" y="2174663"/>
            <a:ext cx="6099402" cy="104775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27075">
            <a:off x="3638119" y="2889500"/>
            <a:ext cx="12446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61350">
            <a:off x="3638244" y="4081250"/>
            <a:ext cx="12446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58" y="4328962"/>
            <a:ext cx="3063622" cy="116046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2" y="5560767"/>
            <a:ext cx="5754688" cy="49105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569947" y="4594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有按鈕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39114" y="24469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沒有按鈕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PictureBox</a:t>
            </a:r>
            <a:r>
              <a:rPr lang="zh-TW" altLang="en-US" dirty="0" smtClean="0"/>
              <a:t>鍵盤移動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6580" y="2108013"/>
            <a:ext cx="5029200" cy="1705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switch (</a:t>
            </a:r>
            <a:r>
              <a:rPr lang="en-US" altLang="zh-TW" dirty="0" err="1">
                <a:latin typeface="Comic Sans MS" panose="030F0702030302020204" pitchFamily="66" charset="0"/>
              </a:rPr>
              <a:t>e.KeyCode</a:t>
            </a:r>
            <a:r>
              <a:rPr lang="en-US" altLang="zh-TW" dirty="0">
                <a:latin typeface="Comic Sans MS" panose="030F0702030302020204" pitchFamily="66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            { case </a:t>
            </a:r>
            <a:r>
              <a:rPr lang="en-US" altLang="zh-TW" dirty="0" err="1">
                <a:latin typeface="Comic Sans MS" panose="030F0702030302020204" pitchFamily="66" charset="0"/>
              </a:rPr>
              <a:t>Keys.Left</a:t>
            </a:r>
            <a:r>
              <a:rPr lang="en-US" altLang="zh-TW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                     pictureBox1.Left -= 20;</a:t>
            </a:r>
          </a:p>
          <a:p>
            <a:pPr marL="0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                     break;</a:t>
            </a:r>
          </a:p>
          <a:p>
            <a:pPr marL="0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              case </a:t>
            </a:r>
            <a:r>
              <a:rPr lang="en-US" altLang="zh-TW" dirty="0" err="1">
                <a:latin typeface="Comic Sans MS" panose="030F0702030302020204" pitchFamily="66" charset="0"/>
              </a:rPr>
              <a:t>Keys.Right</a:t>
            </a:r>
            <a:r>
              <a:rPr lang="en-US" altLang="zh-TW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                     pictureBox1.Left += 20;</a:t>
            </a:r>
          </a:p>
          <a:p>
            <a:pPr marL="0" indent="0"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                     break;  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126480" y="1942913"/>
            <a:ext cx="4782820" cy="17051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 smtClean="0">
                <a:latin typeface="Comic Sans MS" panose="030F0702030302020204" pitchFamily="66" charset="0"/>
              </a:rPr>
              <a:t>case </a:t>
            </a:r>
            <a:r>
              <a:rPr lang="en-US" altLang="zh-TW" dirty="0" err="1" smtClean="0">
                <a:latin typeface="Comic Sans MS" panose="030F0702030302020204" pitchFamily="66" charset="0"/>
              </a:rPr>
              <a:t>Keys.Up</a:t>
            </a:r>
            <a:r>
              <a:rPr lang="en-US" altLang="zh-TW" dirty="0" smtClean="0">
                <a:latin typeface="Comic Sans MS" panose="030F0702030302020204" pitchFamily="66" charset="0"/>
              </a:rPr>
              <a:t>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 smtClean="0">
                <a:latin typeface="Comic Sans MS" panose="030F0702030302020204" pitchFamily="66" charset="0"/>
              </a:rPr>
              <a:t>                     pictureBox1.Top -= 20;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 smtClean="0">
                <a:latin typeface="Comic Sans MS" panose="030F0702030302020204" pitchFamily="66" charset="0"/>
              </a:rPr>
              <a:t>                     break;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 smtClean="0">
                <a:latin typeface="Comic Sans MS" panose="030F0702030302020204" pitchFamily="66" charset="0"/>
              </a:rPr>
              <a:t>              case </a:t>
            </a:r>
            <a:r>
              <a:rPr lang="en-US" altLang="zh-TW" dirty="0" err="1" smtClean="0">
                <a:latin typeface="Comic Sans MS" panose="030F0702030302020204" pitchFamily="66" charset="0"/>
              </a:rPr>
              <a:t>Keys.Down</a:t>
            </a:r>
            <a:r>
              <a:rPr lang="en-US" altLang="zh-TW" dirty="0" smtClean="0">
                <a:latin typeface="Comic Sans MS" panose="030F0702030302020204" pitchFamily="66" charset="0"/>
              </a:rPr>
              <a:t>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 smtClean="0">
                <a:latin typeface="Comic Sans MS" panose="030F0702030302020204" pitchFamily="66" charset="0"/>
              </a:rPr>
              <a:t>                     pictureBox1.Top += 20;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 smtClean="0">
                <a:latin typeface="Comic Sans MS" panose="030F0702030302020204" pitchFamily="66" charset="0"/>
              </a:rPr>
              <a:t>                     break;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dirty="0" smtClean="0">
                <a:latin typeface="Comic Sans MS" panose="030F0702030302020204" pitchFamily="66" charset="0"/>
              </a:rPr>
              <a:t>            }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4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簡易邊界反彈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4" y="1949450"/>
            <a:ext cx="6873875" cy="42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334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1387</TotalTime>
  <Words>163</Words>
  <Application>Microsoft Office PowerPoint</Application>
  <PresentationFormat>寬螢幕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Calibri</vt:lpstr>
      <vt:lpstr>Calibri Light</vt:lpstr>
      <vt:lpstr>Comic Sans MS</vt:lpstr>
      <vt:lpstr>回顧</vt:lpstr>
      <vt:lpstr>C#教學</vt:lpstr>
      <vt:lpstr>教學大綱</vt:lpstr>
      <vt:lpstr>圖片的移動</vt:lpstr>
      <vt:lpstr>PictureBox</vt:lpstr>
      <vt:lpstr>PictureBox移動</vt:lpstr>
      <vt:lpstr>PictureBox自動移動</vt:lpstr>
      <vt:lpstr>PictureBox鍵盤移動</vt:lpstr>
      <vt:lpstr>PictureBox鍵盤移動</vt:lpstr>
      <vt:lpstr>簡易邊界反彈</vt:lpstr>
      <vt:lpstr>Window From</vt:lpstr>
      <vt:lpstr>Window From2的新增</vt:lpstr>
      <vt:lpstr>Window From的呼叫</vt:lpstr>
      <vt:lpstr>Window From的傳值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C#教學</dc:title>
  <dc:creator>黃暄文</dc:creator>
  <cp:lastModifiedBy>黃暄文</cp:lastModifiedBy>
  <cp:revision>76</cp:revision>
  <dcterms:created xsi:type="dcterms:W3CDTF">2017-09-26T15:17:36Z</dcterms:created>
  <dcterms:modified xsi:type="dcterms:W3CDTF">2017-12-27T03:10:50Z</dcterms:modified>
</cp:coreProperties>
</file>