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1AEA-B8DA-514F-8A61-139CDBE480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BC4-F57F-A044-AEA7-1A2FF10A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0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1AEA-B8DA-514F-8A61-139CDBE480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BC4-F57F-A044-AEA7-1A2FF10A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1AEA-B8DA-514F-8A61-139CDBE480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BC4-F57F-A044-AEA7-1A2FF10A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5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1AEA-B8DA-514F-8A61-139CDBE480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BC4-F57F-A044-AEA7-1A2FF10A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1AEA-B8DA-514F-8A61-139CDBE480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BC4-F57F-A044-AEA7-1A2FF10A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1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1AEA-B8DA-514F-8A61-139CDBE480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BC4-F57F-A044-AEA7-1A2FF10A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8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1AEA-B8DA-514F-8A61-139CDBE480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BC4-F57F-A044-AEA7-1A2FF10A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9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1AEA-B8DA-514F-8A61-139CDBE480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BC4-F57F-A044-AEA7-1A2FF10A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1AEA-B8DA-514F-8A61-139CDBE480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BC4-F57F-A044-AEA7-1A2FF10A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9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1AEA-B8DA-514F-8A61-139CDBE480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BC4-F57F-A044-AEA7-1A2FF10A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1AEA-B8DA-514F-8A61-139CDBE480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BC4-F57F-A044-AEA7-1A2FF10A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3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1AEA-B8DA-514F-8A61-139CDBE480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8DBC4-F57F-A044-AEA7-1A2FF10A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FAIMSFB Coil assembly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25, 2020</a:t>
            </a:r>
          </a:p>
        </p:txBody>
      </p:sp>
    </p:spTree>
    <p:extLst>
      <p:ext uri="{BB962C8B-B14F-4D97-AF65-F5344CB8AC3E}">
        <p14:creationId xmlns:p14="http://schemas.microsoft.com/office/powerpoint/2010/main" val="142431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4C91-F66C-13B2-C242-8C3F689D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Fly-back transformer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9043-2392-76A6-4256-6D462E1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81" y="2062537"/>
            <a:ext cx="8229600" cy="3536879"/>
          </a:xfrm>
        </p:spPr>
        <p:txBody>
          <a:bodyPr/>
          <a:lstStyle/>
          <a:p>
            <a:r>
              <a:rPr lang="en-US" dirty="0" err="1"/>
              <a:t>Digikey</a:t>
            </a:r>
            <a:r>
              <a:rPr lang="en-US" dirty="0"/>
              <a:t> 495-5250-ND, RM8 630nH cores</a:t>
            </a:r>
          </a:p>
          <a:p>
            <a:r>
              <a:rPr lang="en-US" dirty="0" err="1"/>
              <a:t>Digikey</a:t>
            </a:r>
            <a:r>
              <a:rPr lang="en-US" dirty="0"/>
              <a:t> 495-5262-ND RM8 clamps</a:t>
            </a:r>
          </a:p>
          <a:p>
            <a:r>
              <a:rPr lang="en-US" dirty="0"/>
              <a:t>Use PCB coil boards and build as shown on next slides</a:t>
            </a:r>
          </a:p>
          <a:p>
            <a:r>
              <a:rPr lang="en-US" dirty="0"/>
              <a:t>Require 2 transformers per DMS system</a:t>
            </a:r>
          </a:p>
        </p:txBody>
      </p:sp>
    </p:spTree>
    <p:extLst>
      <p:ext uri="{BB962C8B-B14F-4D97-AF65-F5344CB8AC3E}">
        <p14:creationId xmlns:p14="http://schemas.microsoft.com/office/powerpoint/2010/main" val="157674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0"/>
            <a:ext cx="4344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8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63" y="50800"/>
            <a:ext cx="3759200" cy="675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431" y="50800"/>
            <a:ext cx="3418668" cy="3334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105" y="3454400"/>
            <a:ext cx="4216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4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38</Words>
  <Application>Microsoft Macintosh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FAIMSFB Coil assembly details</vt:lpstr>
      <vt:lpstr>Fly-back transformer cores</vt:lpstr>
      <vt:lpstr>PowerPoint Presentation</vt:lpstr>
      <vt:lpstr>PowerPoint Presentation</vt:lpstr>
    </vt:vector>
  </TitlesOfParts>
  <Company>GAA Custom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FAIMSFB Coil assembly details</dc:title>
  <dc:creator>Gordon Anderson</dc:creator>
  <cp:lastModifiedBy>Gordon Anderson</cp:lastModifiedBy>
  <cp:revision>4</cp:revision>
  <dcterms:created xsi:type="dcterms:W3CDTF">2020-02-25T16:45:12Z</dcterms:created>
  <dcterms:modified xsi:type="dcterms:W3CDTF">2024-11-26T23:02:01Z</dcterms:modified>
</cp:coreProperties>
</file>