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5B8-E384-8A47-B194-A69AE15F9E4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894E-EAC1-404B-A5A2-F825490B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3600" y="1231587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40634" y="983937"/>
            <a:ext cx="160867" cy="247650"/>
            <a:chOff x="1028700" y="1254125"/>
            <a:chExt cx="160867" cy="2476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301501" y="1231587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853163" y="1316853"/>
            <a:ext cx="160867" cy="247650"/>
            <a:chOff x="1028700" y="1254125"/>
            <a:chExt cx="160867" cy="24765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V="1">
            <a:off x="823600" y="1564503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14030" y="1564503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32167" y="891686"/>
            <a:ext cx="8467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7844" y="891686"/>
            <a:ext cx="0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0634" y="918888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301501" y="1114089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20109" y="1114089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14030" y="1421217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32638" y="142350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40635" y="1640835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53202" y="1173946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9127" y="851633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7597" y="1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0606" y="13871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72973" y="94188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17523" y="126767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05393" y="1581417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54" name="Right Brace 53"/>
          <p:cNvSpPr/>
          <p:nvPr/>
        </p:nvSpPr>
        <p:spPr>
          <a:xfrm rot="5400000">
            <a:off x="2218035" y="1022318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35637" y="2223069"/>
            <a:ext cx="196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 for each Td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75533" y="530958"/>
            <a:ext cx="160867" cy="247650"/>
            <a:chOff x="1028700" y="1254125"/>
            <a:chExt cx="160867" cy="24765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1136400" y="778608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600" y="778608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7016" y="1982241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32167" y="1734591"/>
            <a:ext cx="160867" cy="247650"/>
            <a:chOff x="1028700" y="1254125"/>
            <a:chExt cx="160867" cy="24765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1293034" y="1982241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848" y="577628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16865" y="17804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5008" y="57762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40635" y="577628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16086" y="379758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756193" y="57762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0847" y="1030921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693" y="1361388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5" y="3384550"/>
            <a:ext cx="3263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23600" y="1231587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40634" y="983937"/>
            <a:ext cx="160867" cy="247650"/>
            <a:chOff x="1028700" y="1254125"/>
            <a:chExt cx="160867" cy="24765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301501" y="1231587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36400" y="891686"/>
            <a:ext cx="4235" cy="762572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97844" y="891686"/>
            <a:ext cx="0" cy="762572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0634" y="918888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01501" y="1114089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0109" y="1114089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9127" y="851633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67597" y="1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72973" y="94188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31" name="Right Brace 30"/>
          <p:cNvSpPr/>
          <p:nvPr/>
        </p:nvSpPr>
        <p:spPr>
          <a:xfrm rot="5400000">
            <a:off x="2226502" y="694335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13946" y="1903874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</a:t>
            </a:r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975533" y="530958"/>
            <a:ext cx="160867" cy="247650"/>
            <a:chOff x="1028700" y="1254125"/>
            <a:chExt cx="160867" cy="24765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1136400" y="778608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3600" y="778608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483" y="1654258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40634" y="1406608"/>
            <a:ext cx="160867" cy="247650"/>
            <a:chOff x="1028700" y="1254125"/>
            <a:chExt cx="160867" cy="2476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1301501" y="1654258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8848" y="577628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25332" y="145241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55008" y="577628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0635" y="577628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16086" y="379758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56193" y="57762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0847" y="1030921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25901" y="3193142"/>
            <a:ext cx="160867" cy="247650"/>
            <a:chOff x="1028700" y="1254125"/>
            <a:chExt cx="160867" cy="24765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796338" y="3440792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986768" y="3440792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09138" y="3110810"/>
            <a:ext cx="4235" cy="640389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70582" y="3110810"/>
            <a:ext cx="0" cy="74772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13372" y="3138012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986768" y="3297506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605376" y="3299797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113373" y="3517124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25940" y="3252075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58677" y="3070757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33344" y="32633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0261" y="314396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678131" y="3457706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2190773" y="2898607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78131" y="4107251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</a:t>
            </a:r>
            <a:endParaRPr lang="en-US" sz="1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948271" y="2750082"/>
            <a:ext cx="160867" cy="247650"/>
            <a:chOff x="1028700" y="1254125"/>
            <a:chExt cx="160867" cy="24765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>
            <a:off x="1109138" y="2997732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6338" y="2997732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9754" y="3858530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104905" y="3610880"/>
            <a:ext cx="160867" cy="247650"/>
            <a:chOff x="1028700" y="1254125"/>
            <a:chExt cx="160867" cy="2476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1265772" y="3858530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1586" y="2796752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89603" y="3656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727746" y="279675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13373" y="2796752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88824" y="2598882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28931" y="2796752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665431" y="3237677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191925" y="1214271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508959" y="966621"/>
            <a:ext cx="160867" cy="247650"/>
            <a:chOff x="1028700" y="1254125"/>
            <a:chExt cx="160867" cy="24765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5669826" y="1214271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221488" y="1299537"/>
            <a:ext cx="160867" cy="247650"/>
            <a:chOff x="1028700" y="1254125"/>
            <a:chExt cx="160867" cy="24765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 flipV="1">
            <a:off x="5191925" y="1547187"/>
            <a:ext cx="2029563" cy="1691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82355" y="1547187"/>
            <a:ext cx="6049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500492" y="874370"/>
            <a:ext cx="8467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866169" y="874370"/>
            <a:ext cx="0" cy="115301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508959" y="901572"/>
            <a:ext cx="2357210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69826" y="1096773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5288434" y="1096773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382355" y="1403901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000963" y="140619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5508960" y="1623519"/>
            <a:ext cx="1712567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21527" y="1156630"/>
            <a:ext cx="0" cy="499124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517452" y="834317"/>
            <a:ext cx="34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Tp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35922" y="10225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928931" y="13697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41298" y="92457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Ts1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685848" y="125035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Ts2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073718" y="1564101"/>
            <a:ext cx="42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Tdn</a:t>
            </a:r>
            <a:endParaRPr lang="en-US" sz="1200" dirty="0"/>
          </a:p>
        </p:txBody>
      </p:sp>
      <p:sp>
        <p:nvSpPr>
          <p:cNvPr id="134" name="Right Brace 133"/>
          <p:cNvSpPr/>
          <p:nvPr/>
        </p:nvSpPr>
        <p:spPr>
          <a:xfrm rot="5400000">
            <a:off x="6586360" y="1005002"/>
            <a:ext cx="202409" cy="2357210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6096451" y="2205753"/>
            <a:ext cx="122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Repeats m times</a:t>
            </a:r>
            <a:endParaRPr lang="en-US" sz="12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343858" y="513642"/>
            <a:ext cx="160867" cy="247650"/>
            <a:chOff x="1028700" y="1254125"/>
            <a:chExt cx="160867" cy="24765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5504725" y="761292"/>
            <a:ext cx="248260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191925" y="761292"/>
            <a:ext cx="15193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185341" y="1964925"/>
            <a:ext cx="31703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500492" y="1717275"/>
            <a:ext cx="160867" cy="247650"/>
            <a:chOff x="1028700" y="1254125"/>
            <a:chExt cx="160867" cy="24765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028700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189567" y="1254125"/>
              <a:ext cx="0" cy="2476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28700" y="1254125"/>
              <a:ext cx="160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/>
          <p:cNvCxnSpPr/>
          <p:nvPr/>
        </p:nvCxnSpPr>
        <p:spPr>
          <a:xfrm>
            <a:off x="5661359" y="1964925"/>
            <a:ext cx="23175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797173" y="560312"/>
            <a:ext cx="47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Sync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985190" y="176308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5123333" y="560312"/>
            <a:ext cx="220525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08960" y="560312"/>
            <a:ext cx="241322" cy="0"/>
          </a:xfrm>
          <a:prstGeom prst="line">
            <a:avLst/>
          </a:prstGeom>
          <a:ln w="9525" cmpd="sng">
            <a:solidFill>
              <a:srgbClr val="000000"/>
            </a:solidFill>
            <a:prstDash val="sysDash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684411" y="362442"/>
            <a:ext cx="49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50uS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24518" y="560312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Occurs once, at start of sequence 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209172" y="1013605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1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61018" y="1344072"/>
            <a:ext cx="66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Shutter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9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8848" y="379758"/>
            <a:ext cx="3243254" cy="2357358"/>
            <a:chOff x="428848" y="379758"/>
            <a:chExt cx="3243254" cy="23573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823600" y="1231587"/>
              <a:ext cx="317034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140634" y="983937"/>
              <a:ext cx="160867" cy="247650"/>
              <a:chOff x="1028700" y="1254125"/>
              <a:chExt cx="160867" cy="2476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028700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189567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028700" y="1254125"/>
                <a:ext cx="16086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1301501" y="1231587"/>
              <a:ext cx="23175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53163" y="1638561"/>
              <a:ext cx="160867" cy="247650"/>
              <a:chOff x="1028700" y="1254125"/>
              <a:chExt cx="160867" cy="24765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28700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189567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28700" y="1254125"/>
                <a:ext cx="16086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823600" y="1886211"/>
              <a:ext cx="2029563" cy="169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14030" y="1886211"/>
              <a:ext cx="60497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32167" y="891686"/>
              <a:ext cx="8467" cy="1153014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97844" y="891686"/>
              <a:ext cx="0" cy="1153014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40634" y="918888"/>
              <a:ext cx="2357210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01501" y="1114089"/>
              <a:ext cx="241322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20109" y="1114089"/>
              <a:ext cx="22052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14030" y="1742925"/>
              <a:ext cx="241322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632638" y="1745216"/>
              <a:ext cx="22052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140635" y="1962543"/>
              <a:ext cx="1712567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53202" y="1656508"/>
              <a:ext cx="0" cy="38819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49127" y="851633"/>
              <a:ext cx="340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Tp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7597" y="103985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606" y="1708808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973" y="941888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TsA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34455" y="157454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Tss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05393" y="1886193"/>
              <a:ext cx="421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Tdn</a:t>
              </a:r>
              <a:endParaRPr lang="en-US" sz="1200" dirty="0"/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2218035" y="1259366"/>
              <a:ext cx="202409" cy="2357210"/>
            </a:xfrm>
            <a:prstGeom prst="rightBrac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35637" y="2460117"/>
              <a:ext cx="196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Repeats m times for each Td</a:t>
              </a:r>
              <a:endParaRPr lang="en-US" sz="12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75533" y="530958"/>
              <a:ext cx="160867" cy="247650"/>
              <a:chOff x="1028700" y="1254125"/>
              <a:chExt cx="160867" cy="2476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028700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189567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28700" y="1254125"/>
                <a:ext cx="16086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1136400" y="778608"/>
              <a:ext cx="248260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23600" y="778608"/>
              <a:ext cx="15193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17016" y="2303949"/>
              <a:ext cx="317034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132167" y="2056299"/>
              <a:ext cx="160867" cy="247650"/>
              <a:chOff x="1028700" y="1254125"/>
              <a:chExt cx="160867" cy="24765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028700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189567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028700" y="1254125"/>
                <a:ext cx="16086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293034" y="2303949"/>
              <a:ext cx="23175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28848" y="577628"/>
              <a:ext cx="470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Sync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6865" y="210210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755008" y="577628"/>
              <a:ext cx="22052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140635" y="577628"/>
              <a:ext cx="241322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316086" y="379758"/>
              <a:ext cx="492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50uS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6193" y="577628"/>
              <a:ext cx="19159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Occurs once, at start of sequence </a:t>
              </a:r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40847" y="1030921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Shutter </a:t>
              </a:r>
              <a:r>
                <a:rPr lang="en-US" sz="1000" dirty="0" smtClean="0"/>
                <a:t>A</a:t>
              </a:r>
              <a:endParaRPr 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01501" y="1701722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Scanned Shutter</a:t>
              </a:r>
              <a:endParaRPr lang="en-US" sz="1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2451067" y="1283744"/>
              <a:ext cx="160867" cy="247650"/>
              <a:chOff x="1028700" y="1254125"/>
              <a:chExt cx="160867" cy="24765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028700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89567" y="1254125"/>
                <a:ext cx="0" cy="24765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28700" y="1254125"/>
                <a:ext cx="16086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V="1">
              <a:off x="823639" y="1531394"/>
              <a:ext cx="1627428" cy="169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11934" y="1531394"/>
              <a:ext cx="10070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11934" y="1388108"/>
              <a:ext cx="241322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230542" y="1390399"/>
              <a:ext cx="22052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140675" y="1607726"/>
              <a:ext cx="1310392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sysDash"/>
              <a:headEnd type="stealt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0645" y="135399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Sf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1223" y="1338439"/>
              <a:ext cx="9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Fixed Shutters</a:t>
              </a:r>
              <a:endParaRPr 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40591" y="1229361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Tsf</a:t>
              </a:r>
              <a:endParaRPr lang="en-US" sz="12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451067" y="1304873"/>
              <a:ext cx="0" cy="38819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567799" y="151984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Tdf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3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117</Words>
  <Application>Microsoft Macintosh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Anderson</dc:creator>
  <cp:lastModifiedBy>Gordon Anderson</cp:lastModifiedBy>
  <cp:revision>14</cp:revision>
  <dcterms:created xsi:type="dcterms:W3CDTF">2017-11-23T01:46:04Z</dcterms:created>
  <dcterms:modified xsi:type="dcterms:W3CDTF">2020-05-11T01:55:04Z</dcterms:modified>
</cp:coreProperties>
</file>