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82" d="100"/>
          <a:sy n="182" d="100"/>
        </p:scale>
        <p:origin x="-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3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8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7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4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5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6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095B8-E384-8A47-B194-A69AE15F9E4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823600" y="1231587"/>
            <a:ext cx="317034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140634" y="983937"/>
            <a:ext cx="160867" cy="247650"/>
            <a:chOff x="1028700" y="1254125"/>
            <a:chExt cx="160867" cy="24765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1301501" y="1231587"/>
            <a:ext cx="23175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853163" y="1316853"/>
            <a:ext cx="160867" cy="247650"/>
            <a:chOff x="1028700" y="1254125"/>
            <a:chExt cx="160867" cy="24765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 flipV="1">
            <a:off x="823600" y="1564503"/>
            <a:ext cx="2029563" cy="16914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14030" y="1564503"/>
            <a:ext cx="6049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132167" y="891686"/>
            <a:ext cx="8467" cy="1153014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97844" y="891686"/>
            <a:ext cx="0" cy="1153014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0634" y="918888"/>
            <a:ext cx="2357210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301501" y="1114089"/>
            <a:ext cx="241322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20109" y="1114089"/>
            <a:ext cx="220525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14030" y="1421217"/>
            <a:ext cx="241322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632638" y="1423508"/>
            <a:ext cx="220525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140635" y="1640835"/>
            <a:ext cx="1712567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853202" y="1173946"/>
            <a:ext cx="0" cy="499124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49127" y="851633"/>
            <a:ext cx="34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Tp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67597" y="10398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S1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60606" y="138710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472973" y="94188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Ts1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317523" y="1267673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Ts2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705393" y="1581417"/>
            <a:ext cx="42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Tdn</a:t>
            </a:r>
            <a:endParaRPr lang="en-US" sz="1200" dirty="0"/>
          </a:p>
        </p:txBody>
      </p:sp>
      <p:sp>
        <p:nvSpPr>
          <p:cNvPr id="54" name="Right Brace 53"/>
          <p:cNvSpPr/>
          <p:nvPr/>
        </p:nvSpPr>
        <p:spPr>
          <a:xfrm rot="5400000">
            <a:off x="2218035" y="1022318"/>
            <a:ext cx="202409" cy="2357210"/>
          </a:xfrm>
          <a:prstGeom prst="rightBrac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335637" y="2223069"/>
            <a:ext cx="1963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Repeats m times for each Td</a:t>
            </a:r>
            <a:endParaRPr lang="en-US" sz="1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975533" y="530958"/>
            <a:ext cx="160867" cy="247650"/>
            <a:chOff x="1028700" y="1254125"/>
            <a:chExt cx="160867" cy="24765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>
            <a:off x="1136400" y="778608"/>
            <a:ext cx="248260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23600" y="778608"/>
            <a:ext cx="15193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17016" y="1982241"/>
            <a:ext cx="317034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132167" y="1734591"/>
            <a:ext cx="160867" cy="247650"/>
            <a:chOff x="1028700" y="1254125"/>
            <a:chExt cx="160867" cy="24765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1293034" y="1982241"/>
            <a:ext cx="23175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8848" y="577628"/>
            <a:ext cx="470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Sync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616865" y="178040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755008" y="577628"/>
            <a:ext cx="220525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140635" y="577628"/>
            <a:ext cx="241322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316086" y="379758"/>
            <a:ext cx="492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50uS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1756193" y="577628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Occurs once, at start of sequence 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2840847" y="1030921"/>
            <a:ext cx="66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Shutter 1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692693" y="1361388"/>
            <a:ext cx="66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Shutter 2</a:t>
            </a:r>
            <a:endParaRPr lang="en-US" sz="1000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65" y="3384550"/>
            <a:ext cx="3263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9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23600" y="1231587"/>
            <a:ext cx="317034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40634" y="983937"/>
            <a:ext cx="160867" cy="247650"/>
            <a:chOff x="1028700" y="1254125"/>
            <a:chExt cx="160867" cy="24765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1301501" y="1231587"/>
            <a:ext cx="23175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136400" y="891686"/>
            <a:ext cx="4235" cy="762572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97844" y="891686"/>
            <a:ext cx="0" cy="762572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40634" y="918888"/>
            <a:ext cx="2357210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01501" y="1114089"/>
            <a:ext cx="241322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920109" y="1114089"/>
            <a:ext cx="220525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49127" y="851633"/>
            <a:ext cx="34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Tp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67597" y="10398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472973" y="94188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Ts1</a:t>
            </a:r>
            <a:endParaRPr lang="en-US" sz="1200" dirty="0"/>
          </a:p>
        </p:txBody>
      </p:sp>
      <p:sp>
        <p:nvSpPr>
          <p:cNvPr id="31" name="Right Brace 30"/>
          <p:cNvSpPr/>
          <p:nvPr/>
        </p:nvSpPr>
        <p:spPr>
          <a:xfrm rot="5400000">
            <a:off x="2226502" y="694335"/>
            <a:ext cx="202409" cy="2357210"/>
          </a:xfrm>
          <a:prstGeom prst="rightBrac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13946" y="1903874"/>
            <a:ext cx="122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Repeats m </a:t>
            </a:r>
            <a:r>
              <a:rPr lang="en-US" sz="1200" dirty="0" smtClean="0"/>
              <a:t>times</a:t>
            </a:r>
            <a:endParaRPr lang="en-US" sz="12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975533" y="530958"/>
            <a:ext cx="160867" cy="247650"/>
            <a:chOff x="1028700" y="1254125"/>
            <a:chExt cx="160867" cy="24765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>
            <a:off x="1136400" y="778608"/>
            <a:ext cx="248260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3600" y="778608"/>
            <a:ext cx="15193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5483" y="1654258"/>
            <a:ext cx="317034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140634" y="1406608"/>
            <a:ext cx="160867" cy="247650"/>
            <a:chOff x="1028700" y="1254125"/>
            <a:chExt cx="160867" cy="24765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>
            <a:off x="1301501" y="1654258"/>
            <a:ext cx="23175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8848" y="577628"/>
            <a:ext cx="470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Sync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25332" y="145241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755008" y="577628"/>
            <a:ext cx="220525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40635" y="577628"/>
            <a:ext cx="241322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16086" y="379758"/>
            <a:ext cx="492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50uS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756193" y="577628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Occurs once, at start of sequence 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2840847" y="1030921"/>
            <a:ext cx="66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Shutter 1</a:t>
            </a:r>
            <a:endParaRPr lang="en-US" sz="10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2825901" y="3193142"/>
            <a:ext cx="160867" cy="247650"/>
            <a:chOff x="1028700" y="1254125"/>
            <a:chExt cx="160867" cy="24765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/>
          <p:nvPr/>
        </p:nvCxnSpPr>
        <p:spPr>
          <a:xfrm flipV="1">
            <a:off x="796338" y="3440792"/>
            <a:ext cx="2029563" cy="16914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986768" y="3440792"/>
            <a:ext cx="6049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109138" y="3110810"/>
            <a:ext cx="4235" cy="640389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470582" y="3110810"/>
            <a:ext cx="0" cy="747720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13372" y="3138012"/>
            <a:ext cx="2357210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986768" y="3297506"/>
            <a:ext cx="241322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2605376" y="3299797"/>
            <a:ext cx="220525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1113373" y="3517124"/>
            <a:ext cx="1712567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825940" y="3252075"/>
            <a:ext cx="0" cy="499124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558677" y="3070757"/>
            <a:ext cx="34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Tp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533344" y="326338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2290261" y="3143962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Ts2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1678131" y="3457706"/>
            <a:ext cx="42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Tdn</a:t>
            </a:r>
            <a:endParaRPr lang="en-US" sz="1200" dirty="0"/>
          </a:p>
        </p:txBody>
      </p:sp>
      <p:sp>
        <p:nvSpPr>
          <p:cNvPr id="83" name="Right Brace 82"/>
          <p:cNvSpPr/>
          <p:nvPr/>
        </p:nvSpPr>
        <p:spPr>
          <a:xfrm rot="5400000">
            <a:off x="2190773" y="2898607"/>
            <a:ext cx="202409" cy="2357210"/>
          </a:xfrm>
          <a:prstGeom prst="rightBrac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678131" y="4107251"/>
            <a:ext cx="122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Repeats m </a:t>
            </a:r>
            <a:r>
              <a:rPr lang="en-US" sz="1200" dirty="0" smtClean="0"/>
              <a:t>times</a:t>
            </a:r>
            <a:endParaRPr lang="en-US" sz="12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948271" y="2750082"/>
            <a:ext cx="160867" cy="247650"/>
            <a:chOff x="1028700" y="1254125"/>
            <a:chExt cx="160867" cy="24765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/>
          <p:nvPr/>
        </p:nvCxnSpPr>
        <p:spPr>
          <a:xfrm>
            <a:off x="1109138" y="2997732"/>
            <a:ext cx="248260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96338" y="2997732"/>
            <a:ext cx="15193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89754" y="3858530"/>
            <a:ext cx="317034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1104905" y="3610880"/>
            <a:ext cx="160867" cy="247650"/>
            <a:chOff x="1028700" y="1254125"/>
            <a:chExt cx="160867" cy="24765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/>
          <p:nvPr/>
        </p:nvCxnSpPr>
        <p:spPr>
          <a:xfrm>
            <a:off x="1265772" y="3858530"/>
            <a:ext cx="23175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01586" y="2796752"/>
            <a:ext cx="470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Sync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589603" y="365669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727746" y="2796752"/>
            <a:ext cx="220525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113373" y="2796752"/>
            <a:ext cx="241322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288824" y="2598882"/>
            <a:ext cx="492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50uS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728931" y="2796752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Occurs once, at start of sequence 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665431" y="3237677"/>
            <a:ext cx="66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Shutter 2</a:t>
            </a:r>
            <a:endParaRPr lang="en-US" sz="10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5191925" y="1214271"/>
            <a:ext cx="317034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5508959" y="966621"/>
            <a:ext cx="160867" cy="247650"/>
            <a:chOff x="1028700" y="1254125"/>
            <a:chExt cx="160867" cy="24765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/>
          <p:cNvCxnSpPr/>
          <p:nvPr/>
        </p:nvCxnSpPr>
        <p:spPr>
          <a:xfrm>
            <a:off x="5669826" y="1214271"/>
            <a:ext cx="23175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7221488" y="1299537"/>
            <a:ext cx="160867" cy="247650"/>
            <a:chOff x="1028700" y="1254125"/>
            <a:chExt cx="160867" cy="247650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/>
          <p:cNvCxnSpPr/>
          <p:nvPr/>
        </p:nvCxnSpPr>
        <p:spPr>
          <a:xfrm flipV="1">
            <a:off x="5191925" y="1547187"/>
            <a:ext cx="2029563" cy="16914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382355" y="1547187"/>
            <a:ext cx="6049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5500492" y="874370"/>
            <a:ext cx="8467" cy="1153014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866169" y="874370"/>
            <a:ext cx="0" cy="1153014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508959" y="901572"/>
            <a:ext cx="2357210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669826" y="1096773"/>
            <a:ext cx="241322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5288434" y="1096773"/>
            <a:ext cx="220525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382355" y="1403901"/>
            <a:ext cx="241322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7000963" y="1406192"/>
            <a:ext cx="220525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5508960" y="1623519"/>
            <a:ext cx="1712567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21527" y="1156630"/>
            <a:ext cx="0" cy="499124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517452" y="834317"/>
            <a:ext cx="34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Tp</a:t>
            </a:r>
            <a:endParaRPr 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935922" y="102253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S1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928931" y="13697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841298" y="924572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Ts1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685848" y="1250357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Ts2</a:t>
            </a:r>
            <a:endParaRPr 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073718" y="1564101"/>
            <a:ext cx="42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Tdn</a:t>
            </a:r>
            <a:endParaRPr lang="en-US" sz="1200" dirty="0"/>
          </a:p>
        </p:txBody>
      </p:sp>
      <p:sp>
        <p:nvSpPr>
          <p:cNvPr id="134" name="Right Brace 133"/>
          <p:cNvSpPr/>
          <p:nvPr/>
        </p:nvSpPr>
        <p:spPr>
          <a:xfrm rot="5400000">
            <a:off x="6586360" y="1005002"/>
            <a:ext cx="202409" cy="2357210"/>
          </a:xfrm>
          <a:prstGeom prst="rightBrac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6096451" y="2205753"/>
            <a:ext cx="122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Repeats m </a:t>
            </a:r>
            <a:r>
              <a:rPr lang="en-US" sz="1200" dirty="0" smtClean="0"/>
              <a:t>times</a:t>
            </a:r>
            <a:endParaRPr lang="en-US" sz="1200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5343858" y="513642"/>
            <a:ext cx="160867" cy="247650"/>
            <a:chOff x="1028700" y="1254125"/>
            <a:chExt cx="160867" cy="247650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Connector 139"/>
          <p:cNvCxnSpPr/>
          <p:nvPr/>
        </p:nvCxnSpPr>
        <p:spPr>
          <a:xfrm>
            <a:off x="5504725" y="761292"/>
            <a:ext cx="248260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5191925" y="761292"/>
            <a:ext cx="15193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185341" y="1964925"/>
            <a:ext cx="317034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5500492" y="1717275"/>
            <a:ext cx="160867" cy="247650"/>
            <a:chOff x="1028700" y="1254125"/>
            <a:chExt cx="160867" cy="247650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Connector 146"/>
          <p:cNvCxnSpPr/>
          <p:nvPr/>
        </p:nvCxnSpPr>
        <p:spPr>
          <a:xfrm>
            <a:off x="5661359" y="1964925"/>
            <a:ext cx="23175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797173" y="560312"/>
            <a:ext cx="470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Sync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985190" y="176308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cxnSp>
        <p:nvCxnSpPr>
          <p:cNvPr id="150" name="Straight Connector 149"/>
          <p:cNvCxnSpPr/>
          <p:nvPr/>
        </p:nvCxnSpPr>
        <p:spPr>
          <a:xfrm flipH="1">
            <a:off x="5123333" y="560312"/>
            <a:ext cx="220525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508960" y="560312"/>
            <a:ext cx="241322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684411" y="362442"/>
            <a:ext cx="492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50uS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124518" y="560312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Occurs once, at start of sequence </a:t>
            </a:r>
            <a:endParaRPr lang="en-US" sz="1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209172" y="1013605"/>
            <a:ext cx="66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Shutter 1</a:t>
            </a:r>
            <a:endParaRPr lang="en-US" sz="1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061018" y="1344072"/>
            <a:ext cx="66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Shutter 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391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86</Words>
  <Application>Microsoft Macintosh PowerPoint</Application>
  <PresentationFormat>On-screen Show 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Anderson</dc:creator>
  <cp:lastModifiedBy>Gordon Anderson</cp:lastModifiedBy>
  <cp:revision>9</cp:revision>
  <dcterms:created xsi:type="dcterms:W3CDTF">2017-11-23T01:46:04Z</dcterms:created>
  <dcterms:modified xsi:type="dcterms:W3CDTF">2018-04-27T04:43:52Z</dcterms:modified>
</cp:coreProperties>
</file>