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0" d="100"/>
          <a:sy n="20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6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95B8-E384-8A47-B194-A69AE15F9E4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23600" y="1231587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140634" y="983937"/>
            <a:ext cx="160867" cy="247650"/>
            <a:chOff x="1028700" y="1254125"/>
            <a:chExt cx="160867" cy="2476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1301501" y="1231587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853163" y="1316853"/>
            <a:ext cx="160867" cy="247650"/>
            <a:chOff x="1028700" y="1254125"/>
            <a:chExt cx="160867" cy="24765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 flipV="1">
            <a:off x="823600" y="1564503"/>
            <a:ext cx="2029563" cy="1691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14030" y="1564503"/>
            <a:ext cx="6049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32167" y="891686"/>
            <a:ext cx="8467" cy="115301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97844" y="891686"/>
            <a:ext cx="0" cy="115301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0634" y="918888"/>
            <a:ext cx="2357210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301501" y="1114089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20109" y="1114089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14030" y="1421217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32638" y="1423508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140635" y="1640835"/>
            <a:ext cx="1712567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53202" y="1173946"/>
            <a:ext cx="0" cy="49912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49127" y="851633"/>
            <a:ext cx="34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Tp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67597" y="10398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60606" y="13871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472973" y="94188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317523" y="1267673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Ts2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05393" y="1581417"/>
            <a:ext cx="42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Tdn</a:t>
            </a:r>
            <a:endParaRPr lang="en-US" sz="1200" dirty="0"/>
          </a:p>
        </p:txBody>
      </p:sp>
      <p:sp>
        <p:nvSpPr>
          <p:cNvPr id="54" name="Right Brace 53"/>
          <p:cNvSpPr/>
          <p:nvPr/>
        </p:nvSpPr>
        <p:spPr>
          <a:xfrm rot="5400000">
            <a:off x="2218035" y="1022318"/>
            <a:ext cx="202409" cy="2357210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35637" y="2223069"/>
            <a:ext cx="196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Repeats m times for each Td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975533" y="530958"/>
            <a:ext cx="160867" cy="247650"/>
            <a:chOff x="1028700" y="1254125"/>
            <a:chExt cx="160867" cy="24765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1136400" y="778608"/>
            <a:ext cx="248260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23600" y="778608"/>
            <a:ext cx="15193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17016" y="1982241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32167" y="1734591"/>
            <a:ext cx="160867" cy="247650"/>
            <a:chOff x="1028700" y="1254125"/>
            <a:chExt cx="160867" cy="24765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1293034" y="1982241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8848" y="577628"/>
            <a:ext cx="47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Sync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16865" y="17804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55008" y="577628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40635" y="577628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16086" y="379758"/>
            <a:ext cx="49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50uS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756193" y="577628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Occurs once, at start of sequence 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840847" y="1030921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1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2693" y="1361388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2</a:t>
            </a:r>
            <a:endParaRPr lang="en-US" sz="10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5" y="3384550"/>
            <a:ext cx="3263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9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26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Anderson</dc:creator>
  <cp:lastModifiedBy>Gordon Anderson</cp:lastModifiedBy>
  <cp:revision>7</cp:revision>
  <dcterms:created xsi:type="dcterms:W3CDTF">2017-11-23T01:46:04Z</dcterms:created>
  <dcterms:modified xsi:type="dcterms:W3CDTF">2017-11-23T16:22:39Z</dcterms:modified>
</cp:coreProperties>
</file>