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5D9D73"/>
    <a:srgbClr val="CD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99-7E1A-ED44-B45B-C730B4C3ED0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B895-7706-B64B-97EA-2100BBCE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3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CD228-8E9B-1706-2DF6-17ED59DB8E54}"/>
              </a:ext>
            </a:extLst>
          </p:cNvPr>
          <p:cNvSpPr/>
          <p:nvPr/>
        </p:nvSpPr>
        <p:spPr>
          <a:xfrm>
            <a:off x="291293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4F24E-D286-FAC6-64E6-803B8E388575}"/>
              </a:ext>
            </a:extLst>
          </p:cNvPr>
          <p:cNvSpPr/>
          <p:nvPr/>
        </p:nvSpPr>
        <p:spPr>
          <a:xfrm>
            <a:off x="1767169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55DAF9-7553-FE8F-BD9C-D5DB8D47620C}"/>
              </a:ext>
            </a:extLst>
          </p:cNvPr>
          <p:cNvSpPr/>
          <p:nvPr/>
        </p:nvSpPr>
        <p:spPr>
          <a:xfrm>
            <a:off x="3243045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F5015-59C5-C9D0-96F9-EACCDEA1FFFB}"/>
              </a:ext>
            </a:extLst>
          </p:cNvPr>
          <p:cNvSpPr/>
          <p:nvPr/>
        </p:nvSpPr>
        <p:spPr>
          <a:xfrm>
            <a:off x="4718921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A6376-B45B-FFD8-48C5-81CB5516A9C5}"/>
              </a:ext>
            </a:extLst>
          </p:cNvPr>
          <p:cNvSpPr/>
          <p:nvPr/>
        </p:nvSpPr>
        <p:spPr>
          <a:xfrm>
            <a:off x="6194797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2B74C-ACFB-EA97-E70A-634FEA0508F6}"/>
              </a:ext>
            </a:extLst>
          </p:cNvPr>
          <p:cNvSpPr/>
          <p:nvPr/>
        </p:nvSpPr>
        <p:spPr>
          <a:xfrm>
            <a:off x="7670673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71DC6-D280-6AA0-6756-0D4A664B587A}"/>
              </a:ext>
            </a:extLst>
          </p:cNvPr>
          <p:cNvSpPr/>
          <p:nvPr/>
        </p:nvSpPr>
        <p:spPr>
          <a:xfrm>
            <a:off x="9146549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ECACC-C451-33AA-1BF3-9F31C27B88F1}"/>
              </a:ext>
            </a:extLst>
          </p:cNvPr>
          <p:cNvSpPr/>
          <p:nvPr/>
        </p:nvSpPr>
        <p:spPr>
          <a:xfrm>
            <a:off x="10622427" y="2340329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C0156-DF2F-FE7D-5738-5928A5FA1C80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F8046-FE22-12AA-116F-1F52C51E850A}"/>
              </a:ext>
            </a:extLst>
          </p:cNvPr>
          <p:cNvSpPr txBox="1"/>
          <p:nvPr/>
        </p:nvSpPr>
        <p:spPr>
          <a:xfrm>
            <a:off x="11038819" y="258984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6ABD8-BFC9-8BE4-3362-DEEABDD1446D}"/>
              </a:ext>
            </a:extLst>
          </p:cNvPr>
          <p:cNvSpPr txBox="1"/>
          <p:nvPr/>
        </p:nvSpPr>
        <p:spPr>
          <a:xfrm>
            <a:off x="9562941" y="258984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4CF86-F759-2D47-343F-FBA63BA8C5E8}"/>
              </a:ext>
            </a:extLst>
          </p:cNvPr>
          <p:cNvSpPr txBox="1"/>
          <p:nvPr/>
        </p:nvSpPr>
        <p:spPr>
          <a:xfrm>
            <a:off x="8087065" y="258984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DCA2B-5B26-104F-960C-E48D9FAC51A3}"/>
              </a:ext>
            </a:extLst>
          </p:cNvPr>
          <p:cNvSpPr txBox="1"/>
          <p:nvPr/>
        </p:nvSpPr>
        <p:spPr>
          <a:xfrm>
            <a:off x="6611189" y="258599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A1D84-93F5-D0D7-C6B4-D5DC4F4954EC}"/>
              </a:ext>
            </a:extLst>
          </p:cNvPr>
          <p:cNvSpPr txBox="1"/>
          <p:nvPr/>
        </p:nvSpPr>
        <p:spPr>
          <a:xfrm>
            <a:off x="4979020" y="258599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53C4-1973-C320-AC24-37A2FD2C9DD6}"/>
              </a:ext>
            </a:extLst>
          </p:cNvPr>
          <p:cNvSpPr txBox="1"/>
          <p:nvPr/>
        </p:nvSpPr>
        <p:spPr>
          <a:xfrm>
            <a:off x="3503144" y="258599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B4E0-22D1-5CA5-ADB5-FAD18C46160B}"/>
              </a:ext>
            </a:extLst>
          </p:cNvPr>
          <p:cNvSpPr txBox="1"/>
          <p:nvPr/>
        </p:nvSpPr>
        <p:spPr>
          <a:xfrm>
            <a:off x="2027268" y="258599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10644-FE3F-03D1-FFF7-0DED41B05DDD}"/>
              </a:ext>
            </a:extLst>
          </p:cNvPr>
          <p:cNvSpPr txBox="1"/>
          <p:nvPr/>
        </p:nvSpPr>
        <p:spPr>
          <a:xfrm>
            <a:off x="395099" y="2585996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F7E9CF-3FFD-4473-4ABD-C9E41FD40944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5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C4748-03BE-296F-E65D-996CCF73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8B5F13-A687-A859-7E34-2657A91DCD0C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171CF-55BC-F30F-F70A-D810B2C7254A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0C0A1-4B64-937F-449F-1CA85A861F29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D2B16-37CE-1E47-AFF5-6ACCFAE95920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3F7F5-2036-DF67-06AB-F91CE0CA356D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F7599-F56B-E350-BE3E-9553128E2440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97DD-75CB-55A3-48E6-5925B3EFCC08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AE1BD-B090-1F8C-7DB5-E95D36D15632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60CA6-A7E7-B093-5F24-4FB270D94BEC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B90AA-B2E7-1D77-5273-BC91FB8F3BBC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8B3B6-5365-6F05-A9B7-A058D3DF1905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8FB8A-A37D-AFD3-E4F3-3AAFD48EAB0D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427CE-33C7-0244-E0FB-BEB4FCED2430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18E60-8E5E-C722-2135-799EC2AC81C9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636ED-5AC6-D29D-8DD0-1A0D677FDC27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974CB-24DE-9FE9-78A2-0E1BD3B401FA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A4773B-570E-498A-A7E3-36BC04A2EBBE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73380-9382-318F-39B5-BF960B4CEC05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23D39-92F8-5010-C4E2-9741E3AE109F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DC92EE-B9F6-B680-ACF3-CA1AA3AF6FB5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6942C-4A47-27D9-A7DD-2DC97FEB5727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09A5B1-7EA3-28FC-2E5F-E23B4F9CD2AC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DA2DC-DF74-B522-B8AC-D867C1FF07DF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42673-FFA5-139C-83BF-D2AE8BD45D27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93B55E-F2B2-679C-A2EC-83AD75F91CF0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35FF5-4DC2-5D00-60EA-1571F6AA7A30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9B889E-291B-2202-BF9C-3CFCD979BB7F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35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EE983-1407-5583-FABA-F0D5CF898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E0D98-02A1-6CB4-88E7-66E0EFD46F00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7CF4D-29D6-5463-1BE7-20E3AEAD7977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9CD98-0893-887F-16EF-263FD43B26A6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F1F23-2B70-AD98-F085-E6C225A3AD2D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D3BB8-CC8A-4BBB-4386-008DB4E071D3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8BAF3-CA7C-4D81-AF5E-2108ACEE9546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7C0AF-C154-8370-5730-236169F85370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2E479-19AB-6ACB-4B5E-4A859EE27BD0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47ECC-5469-9DCD-5737-7723441EEB9E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E07CE2-D12C-A09E-F71B-C66548510DAF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FF504-E912-70FD-5F6D-ECB87145190C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CCF1C-51A5-77C3-B4E1-4917232CA783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F1857-3A5E-3DCD-E9D0-0A12DD2E8081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A7C57-CDDE-C991-B734-4910BDF11EC2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4151D-216B-11CB-2382-C04B532EAD61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5EE23-C6C6-4C37-738A-424798CD3A63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40FD9-F862-1A64-7E87-EFF96F1A1942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E020C-098E-F0B6-D9A8-395E707C695D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150E2-9533-8E1E-806B-DFE4B4055906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94F93C-44CB-2743-720F-6A92AFFA7995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1E61F-C8AE-D489-CF74-F4A5D4DA22D6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819944-091B-EB1B-028D-BFEA9B7260FA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19739-B094-22F1-1DCB-4DB45D0369B9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895790-DAF5-1A77-9AE0-E524FFE90A6B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72965E-9249-B437-68E9-2DF710344B00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2E0C10-3EBC-54A2-0EC4-F083369BA85E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204530-B5DA-1AE3-3C32-1CA5F9E2C611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83076F-8C31-7853-F519-592F6CAC126E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1" name="!!remaining">
            <a:extLst>
              <a:ext uri="{FF2B5EF4-FFF2-40B4-BE49-F238E27FC236}">
                <a16:creationId xmlns:a16="http://schemas.microsoft.com/office/drawing/2014/main" id="{9D0B4537-5DBE-9092-8359-3591651AEAEF}"/>
              </a:ext>
            </a:extLst>
          </p:cNvPr>
          <p:cNvSpPr txBox="1"/>
          <p:nvPr/>
        </p:nvSpPr>
        <p:spPr>
          <a:xfrm>
            <a:off x="9981645" y="4470521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1</a:t>
            </a:r>
          </a:p>
        </p:txBody>
      </p:sp>
      <p:sp>
        <p:nvSpPr>
          <p:cNvPr id="42" name="!!remaining">
            <a:extLst>
              <a:ext uri="{FF2B5EF4-FFF2-40B4-BE49-F238E27FC236}">
                <a16:creationId xmlns:a16="http://schemas.microsoft.com/office/drawing/2014/main" id="{20943A94-C09D-3C7C-4D25-CF2DFE56F2DF}"/>
              </a:ext>
            </a:extLst>
          </p:cNvPr>
          <p:cNvSpPr txBox="1"/>
          <p:nvPr/>
        </p:nvSpPr>
        <p:spPr>
          <a:xfrm>
            <a:off x="9981645" y="4470521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7F25A7-A249-1792-40B8-FB31C0E3B029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118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1" grpId="1" animBg="1"/>
      <p:bldP spid="42" grpId="0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5E1A4-316E-7204-C647-8783562E6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A6C282-31FC-12AD-AD26-6C1B12C9FF4F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A7443-1D9F-F26D-9B88-DB7D9DAA6627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07D28-5A04-D1A3-79BA-9FA2CAAB5662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DB85D-32D7-6700-5293-96CAE7836693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0F1FB-A9CD-3338-12C6-9B36C3B58591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2598D-E93E-C5B6-A505-E658E88D00F8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8C847-3466-0B11-CB47-EA40CD389239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B21FA-F814-0027-E030-A303DB54915C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43025-A1B2-6FF4-2994-261E95A5F8A5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A34D9-D261-1D65-6C4E-176D5240B5C5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93221-27F9-66C5-48E6-779B437EF846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11AF6-09F7-920C-4D98-4E6CA0A56E42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E30C6-E912-87D8-381E-3A54E7575FED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F7729-A731-6DEF-CBB6-D74159527536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1ECA0-F8B2-0778-30FF-9EB2630EA411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59A70-C561-3316-5831-4ACFA8E8EF35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A5433-315D-F8FD-A412-0591A82BC022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55C2B-9EF0-4233-85E5-4595CCF13053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7679C-C397-10A7-FCBC-04F114364E5B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C3EBB-BCB6-FFDD-0F5F-B40939F5C274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2425E-B7F4-4FBE-F22C-0C46BD28390F}"/>
              </a:ext>
            </a:extLst>
          </p:cNvPr>
          <p:cNvSpPr txBox="1"/>
          <p:nvPr/>
        </p:nvSpPr>
        <p:spPr>
          <a:xfrm>
            <a:off x="2656185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B7FAD-2A0D-1DFB-30B0-CEAE61D1946B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A0D7C-87B3-1405-7EF5-0B2DA5F08360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6EB1A-8739-3C82-F555-BD6719A205FC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D63730-1C42-8690-18EF-541FC78CA5CC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AA8F91-4637-C71F-D200-70C455A11B6F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66FDC-7ABC-2B13-2664-87A71D9CBE65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2294E-02B1-6DB5-582A-E6847CE806A9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B35AEB-ED5C-84F1-8A25-E2F67936A383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AAE1A4-B2C6-0E0B-7599-2EE43F563B68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1" name="!!remaining">
            <a:extLst>
              <a:ext uri="{FF2B5EF4-FFF2-40B4-BE49-F238E27FC236}">
                <a16:creationId xmlns:a16="http://schemas.microsoft.com/office/drawing/2014/main" id="{C37E839D-D02F-F80B-C5D8-1DBEFADEC97E}"/>
              </a:ext>
            </a:extLst>
          </p:cNvPr>
          <p:cNvSpPr txBox="1"/>
          <p:nvPr/>
        </p:nvSpPr>
        <p:spPr>
          <a:xfrm>
            <a:off x="9981645" y="4470521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2</a:t>
            </a:r>
          </a:p>
        </p:txBody>
      </p:sp>
      <p:sp>
        <p:nvSpPr>
          <p:cNvPr id="42" name="!!remaining">
            <a:extLst>
              <a:ext uri="{FF2B5EF4-FFF2-40B4-BE49-F238E27FC236}">
                <a16:creationId xmlns:a16="http://schemas.microsoft.com/office/drawing/2014/main" id="{BAE4C9CC-9B00-D7A7-FEE6-0DD10630D95F}"/>
              </a:ext>
            </a:extLst>
          </p:cNvPr>
          <p:cNvSpPr txBox="1"/>
          <p:nvPr/>
        </p:nvSpPr>
        <p:spPr>
          <a:xfrm>
            <a:off x="9981645" y="4470521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03C3DF-706B-C648-BAA5-B7186559CAD5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804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41" grpId="1" animBg="1"/>
      <p:bldP spid="41" grpId="2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4BE43-EE0C-2499-22D3-BECA02455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AD5D9-4F5A-427B-F1A0-E86D04B02209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0EE166-69BC-5319-E638-E3DD238EE7C5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F427C-29AC-9C0A-3446-93F5E139775B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8E8AB-A010-6B4C-65EE-F0268A0F8480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14BF9-8173-9C13-D7FD-161BD31AFC5D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CBBDE3-A4D8-5BE7-22BE-E25E052FF38B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BED2A-EFA1-30A9-9FFF-9FC16EF721D6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7AD28D-F73D-F3AA-B8FC-926F92C3C09E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A7399-0DB8-B8A0-ED8D-57520A9ABDBC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D3D2D-0F77-558C-6FA6-B20B2EE549AB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A9B2F-74C9-5812-059F-524A3BAD5026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94033-0201-13A7-FC4D-812EA87B1319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A97DC-E096-DAEA-AB63-B179C1FC54F5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B0D85-9AA6-4829-7AA0-D667FE0A8350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0BEC9-7772-4BEE-4FF7-334CEB66CDC2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B7054-7FA8-9775-5723-F372AA26E0C7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B959C7-0859-58B2-6DFB-E969242F1B5B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1AD9B-876B-0117-F2C7-FEEED288591B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CD5F64-0DCA-DA1D-8A03-999A19F2EBE6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FE6ED1-8232-F6E6-CB99-5400A0CB579D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963AD-6091-EA3A-55CB-7157CDABF45D}"/>
              </a:ext>
            </a:extLst>
          </p:cNvPr>
          <p:cNvSpPr txBox="1"/>
          <p:nvPr/>
        </p:nvSpPr>
        <p:spPr>
          <a:xfrm>
            <a:off x="2656184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CB895-0E67-5468-0B63-DD3F416A17AF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F0DF6-5320-FC0B-3482-BEFC5953C0B2}"/>
              </a:ext>
            </a:extLst>
          </p:cNvPr>
          <p:cNvSpPr txBox="1"/>
          <p:nvPr/>
        </p:nvSpPr>
        <p:spPr>
          <a:xfrm>
            <a:off x="291293" y="541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Read_and_Write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3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B08534-31A9-041D-A43F-4B2FFF21232C}"/>
              </a:ext>
            </a:extLst>
          </p:cNvPr>
          <p:cNvSpPr txBox="1"/>
          <p:nvPr/>
        </p:nvSpPr>
        <p:spPr>
          <a:xfrm>
            <a:off x="2656185" y="49814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47AF4D-BE3A-3C64-E1E4-C112DE7F3CDC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FD443B-B548-D1CB-32B5-BAB5B796C3D5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8555AC-9677-CDB3-F2B7-D661970BB599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F56A-03B2-0D42-9BE0-D0A3DF868672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4AFB9C-4BF6-1CF8-F4A7-2FA030C3B959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EAE9B4-EC37-B333-C0FD-30C22B011612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10B829-25F8-B50F-CB5C-4E801C49F62E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C99525-1F9A-2945-1EED-5BFAA5F723E0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3" name="!!remaining">
            <a:extLst>
              <a:ext uri="{FF2B5EF4-FFF2-40B4-BE49-F238E27FC236}">
                <a16:creationId xmlns:a16="http://schemas.microsoft.com/office/drawing/2014/main" id="{10345FAD-5AF9-BA70-FB78-25761ADC55D9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3</a:t>
            </a:r>
          </a:p>
        </p:txBody>
      </p:sp>
      <p:sp>
        <p:nvSpPr>
          <p:cNvPr id="44" name="!!remaining">
            <a:extLst>
              <a:ext uri="{FF2B5EF4-FFF2-40B4-BE49-F238E27FC236}">
                <a16:creationId xmlns:a16="http://schemas.microsoft.com/office/drawing/2014/main" id="{6D599160-0E52-B0E5-AF0C-457FD4324BF8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1</a:t>
            </a:r>
          </a:p>
        </p:txBody>
      </p:sp>
      <p:sp>
        <p:nvSpPr>
          <p:cNvPr id="45" name="!!remaining">
            <a:extLst>
              <a:ext uri="{FF2B5EF4-FFF2-40B4-BE49-F238E27FC236}">
                <a16:creationId xmlns:a16="http://schemas.microsoft.com/office/drawing/2014/main" id="{2DFD1264-EF7E-65A7-F3D2-72C8904C3D26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7008D7-AB46-0FC6-54A3-4A491E456A09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07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E8A09A-9798-0E65-BB9E-3374DBFA8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71DF2-6A7A-96B3-0B2F-311225FD54A7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89AC8-56A0-6376-BFFC-B7F3DFE478F5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69C54-79FA-F97A-2366-6B74CD121EF4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44C63-64CE-B5DA-BF2E-B1B4EB09C718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0AA16-AB52-E7CA-9DCD-81CE641BD7E6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71C15-1D95-D2E8-7E62-229D479B84B9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9A3B9-84C8-874B-79D5-3953F1B8E63E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E8598-7B7A-E40D-D582-8290C31DFE53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0DE75-248C-5DC4-E8D7-B044FE1586DF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A137E-B0B2-EB9E-318A-3564ABD0C8CE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437C4-7B5D-643F-0DE2-AEE30EA3BC4F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79BE3-32DB-2489-FC1B-B19B9D15A3BB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BEB3E-D3EA-8714-6638-8804B0680824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D0AAE-8242-E96B-3A33-2A7417EC73BF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7A61A-9115-100D-8BEF-E0639559810C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A379C-871D-606E-E0BA-E98DCC54FAC6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BF51C-CC25-90EE-D665-404A508A3C51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F8FA-47ED-CD25-F52A-16993C9AD7C6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EAC60-532B-3FCC-F27A-8ABEBEF9543B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81F8A5-3263-C40B-7F5F-B7EADEA08D26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9C51F-F8A1-3C0B-AA0C-B75DE4E76A07}"/>
              </a:ext>
            </a:extLst>
          </p:cNvPr>
          <p:cNvSpPr txBox="1"/>
          <p:nvPr/>
        </p:nvSpPr>
        <p:spPr>
          <a:xfrm>
            <a:off x="2656184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3A0637-C42E-35A8-56D3-684F928A96D7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948A20-0D8D-F72D-3C41-C2B72DBE87EC}"/>
              </a:ext>
            </a:extLst>
          </p:cNvPr>
          <p:cNvSpPr txBox="1"/>
          <p:nvPr/>
        </p:nvSpPr>
        <p:spPr>
          <a:xfrm>
            <a:off x="291293" y="541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Read_and_Write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3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A7574-0765-4FF7-D6E1-D596C20ED60E}"/>
              </a:ext>
            </a:extLst>
          </p:cNvPr>
          <p:cNvSpPr txBox="1"/>
          <p:nvPr/>
        </p:nvSpPr>
        <p:spPr>
          <a:xfrm>
            <a:off x="2656185" y="49814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3E1BBC-DC17-AA47-1977-47A71BAEBA3E}"/>
              </a:ext>
            </a:extLst>
          </p:cNvPr>
          <p:cNvSpPr txBox="1"/>
          <p:nvPr/>
        </p:nvSpPr>
        <p:spPr>
          <a:xfrm>
            <a:off x="2982168" y="538292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15EFE0-9276-85E1-71ED-653072F61339}"/>
              </a:ext>
            </a:extLst>
          </p:cNvPr>
          <p:cNvSpPr txBox="1"/>
          <p:nvPr/>
        </p:nvSpPr>
        <p:spPr>
          <a:xfrm>
            <a:off x="291293" y="5816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Full_manage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4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1E078-2A59-8A1A-57DB-2683024D2EE1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674638-920A-CC97-8146-826E51C9CFEE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C4A48D-57DD-C19C-CA11-0707BB4A77E9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8714D7-4A87-A7A5-EDF4-FBC53EE3F6B1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84C680-5ECF-0C07-F0E3-4465D25F4752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DB2256-000B-84AA-19C2-4A04C38FCC58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390A30-43FD-8CDE-011F-629E8B390714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3382-7E4F-C30A-EFE3-5C585BE991A4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2" name="!!remaining">
            <a:extLst>
              <a:ext uri="{FF2B5EF4-FFF2-40B4-BE49-F238E27FC236}">
                <a16:creationId xmlns:a16="http://schemas.microsoft.com/office/drawing/2014/main" id="{F5769CEA-8210-8787-52B4-4619FCFACBA5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4</a:t>
            </a:r>
          </a:p>
        </p:txBody>
      </p:sp>
      <p:sp>
        <p:nvSpPr>
          <p:cNvPr id="53" name="!!remaining">
            <a:extLst>
              <a:ext uri="{FF2B5EF4-FFF2-40B4-BE49-F238E27FC236}">
                <a16:creationId xmlns:a16="http://schemas.microsoft.com/office/drawing/2014/main" id="{D813B6F1-FAF1-81F8-D8A4-FAE5821BFC75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D24991-0D5F-23B9-C593-D9E239E011E1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2" grpId="1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218EA-3A86-A207-EAB1-B523786E3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CF3E06-B453-D9EB-D44E-86BD54040142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2714D-0A3C-C07B-B82A-6B0765F48CF9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ED9B2-A779-E6C3-BE3B-3CDED7F1844C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243AF-8DB4-3886-5D94-0DF99E326146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3C3DD-E433-BB03-8738-0F62061A5F69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C01E0-2ADC-36B9-975B-05199ABF79DC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1CD2F-32F1-EDAA-BA03-E1629D3B91AA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51FFC-AEEF-1FD6-7171-563E62237F0C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CD8F0-CDD1-1901-F03B-F45E55E520E4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0C9-6B1A-B6C2-31B8-4D124652607E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BC085-4EAE-BC40-DC2F-4F3132F0E198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31277-5FB4-E1C9-7CCB-B57FD8111A93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C0653-58B8-F684-3CF0-376F30424A3B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526B95-4586-CE90-8C71-A0641B824B08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D0656-39E4-AC78-8F13-64465913F99B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418CE-3FE6-1543-F068-B79056E6957E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915F92-0C90-17AB-A1D3-4A8289151703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E680B-8BD0-0BE5-8145-951CB6D3A22B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653A3-5C65-3373-0D36-97319C518513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ECA62-859A-8D80-17FC-93E25BA25BDB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A5BEC-5484-A5E3-1F56-8C7432B99313}"/>
              </a:ext>
            </a:extLst>
          </p:cNvPr>
          <p:cNvSpPr txBox="1"/>
          <p:nvPr/>
        </p:nvSpPr>
        <p:spPr>
          <a:xfrm>
            <a:off x="2656184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9ECB7-39B9-6293-62D8-A519F37C4259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9B85F1-891C-5043-4E0B-142781AACD22}"/>
              </a:ext>
            </a:extLst>
          </p:cNvPr>
          <p:cNvSpPr txBox="1"/>
          <p:nvPr/>
        </p:nvSpPr>
        <p:spPr>
          <a:xfrm>
            <a:off x="291293" y="541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Read_and_Write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3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D3B966-F533-1470-F5DF-1C265D676E0E}"/>
              </a:ext>
            </a:extLst>
          </p:cNvPr>
          <p:cNvSpPr txBox="1"/>
          <p:nvPr/>
        </p:nvSpPr>
        <p:spPr>
          <a:xfrm>
            <a:off x="2656185" y="49814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20C32-02B6-9AE1-C8BD-3E5F702C2290}"/>
              </a:ext>
            </a:extLst>
          </p:cNvPr>
          <p:cNvSpPr txBox="1"/>
          <p:nvPr/>
        </p:nvSpPr>
        <p:spPr>
          <a:xfrm>
            <a:off x="2982168" y="538292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49046-6CF8-8FA9-CF81-EBE2AC196904}"/>
              </a:ext>
            </a:extLst>
          </p:cNvPr>
          <p:cNvSpPr txBox="1"/>
          <p:nvPr/>
        </p:nvSpPr>
        <p:spPr>
          <a:xfrm>
            <a:off x="291293" y="5816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Full_manage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7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94B1D2-0D95-34F4-49AC-90A8DA428C9C}"/>
              </a:ext>
            </a:extLst>
          </p:cNvPr>
          <p:cNvSpPr txBox="1"/>
          <p:nvPr/>
        </p:nvSpPr>
        <p:spPr>
          <a:xfrm>
            <a:off x="11038819" y="289464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2BB3BF-559B-3AB7-3EC8-0C8A65A00F30}"/>
              </a:ext>
            </a:extLst>
          </p:cNvPr>
          <p:cNvSpPr txBox="1"/>
          <p:nvPr/>
        </p:nvSpPr>
        <p:spPr>
          <a:xfrm>
            <a:off x="9562941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237C12-D932-EFBA-13DC-F1E091CCAAB4}"/>
              </a:ext>
            </a:extLst>
          </p:cNvPr>
          <p:cNvSpPr txBox="1"/>
          <p:nvPr/>
        </p:nvSpPr>
        <p:spPr>
          <a:xfrm>
            <a:off x="8087065" y="289464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1F9F2A-CC33-1467-1461-8F8BE2C57641}"/>
              </a:ext>
            </a:extLst>
          </p:cNvPr>
          <p:cNvSpPr txBox="1"/>
          <p:nvPr/>
        </p:nvSpPr>
        <p:spPr>
          <a:xfrm>
            <a:off x="6611189" y="289079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EDC858-0EE3-7C13-7F92-F781A0D8FE03}"/>
              </a:ext>
            </a:extLst>
          </p:cNvPr>
          <p:cNvSpPr txBox="1"/>
          <p:nvPr/>
        </p:nvSpPr>
        <p:spPr>
          <a:xfrm>
            <a:off x="5135313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8E1B0C-9ED5-8E9E-6095-D1EE18BFB0A5}"/>
              </a:ext>
            </a:extLst>
          </p:cNvPr>
          <p:cNvSpPr txBox="1"/>
          <p:nvPr/>
        </p:nvSpPr>
        <p:spPr>
          <a:xfrm>
            <a:off x="3659437" y="2890795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41F1-BF39-DA3D-3C82-1CAA631D020B}"/>
              </a:ext>
            </a:extLst>
          </p:cNvPr>
          <p:cNvSpPr txBox="1"/>
          <p:nvPr/>
        </p:nvSpPr>
        <p:spPr>
          <a:xfrm>
            <a:off x="2183561" y="2890794"/>
            <a:ext cx="497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B5767D-5FB6-503C-F4BB-A5A502A45062}"/>
              </a:ext>
            </a:extLst>
          </p:cNvPr>
          <p:cNvSpPr txBox="1"/>
          <p:nvPr/>
        </p:nvSpPr>
        <p:spPr>
          <a:xfrm>
            <a:off x="707684" y="289079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0</a:t>
            </a:r>
          </a:p>
        </p:txBody>
      </p:sp>
      <p:sp>
        <p:nvSpPr>
          <p:cNvPr id="21" name="!!remaining">
            <a:extLst>
              <a:ext uri="{FF2B5EF4-FFF2-40B4-BE49-F238E27FC236}">
                <a16:creationId xmlns:a16="http://schemas.microsoft.com/office/drawing/2014/main" id="{59DD2D78-DD57-8014-4537-00E356BADB5B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7</a:t>
            </a:r>
          </a:p>
        </p:txBody>
      </p:sp>
      <p:sp>
        <p:nvSpPr>
          <p:cNvPr id="23" name="!!remaining">
            <a:extLst>
              <a:ext uri="{FF2B5EF4-FFF2-40B4-BE49-F238E27FC236}">
                <a16:creationId xmlns:a16="http://schemas.microsoft.com/office/drawing/2014/main" id="{76D32D89-6D50-3B2C-7E7E-F4B70B1B1B69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3</a:t>
            </a:r>
          </a:p>
        </p:txBody>
      </p:sp>
      <p:sp>
        <p:nvSpPr>
          <p:cNvPr id="24" name="!!remaining">
            <a:extLst>
              <a:ext uri="{FF2B5EF4-FFF2-40B4-BE49-F238E27FC236}">
                <a16:creationId xmlns:a16="http://schemas.microsoft.com/office/drawing/2014/main" id="{9995B56A-4246-C4A7-67CE-B98ACFA389F6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1</a:t>
            </a:r>
          </a:p>
        </p:txBody>
      </p:sp>
      <p:sp>
        <p:nvSpPr>
          <p:cNvPr id="25" name="!!remaining">
            <a:extLst>
              <a:ext uri="{FF2B5EF4-FFF2-40B4-BE49-F238E27FC236}">
                <a16:creationId xmlns:a16="http://schemas.microsoft.com/office/drawing/2014/main" id="{5BC8D172-69A9-D6F1-D7D4-4065398CC314}"/>
              </a:ext>
            </a:extLst>
          </p:cNvPr>
          <p:cNvSpPr txBox="1"/>
          <p:nvPr/>
        </p:nvSpPr>
        <p:spPr>
          <a:xfrm>
            <a:off x="10060193" y="4269455"/>
            <a:ext cx="756938" cy="1446550"/>
          </a:xfrm>
          <a:prstGeom prst="rect">
            <a:avLst/>
          </a:prstGeom>
          <a:solidFill>
            <a:srgbClr val="1F1F1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BAFAC7-8B6A-DDB0-AF8A-7BA4CA05D624}"/>
              </a:ext>
            </a:extLst>
          </p:cNvPr>
          <p:cNvSpPr/>
          <p:nvPr/>
        </p:nvSpPr>
        <p:spPr>
          <a:xfrm>
            <a:off x="291291" y="5816472"/>
            <a:ext cx="2535036" cy="416763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5CEFB0-1099-5970-631B-0B780A30329B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0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9E0C5-6260-8CE4-D5AF-23D722E17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124B9D-A0DF-523E-C2AF-019522E0641F}"/>
              </a:ext>
            </a:extLst>
          </p:cNvPr>
          <p:cNvSpPr/>
          <p:nvPr/>
        </p:nvSpPr>
        <p:spPr>
          <a:xfrm>
            <a:off x="29129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B977B-248F-FF4E-4D38-9EB81EAB7E54}"/>
              </a:ext>
            </a:extLst>
          </p:cNvPr>
          <p:cNvSpPr/>
          <p:nvPr/>
        </p:nvSpPr>
        <p:spPr>
          <a:xfrm>
            <a:off x="176716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9B5AD-8CA2-7792-4990-965371B5830B}"/>
              </a:ext>
            </a:extLst>
          </p:cNvPr>
          <p:cNvSpPr/>
          <p:nvPr/>
        </p:nvSpPr>
        <p:spPr>
          <a:xfrm>
            <a:off x="3243045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030B0-D031-C98A-17BD-FC53827ABCA8}"/>
              </a:ext>
            </a:extLst>
          </p:cNvPr>
          <p:cNvSpPr/>
          <p:nvPr/>
        </p:nvSpPr>
        <p:spPr>
          <a:xfrm>
            <a:off x="4718921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039D8-3161-9541-400F-717FC7D45110}"/>
              </a:ext>
            </a:extLst>
          </p:cNvPr>
          <p:cNvSpPr/>
          <p:nvPr/>
        </p:nvSpPr>
        <p:spPr>
          <a:xfrm>
            <a:off x="619479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47D84-779B-4547-DE10-55FC9A39FEDC}"/>
              </a:ext>
            </a:extLst>
          </p:cNvPr>
          <p:cNvSpPr/>
          <p:nvPr/>
        </p:nvSpPr>
        <p:spPr>
          <a:xfrm>
            <a:off x="7670673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84390-4C86-C03C-5FDE-AB5207EA0965}"/>
              </a:ext>
            </a:extLst>
          </p:cNvPr>
          <p:cNvSpPr/>
          <p:nvPr/>
        </p:nvSpPr>
        <p:spPr>
          <a:xfrm>
            <a:off x="9146549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9B3DD-9129-957A-D9AF-5375360DE04B}"/>
              </a:ext>
            </a:extLst>
          </p:cNvPr>
          <p:cNvSpPr/>
          <p:nvPr/>
        </p:nvSpPr>
        <p:spPr>
          <a:xfrm>
            <a:off x="10622427" y="2682074"/>
            <a:ext cx="1330036" cy="1330036"/>
          </a:xfrm>
          <a:prstGeom prst="rect">
            <a:avLst/>
          </a:prstGeom>
          <a:noFill/>
          <a:ln w="38100">
            <a:solidFill>
              <a:srgbClr val="CD41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EE4CC-E41A-427B-8C21-79CE34A9CA83}"/>
              </a:ext>
            </a:extLst>
          </p:cNvPr>
          <p:cNvSpPr txBox="1"/>
          <p:nvPr/>
        </p:nvSpPr>
        <p:spPr>
          <a:xfrm>
            <a:off x="291293" y="284671"/>
            <a:ext cx="1166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[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Flags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]</a:t>
            </a:r>
          </a:p>
          <a:p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public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 err="1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enum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sz="4000" b="0" dirty="0">
                <a:solidFill>
                  <a:srgbClr val="4EC9B0"/>
                </a:solidFill>
                <a:effectLst/>
                <a:latin typeface="CaskaydiaCove NF" panose="02000009000000000000" pitchFamily="49" charset="0"/>
              </a:rPr>
              <a:t>Permissions</a:t>
            </a:r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: </a:t>
            </a:r>
            <a:r>
              <a:rPr lang="en-AU" sz="4000" b="0" dirty="0">
                <a:solidFill>
                  <a:srgbClr val="569CD6"/>
                </a:solidFill>
                <a:effectLst/>
                <a:latin typeface="CaskaydiaCove NF" panose="02000009000000000000" pitchFamily="49" charset="0"/>
              </a:rPr>
              <a:t>byte</a:t>
            </a:r>
            <a:endParaRPr lang="en-AU" sz="4000" b="0" dirty="0">
              <a:solidFill>
                <a:srgbClr val="CCCCCC"/>
              </a:solidFill>
              <a:effectLst/>
              <a:latin typeface="CaskaydiaCove NF" panose="02000009000000000000" pitchFamily="49" charset="0"/>
            </a:endParaRPr>
          </a:p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E2B6D-1979-3290-1FE6-B93AF6B910C1}"/>
              </a:ext>
            </a:extLst>
          </p:cNvPr>
          <p:cNvSpPr txBox="1"/>
          <p:nvPr/>
        </p:nvSpPr>
        <p:spPr>
          <a:xfrm>
            <a:off x="11117366" y="219268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8893D-C388-96F9-5722-9CD5165F82E4}"/>
              </a:ext>
            </a:extLst>
          </p:cNvPr>
          <p:cNvSpPr txBox="1"/>
          <p:nvPr/>
        </p:nvSpPr>
        <p:spPr>
          <a:xfrm>
            <a:off x="9641488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E4D51-B653-357E-2B0A-9815255CEFE9}"/>
              </a:ext>
            </a:extLst>
          </p:cNvPr>
          <p:cNvSpPr txBox="1"/>
          <p:nvPr/>
        </p:nvSpPr>
        <p:spPr>
          <a:xfrm>
            <a:off x="8165612" y="219267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476-F316-70E7-DD7B-989FDAE3914D}"/>
              </a:ext>
            </a:extLst>
          </p:cNvPr>
          <p:cNvSpPr txBox="1"/>
          <p:nvPr/>
        </p:nvSpPr>
        <p:spPr>
          <a:xfrm>
            <a:off x="6689736" y="21888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45B6C-4C6A-34DA-EE5A-AB30E4F9AC3D}"/>
              </a:ext>
            </a:extLst>
          </p:cNvPr>
          <p:cNvSpPr txBox="1"/>
          <p:nvPr/>
        </p:nvSpPr>
        <p:spPr>
          <a:xfrm>
            <a:off x="5136114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B5406-7DC4-1299-ADF6-90288A515B21}"/>
              </a:ext>
            </a:extLst>
          </p:cNvPr>
          <p:cNvSpPr txBox="1"/>
          <p:nvPr/>
        </p:nvSpPr>
        <p:spPr>
          <a:xfrm>
            <a:off x="3660238" y="21888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7CA9C-7187-E318-02F9-CE168A2DE473}"/>
              </a:ext>
            </a:extLst>
          </p:cNvPr>
          <p:cNvSpPr txBox="1"/>
          <p:nvPr/>
        </p:nvSpPr>
        <p:spPr>
          <a:xfrm>
            <a:off x="2184362" y="218883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993EC-B311-6FAC-5D5B-8F409F5E12F8}"/>
              </a:ext>
            </a:extLst>
          </p:cNvPr>
          <p:cNvSpPr txBox="1"/>
          <p:nvPr/>
        </p:nvSpPr>
        <p:spPr>
          <a:xfrm>
            <a:off x="630740" y="2188829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874FB-8E2B-68D5-A87C-4555DFD79012}"/>
              </a:ext>
            </a:extLst>
          </p:cNvPr>
          <p:cNvSpPr txBox="1"/>
          <p:nvPr/>
        </p:nvSpPr>
        <p:spPr>
          <a:xfrm>
            <a:off x="291293" y="4210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No_access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0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BA692C-F1C3-7DEF-48C8-59E6FFFEE8F3}"/>
              </a:ext>
            </a:extLst>
          </p:cNvPr>
          <p:cNvSpPr txBox="1"/>
          <p:nvPr/>
        </p:nvSpPr>
        <p:spPr>
          <a:xfrm>
            <a:off x="2656185" y="41853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89EB2-E3B4-750C-6A1F-01D384B788A9}"/>
              </a:ext>
            </a:extLst>
          </p:cNvPr>
          <p:cNvSpPr txBox="1"/>
          <p:nvPr/>
        </p:nvSpPr>
        <p:spPr>
          <a:xfrm>
            <a:off x="291293" y="461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1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BA06B-0296-73C5-E3A7-805CEB1B13A0}"/>
              </a:ext>
            </a:extLst>
          </p:cNvPr>
          <p:cNvSpPr txBox="1"/>
          <p:nvPr/>
        </p:nvSpPr>
        <p:spPr>
          <a:xfrm>
            <a:off x="2656184" y="461215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AB1653-6C1C-241F-E368-C9820DB9CF38}"/>
              </a:ext>
            </a:extLst>
          </p:cNvPr>
          <p:cNvSpPr txBox="1"/>
          <p:nvPr/>
        </p:nvSpPr>
        <p:spPr>
          <a:xfrm>
            <a:off x="291293" y="5013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2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C2F1BC-F77B-785B-F5F1-14639F37ADA0}"/>
              </a:ext>
            </a:extLst>
          </p:cNvPr>
          <p:cNvSpPr txBox="1"/>
          <p:nvPr/>
        </p:nvSpPr>
        <p:spPr>
          <a:xfrm>
            <a:off x="291293" y="5415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Read_and_Write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3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426500-115B-A6F9-79EC-A1EF3A59BE44}"/>
              </a:ext>
            </a:extLst>
          </p:cNvPr>
          <p:cNvSpPr txBox="1"/>
          <p:nvPr/>
        </p:nvSpPr>
        <p:spPr>
          <a:xfrm>
            <a:off x="2656185" y="498148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A8C514-A2ED-5972-E090-1A5155A37385}"/>
              </a:ext>
            </a:extLst>
          </p:cNvPr>
          <p:cNvSpPr txBox="1"/>
          <p:nvPr/>
        </p:nvSpPr>
        <p:spPr>
          <a:xfrm>
            <a:off x="2982168" y="538292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6E5C5E-4614-A7AF-6E0D-86DD785CD7B9}"/>
              </a:ext>
            </a:extLst>
          </p:cNvPr>
          <p:cNvSpPr txBox="1"/>
          <p:nvPr/>
        </p:nvSpPr>
        <p:spPr>
          <a:xfrm>
            <a:off x="291293" y="5816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4FC1FF"/>
                </a:solidFill>
                <a:effectLst/>
                <a:latin typeface="CaskaydiaCove NF" panose="02000009000000000000" pitchFamily="49" charset="0"/>
              </a:rPr>
              <a:t>Full_manage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askaydiaCove NF" panose="02000009000000000000" pitchFamily="49" charset="0"/>
              </a:rPr>
              <a:t>=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 </a:t>
            </a:r>
            <a:r>
              <a:rPr lang="en-AU" b="0" dirty="0">
                <a:solidFill>
                  <a:srgbClr val="B5CEA8"/>
                </a:solidFill>
                <a:effectLst/>
                <a:latin typeface="CaskaydiaCove NF" panose="02000009000000000000" pitchFamily="49" charset="0"/>
              </a:rPr>
              <a:t>7</a:t>
            </a:r>
            <a:r>
              <a:rPr lang="en-AU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,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0FFDA3-02E7-2E61-B822-BD848C0C50CA}"/>
              </a:ext>
            </a:extLst>
          </p:cNvPr>
          <p:cNvSpPr txBox="1"/>
          <p:nvPr/>
        </p:nvSpPr>
        <p:spPr>
          <a:xfrm>
            <a:off x="2656184" y="581449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0000 0111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B1037-036B-9B3C-380F-8F8A32F29474}"/>
              </a:ext>
            </a:extLst>
          </p:cNvPr>
          <p:cNvSpPr txBox="1"/>
          <p:nvPr/>
        </p:nvSpPr>
        <p:spPr>
          <a:xfrm>
            <a:off x="291293" y="6121589"/>
            <a:ext cx="1166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0" dirty="0">
                <a:solidFill>
                  <a:srgbClr val="CCCCCC"/>
                </a:solidFill>
                <a:effectLst/>
                <a:latin typeface="CaskaydiaCove NF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792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</TotalTime>
  <Words>379</Words>
  <Application>Microsoft Macintosh PowerPoint</Application>
  <PresentationFormat>Widescreen</PresentationFormat>
  <Paragraphs>201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CaskaydiaCove NF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Beeming [SSW]</dc:creator>
  <cp:lastModifiedBy>Gordon Beeming [SSW]</cp:lastModifiedBy>
  <cp:revision>3</cp:revision>
  <dcterms:created xsi:type="dcterms:W3CDTF">2024-01-30T11:03:06Z</dcterms:created>
  <dcterms:modified xsi:type="dcterms:W3CDTF">2024-01-30T15:57:22Z</dcterms:modified>
</cp:coreProperties>
</file>