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  <a:srgbClr val="5D9D73"/>
    <a:srgbClr val="CD4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9"/>
  </p:normalViewPr>
  <p:slideViewPr>
    <p:cSldViewPr snapToGrid="0">
      <p:cViewPr varScale="1">
        <p:scale>
          <a:sx n="138" d="100"/>
          <a:sy n="138" d="100"/>
        </p:scale>
        <p:origin x="176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DF999-7E1A-ED44-B45B-C730B4C3ED03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B895-7706-B64B-97EA-2100BBCE4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030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DF999-7E1A-ED44-B45B-C730B4C3ED03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B895-7706-B64B-97EA-2100BBCE4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49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DF999-7E1A-ED44-B45B-C730B4C3ED03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B895-7706-B64B-97EA-2100BBCE4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59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DF999-7E1A-ED44-B45B-C730B4C3ED03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B895-7706-B64B-97EA-2100BBCE4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38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DF999-7E1A-ED44-B45B-C730B4C3ED03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B895-7706-B64B-97EA-2100BBCE4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79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DF999-7E1A-ED44-B45B-C730B4C3ED03}" type="datetimeFigureOut">
              <a:rPr lang="en-US" smtClean="0"/>
              <a:t>1/30/24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B895-7706-B64B-97EA-2100BBCE4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57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DF999-7E1A-ED44-B45B-C730B4C3ED03}" type="datetimeFigureOut">
              <a:rPr lang="en-US" smtClean="0"/>
              <a:t>1/30/24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B895-7706-B64B-97EA-2100BBCE4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37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DF999-7E1A-ED44-B45B-C730B4C3ED03}" type="datetimeFigureOut">
              <a:rPr lang="en-US" smtClean="0"/>
              <a:t>1/30/24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B895-7706-B64B-97EA-2100BBCE4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345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DF999-7E1A-ED44-B45B-C730B4C3ED03}" type="datetimeFigureOut">
              <a:rPr lang="en-US" smtClean="0"/>
              <a:t>1/30/24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B895-7706-B64B-97EA-2100BBCE4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4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DF999-7E1A-ED44-B45B-C730B4C3ED03}" type="datetimeFigureOut">
              <a:rPr lang="en-US" smtClean="0"/>
              <a:t>1/30/24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B895-7706-B64B-97EA-2100BBCE4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130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DF999-7E1A-ED44-B45B-C730B4C3ED03}" type="datetimeFigureOut">
              <a:rPr lang="en-US" smtClean="0"/>
              <a:t>1/30/24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B895-7706-B64B-97EA-2100BBCE4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787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DF999-7E1A-ED44-B45B-C730B4C3ED03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5B895-7706-B64B-97EA-2100BBCE4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9830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1CD228-8E9B-1706-2DF6-17ED59DB8E54}"/>
              </a:ext>
            </a:extLst>
          </p:cNvPr>
          <p:cNvSpPr/>
          <p:nvPr/>
        </p:nvSpPr>
        <p:spPr>
          <a:xfrm>
            <a:off x="291293" y="2340329"/>
            <a:ext cx="1330036" cy="1330036"/>
          </a:xfrm>
          <a:prstGeom prst="rect">
            <a:avLst/>
          </a:prstGeom>
          <a:noFill/>
          <a:ln w="38100">
            <a:solidFill>
              <a:srgbClr val="CD41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D4F24E-D286-FAC6-64E6-803B8E388575}"/>
              </a:ext>
            </a:extLst>
          </p:cNvPr>
          <p:cNvSpPr/>
          <p:nvPr/>
        </p:nvSpPr>
        <p:spPr>
          <a:xfrm>
            <a:off x="1767169" y="2340329"/>
            <a:ext cx="1330036" cy="1330036"/>
          </a:xfrm>
          <a:prstGeom prst="rect">
            <a:avLst/>
          </a:prstGeom>
          <a:noFill/>
          <a:ln w="38100">
            <a:solidFill>
              <a:srgbClr val="CD41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55DAF9-7553-FE8F-BD9C-D5DB8D47620C}"/>
              </a:ext>
            </a:extLst>
          </p:cNvPr>
          <p:cNvSpPr/>
          <p:nvPr/>
        </p:nvSpPr>
        <p:spPr>
          <a:xfrm>
            <a:off x="3243045" y="2340329"/>
            <a:ext cx="1330036" cy="1330036"/>
          </a:xfrm>
          <a:prstGeom prst="rect">
            <a:avLst/>
          </a:prstGeom>
          <a:noFill/>
          <a:ln w="38100">
            <a:solidFill>
              <a:srgbClr val="CD41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CF5015-59C5-C9D0-96F9-EACCDEA1FFFB}"/>
              </a:ext>
            </a:extLst>
          </p:cNvPr>
          <p:cNvSpPr/>
          <p:nvPr/>
        </p:nvSpPr>
        <p:spPr>
          <a:xfrm>
            <a:off x="4718921" y="2340329"/>
            <a:ext cx="1330036" cy="1330036"/>
          </a:xfrm>
          <a:prstGeom prst="rect">
            <a:avLst/>
          </a:prstGeom>
          <a:noFill/>
          <a:ln w="38100">
            <a:solidFill>
              <a:srgbClr val="CD41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BA6376-B45B-FFD8-48C5-81CB5516A9C5}"/>
              </a:ext>
            </a:extLst>
          </p:cNvPr>
          <p:cNvSpPr/>
          <p:nvPr/>
        </p:nvSpPr>
        <p:spPr>
          <a:xfrm>
            <a:off x="6194797" y="2340329"/>
            <a:ext cx="1330036" cy="1330036"/>
          </a:xfrm>
          <a:prstGeom prst="rect">
            <a:avLst/>
          </a:prstGeom>
          <a:noFill/>
          <a:ln w="38100">
            <a:solidFill>
              <a:srgbClr val="CD41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02B74C-ACFB-EA97-E70A-634FEA0508F6}"/>
              </a:ext>
            </a:extLst>
          </p:cNvPr>
          <p:cNvSpPr/>
          <p:nvPr/>
        </p:nvSpPr>
        <p:spPr>
          <a:xfrm>
            <a:off x="7670673" y="2340329"/>
            <a:ext cx="1330036" cy="1330036"/>
          </a:xfrm>
          <a:prstGeom prst="rect">
            <a:avLst/>
          </a:prstGeom>
          <a:noFill/>
          <a:ln w="38100">
            <a:solidFill>
              <a:srgbClr val="CD41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971DC6-D280-6AA0-6756-0D4A664B587A}"/>
              </a:ext>
            </a:extLst>
          </p:cNvPr>
          <p:cNvSpPr/>
          <p:nvPr/>
        </p:nvSpPr>
        <p:spPr>
          <a:xfrm>
            <a:off x="9146549" y="2340329"/>
            <a:ext cx="1330036" cy="1330036"/>
          </a:xfrm>
          <a:prstGeom prst="rect">
            <a:avLst/>
          </a:prstGeom>
          <a:noFill/>
          <a:ln w="38100">
            <a:solidFill>
              <a:srgbClr val="CD41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FECACC-C451-33AA-1BF3-9F31C27B88F1}"/>
              </a:ext>
            </a:extLst>
          </p:cNvPr>
          <p:cNvSpPr/>
          <p:nvPr/>
        </p:nvSpPr>
        <p:spPr>
          <a:xfrm>
            <a:off x="10622427" y="2340329"/>
            <a:ext cx="1330036" cy="1330036"/>
          </a:xfrm>
          <a:prstGeom prst="rect">
            <a:avLst/>
          </a:prstGeom>
          <a:noFill/>
          <a:ln w="38100">
            <a:solidFill>
              <a:srgbClr val="CD41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0C0156-DF2F-FE7D-5738-5928A5FA1C80}"/>
              </a:ext>
            </a:extLst>
          </p:cNvPr>
          <p:cNvSpPr txBox="1"/>
          <p:nvPr/>
        </p:nvSpPr>
        <p:spPr>
          <a:xfrm>
            <a:off x="291293" y="284671"/>
            <a:ext cx="116611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[</a:t>
            </a:r>
            <a:r>
              <a:rPr lang="en-AU" sz="4000" b="0" dirty="0">
                <a:solidFill>
                  <a:srgbClr val="4EC9B0"/>
                </a:solidFill>
                <a:effectLst/>
                <a:latin typeface="CaskaydiaCove NF" panose="02000009000000000000" pitchFamily="49" charset="0"/>
              </a:rPr>
              <a:t>Flags</a:t>
            </a:r>
            <a:r>
              <a:rPr lang="en-AU" sz="4000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]</a:t>
            </a:r>
          </a:p>
          <a:p>
            <a:r>
              <a:rPr lang="en-AU" sz="4000" b="0" dirty="0">
                <a:solidFill>
                  <a:srgbClr val="569CD6"/>
                </a:solidFill>
                <a:effectLst/>
                <a:latin typeface="CaskaydiaCove NF" panose="02000009000000000000" pitchFamily="49" charset="0"/>
              </a:rPr>
              <a:t>public</a:t>
            </a:r>
            <a:r>
              <a:rPr lang="en-AU" sz="4000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 </a:t>
            </a:r>
            <a:r>
              <a:rPr lang="en-AU" sz="4000" b="0" dirty="0" err="1">
                <a:solidFill>
                  <a:srgbClr val="569CD6"/>
                </a:solidFill>
                <a:effectLst/>
                <a:latin typeface="CaskaydiaCove NF" panose="02000009000000000000" pitchFamily="49" charset="0"/>
              </a:rPr>
              <a:t>enum</a:t>
            </a:r>
            <a:r>
              <a:rPr lang="en-AU" sz="4000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 </a:t>
            </a:r>
            <a:r>
              <a:rPr lang="en-AU" sz="4000" b="0" dirty="0">
                <a:solidFill>
                  <a:srgbClr val="4EC9B0"/>
                </a:solidFill>
                <a:effectLst/>
                <a:latin typeface="CaskaydiaCove NF" panose="02000009000000000000" pitchFamily="49" charset="0"/>
              </a:rPr>
              <a:t>Permissions</a:t>
            </a:r>
            <a:r>
              <a:rPr lang="en-AU" sz="4000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 : </a:t>
            </a:r>
            <a:r>
              <a:rPr lang="en-AU" sz="4000" b="0" dirty="0">
                <a:solidFill>
                  <a:srgbClr val="569CD6"/>
                </a:solidFill>
                <a:effectLst/>
                <a:latin typeface="CaskaydiaCove NF" panose="02000009000000000000" pitchFamily="49" charset="0"/>
              </a:rPr>
              <a:t>byte</a:t>
            </a:r>
            <a:endParaRPr lang="en-AU" sz="4000" b="0" dirty="0">
              <a:solidFill>
                <a:srgbClr val="CCCCCC"/>
              </a:solidFill>
              <a:effectLst/>
              <a:latin typeface="CaskaydiaCove NF" panose="02000009000000000000" pitchFamily="49" charset="0"/>
            </a:endParaRPr>
          </a:p>
          <a:p>
            <a:r>
              <a:rPr lang="en-AU" sz="4000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{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8F8046-FE22-12AA-116F-1F52C51E850A}"/>
              </a:ext>
            </a:extLst>
          </p:cNvPr>
          <p:cNvSpPr txBox="1"/>
          <p:nvPr/>
        </p:nvSpPr>
        <p:spPr>
          <a:xfrm>
            <a:off x="11038819" y="2589848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D6ABD8-BFC9-8BE4-3362-DEEABDD1446D}"/>
              </a:ext>
            </a:extLst>
          </p:cNvPr>
          <p:cNvSpPr txBox="1"/>
          <p:nvPr/>
        </p:nvSpPr>
        <p:spPr>
          <a:xfrm>
            <a:off x="9562941" y="2589844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64CF86-F759-2D47-343F-FBA63BA8C5E8}"/>
              </a:ext>
            </a:extLst>
          </p:cNvPr>
          <p:cNvSpPr txBox="1"/>
          <p:nvPr/>
        </p:nvSpPr>
        <p:spPr>
          <a:xfrm>
            <a:off x="8087065" y="2589844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1DCA2B-5B26-104F-960C-E48D9FAC51A3}"/>
              </a:ext>
            </a:extLst>
          </p:cNvPr>
          <p:cNvSpPr txBox="1"/>
          <p:nvPr/>
        </p:nvSpPr>
        <p:spPr>
          <a:xfrm>
            <a:off x="6611189" y="2585998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4A1D84-93F5-D0D7-C6B4-D5DC4F4954EC}"/>
              </a:ext>
            </a:extLst>
          </p:cNvPr>
          <p:cNvSpPr txBox="1"/>
          <p:nvPr/>
        </p:nvSpPr>
        <p:spPr>
          <a:xfrm>
            <a:off x="4979020" y="2585998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16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1953C4-1973-C320-AC24-37A2FD2C9DD6}"/>
              </a:ext>
            </a:extLst>
          </p:cNvPr>
          <p:cNvSpPr txBox="1"/>
          <p:nvPr/>
        </p:nvSpPr>
        <p:spPr>
          <a:xfrm>
            <a:off x="3503144" y="2585998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32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10B4E0-22D1-5CA5-ADB5-FAD18C46160B}"/>
              </a:ext>
            </a:extLst>
          </p:cNvPr>
          <p:cNvSpPr txBox="1"/>
          <p:nvPr/>
        </p:nvSpPr>
        <p:spPr>
          <a:xfrm>
            <a:off x="2027268" y="2585997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64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910644-FE3F-03D1-FFF7-0DED41B05DDD}"/>
              </a:ext>
            </a:extLst>
          </p:cNvPr>
          <p:cNvSpPr txBox="1"/>
          <p:nvPr/>
        </p:nvSpPr>
        <p:spPr>
          <a:xfrm>
            <a:off x="395099" y="2585996"/>
            <a:ext cx="11224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128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F7E9CF-3FFD-4473-4ABD-C9E41FD40944}"/>
              </a:ext>
            </a:extLst>
          </p:cNvPr>
          <p:cNvSpPr txBox="1"/>
          <p:nvPr/>
        </p:nvSpPr>
        <p:spPr>
          <a:xfrm>
            <a:off x="291293" y="6121589"/>
            <a:ext cx="11661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82535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"/>
                            </p:stCondLst>
                            <p:childTnLst>
                              <p:par>
                                <p:cTn id="1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"/>
                            </p:stCondLst>
                            <p:childTnLst>
                              <p:par>
                                <p:cTn id="17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"/>
                            </p:stCondLst>
                            <p:childTnLst>
                              <p:par>
                                <p:cTn id="2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"/>
                            </p:stCondLst>
                            <p:childTnLst>
                              <p:par>
                                <p:cTn id="2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"/>
                            </p:stCondLst>
                            <p:childTnLst>
                              <p:par>
                                <p:cTn id="2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"/>
                            </p:stCondLst>
                            <p:childTnLst>
                              <p:par>
                                <p:cTn id="3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  <p:bldP spid="5" grpId="1" animBg="1"/>
      <p:bldP spid="6" grpId="1" animBg="1"/>
      <p:bldP spid="7" grpId="1" animBg="1"/>
      <p:bldP spid="8" grpId="1" animBg="1"/>
      <p:bldP spid="9" grpId="1" animBg="1"/>
      <p:bldP spid="10" grpId="1" animBg="1"/>
      <p:bldP spid="11" grpId="1" animBg="1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7C4748-03BE-296F-E65D-996CCF73C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8B5F13-A687-A859-7E34-2657A91DCD0C}"/>
              </a:ext>
            </a:extLst>
          </p:cNvPr>
          <p:cNvSpPr/>
          <p:nvPr/>
        </p:nvSpPr>
        <p:spPr>
          <a:xfrm>
            <a:off x="291293" y="2682074"/>
            <a:ext cx="1330036" cy="1330036"/>
          </a:xfrm>
          <a:prstGeom prst="rect">
            <a:avLst/>
          </a:prstGeom>
          <a:noFill/>
          <a:ln w="38100">
            <a:solidFill>
              <a:srgbClr val="CD41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A171CF-55BC-F30F-F70A-D810B2C7254A}"/>
              </a:ext>
            </a:extLst>
          </p:cNvPr>
          <p:cNvSpPr/>
          <p:nvPr/>
        </p:nvSpPr>
        <p:spPr>
          <a:xfrm>
            <a:off x="1767169" y="2682074"/>
            <a:ext cx="1330036" cy="1330036"/>
          </a:xfrm>
          <a:prstGeom prst="rect">
            <a:avLst/>
          </a:prstGeom>
          <a:noFill/>
          <a:ln w="38100">
            <a:solidFill>
              <a:srgbClr val="CD41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00C0A1-4B64-937F-449F-1CA85A861F29}"/>
              </a:ext>
            </a:extLst>
          </p:cNvPr>
          <p:cNvSpPr/>
          <p:nvPr/>
        </p:nvSpPr>
        <p:spPr>
          <a:xfrm>
            <a:off x="3243045" y="2682074"/>
            <a:ext cx="1330036" cy="1330036"/>
          </a:xfrm>
          <a:prstGeom prst="rect">
            <a:avLst/>
          </a:prstGeom>
          <a:noFill/>
          <a:ln w="38100">
            <a:solidFill>
              <a:srgbClr val="CD41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CD2B16-37CE-1E47-AFF5-6ACCFAE95920}"/>
              </a:ext>
            </a:extLst>
          </p:cNvPr>
          <p:cNvSpPr/>
          <p:nvPr/>
        </p:nvSpPr>
        <p:spPr>
          <a:xfrm>
            <a:off x="4718921" y="2682074"/>
            <a:ext cx="1330036" cy="1330036"/>
          </a:xfrm>
          <a:prstGeom prst="rect">
            <a:avLst/>
          </a:prstGeom>
          <a:noFill/>
          <a:ln w="38100">
            <a:solidFill>
              <a:srgbClr val="CD41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03F7F5-2036-DF67-06AB-F91CE0CA356D}"/>
              </a:ext>
            </a:extLst>
          </p:cNvPr>
          <p:cNvSpPr/>
          <p:nvPr/>
        </p:nvSpPr>
        <p:spPr>
          <a:xfrm>
            <a:off x="6194797" y="2682074"/>
            <a:ext cx="1330036" cy="1330036"/>
          </a:xfrm>
          <a:prstGeom prst="rect">
            <a:avLst/>
          </a:prstGeom>
          <a:noFill/>
          <a:ln w="38100">
            <a:solidFill>
              <a:srgbClr val="CD41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FF7599-F56B-E350-BE3E-9553128E2440}"/>
              </a:ext>
            </a:extLst>
          </p:cNvPr>
          <p:cNvSpPr/>
          <p:nvPr/>
        </p:nvSpPr>
        <p:spPr>
          <a:xfrm>
            <a:off x="7670673" y="2682074"/>
            <a:ext cx="1330036" cy="1330036"/>
          </a:xfrm>
          <a:prstGeom prst="rect">
            <a:avLst/>
          </a:prstGeom>
          <a:noFill/>
          <a:ln w="38100">
            <a:solidFill>
              <a:srgbClr val="CD41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6B97DD-75CB-55A3-48E6-5925B3EFCC08}"/>
              </a:ext>
            </a:extLst>
          </p:cNvPr>
          <p:cNvSpPr/>
          <p:nvPr/>
        </p:nvSpPr>
        <p:spPr>
          <a:xfrm>
            <a:off x="9146549" y="2682074"/>
            <a:ext cx="1330036" cy="1330036"/>
          </a:xfrm>
          <a:prstGeom prst="rect">
            <a:avLst/>
          </a:prstGeom>
          <a:noFill/>
          <a:ln w="38100">
            <a:solidFill>
              <a:srgbClr val="CD41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8AE1BD-B090-1F8C-7DB5-E95D36D15632}"/>
              </a:ext>
            </a:extLst>
          </p:cNvPr>
          <p:cNvSpPr/>
          <p:nvPr/>
        </p:nvSpPr>
        <p:spPr>
          <a:xfrm>
            <a:off x="10622427" y="2682074"/>
            <a:ext cx="1330036" cy="1330036"/>
          </a:xfrm>
          <a:prstGeom prst="rect">
            <a:avLst/>
          </a:prstGeom>
          <a:noFill/>
          <a:ln w="38100">
            <a:solidFill>
              <a:srgbClr val="CD41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A60CA6-A7E7-B093-5F24-4FB270D94BEC}"/>
              </a:ext>
            </a:extLst>
          </p:cNvPr>
          <p:cNvSpPr txBox="1"/>
          <p:nvPr/>
        </p:nvSpPr>
        <p:spPr>
          <a:xfrm>
            <a:off x="291293" y="284671"/>
            <a:ext cx="116611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[</a:t>
            </a:r>
            <a:r>
              <a:rPr lang="en-AU" sz="4000" b="0" dirty="0">
                <a:solidFill>
                  <a:srgbClr val="4EC9B0"/>
                </a:solidFill>
                <a:effectLst/>
                <a:latin typeface="CaskaydiaCove NF" panose="02000009000000000000" pitchFamily="49" charset="0"/>
              </a:rPr>
              <a:t>Flags</a:t>
            </a:r>
            <a:r>
              <a:rPr lang="en-AU" sz="4000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]</a:t>
            </a:r>
          </a:p>
          <a:p>
            <a:r>
              <a:rPr lang="en-AU" sz="4000" b="0" dirty="0">
                <a:solidFill>
                  <a:srgbClr val="569CD6"/>
                </a:solidFill>
                <a:effectLst/>
                <a:latin typeface="CaskaydiaCove NF" panose="02000009000000000000" pitchFamily="49" charset="0"/>
              </a:rPr>
              <a:t>public</a:t>
            </a:r>
            <a:r>
              <a:rPr lang="en-AU" sz="4000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 </a:t>
            </a:r>
            <a:r>
              <a:rPr lang="en-AU" sz="4000" b="0" dirty="0" err="1">
                <a:solidFill>
                  <a:srgbClr val="569CD6"/>
                </a:solidFill>
                <a:effectLst/>
                <a:latin typeface="CaskaydiaCove NF" panose="02000009000000000000" pitchFamily="49" charset="0"/>
              </a:rPr>
              <a:t>enum</a:t>
            </a:r>
            <a:r>
              <a:rPr lang="en-AU" sz="4000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 </a:t>
            </a:r>
            <a:r>
              <a:rPr lang="en-AU" sz="4000" b="0" dirty="0">
                <a:solidFill>
                  <a:srgbClr val="4EC9B0"/>
                </a:solidFill>
                <a:effectLst/>
                <a:latin typeface="CaskaydiaCove NF" panose="02000009000000000000" pitchFamily="49" charset="0"/>
              </a:rPr>
              <a:t>Permissions</a:t>
            </a:r>
            <a:r>
              <a:rPr lang="en-AU" sz="4000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 : </a:t>
            </a:r>
            <a:r>
              <a:rPr lang="en-AU" sz="4000" b="0" dirty="0">
                <a:solidFill>
                  <a:srgbClr val="569CD6"/>
                </a:solidFill>
                <a:effectLst/>
                <a:latin typeface="CaskaydiaCove NF" panose="02000009000000000000" pitchFamily="49" charset="0"/>
              </a:rPr>
              <a:t>byte</a:t>
            </a:r>
            <a:endParaRPr lang="en-AU" sz="4000" b="0" dirty="0">
              <a:solidFill>
                <a:srgbClr val="CCCCCC"/>
              </a:solidFill>
              <a:effectLst/>
              <a:latin typeface="CaskaydiaCove NF" panose="02000009000000000000" pitchFamily="49" charset="0"/>
            </a:endParaRPr>
          </a:p>
          <a:p>
            <a:r>
              <a:rPr lang="en-AU" sz="4000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{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9B90AA-B2E7-1D77-5273-BC91FB8F3BBC}"/>
              </a:ext>
            </a:extLst>
          </p:cNvPr>
          <p:cNvSpPr txBox="1"/>
          <p:nvPr/>
        </p:nvSpPr>
        <p:spPr>
          <a:xfrm>
            <a:off x="11117366" y="2192681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48B3B6-5365-6F05-A9B7-A058D3DF1905}"/>
              </a:ext>
            </a:extLst>
          </p:cNvPr>
          <p:cNvSpPr txBox="1"/>
          <p:nvPr/>
        </p:nvSpPr>
        <p:spPr>
          <a:xfrm>
            <a:off x="9641488" y="2192677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28FB8A-A37D-AFD3-E4F3-3AAFD48EAB0D}"/>
              </a:ext>
            </a:extLst>
          </p:cNvPr>
          <p:cNvSpPr txBox="1"/>
          <p:nvPr/>
        </p:nvSpPr>
        <p:spPr>
          <a:xfrm>
            <a:off x="8165612" y="2192677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5427CE-33C7-0244-E0FB-BEB4FCED2430}"/>
              </a:ext>
            </a:extLst>
          </p:cNvPr>
          <p:cNvSpPr txBox="1"/>
          <p:nvPr/>
        </p:nvSpPr>
        <p:spPr>
          <a:xfrm>
            <a:off x="6689736" y="2188831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018E60-8E5E-C722-2135-799EC2AC81C9}"/>
              </a:ext>
            </a:extLst>
          </p:cNvPr>
          <p:cNvSpPr txBox="1"/>
          <p:nvPr/>
        </p:nvSpPr>
        <p:spPr>
          <a:xfrm>
            <a:off x="5136114" y="218883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1636ED-5AC6-D29D-8DD0-1A0D677FDC27}"/>
              </a:ext>
            </a:extLst>
          </p:cNvPr>
          <p:cNvSpPr txBox="1"/>
          <p:nvPr/>
        </p:nvSpPr>
        <p:spPr>
          <a:xfrm>
            <a:off x="3660238" y="218883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32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2974CB-24DE-9FE9-78A2-0E1BD3B401FA}"/>
              </a:ext>
            </a:extLst>
          </p:cNvPr>
          <p:cNvSpPr txBox="1"/>
          <p:nvPr/>
        </p:nvSpPr>
        <p:spPr>
          <a:xfrm>
            <a:off x="2184362" y="218883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64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A4773B-570E-498A-A7E3-36BC04A2EBBE}"/>
              </a:ext>
            </a:extLst>
          </p:cNvPr>
          <p:cNvSpPr txBox="1"/>
          <p:nvPr/>
        </p:nvSpPr>
        <p:spPr>
          <a:xfrm>
            <a:off x="630740" y="2188829"/>
            <a:ext cx="651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128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C73380-9382-318F-39B5-BF960B4CEC05}"/>
              </a:ext>
            </a:extLst>
          </p:cNvPr>
          <p:cNvSpPr txBox="1"/>
          <p:nvPr/>
        </p:nvSpPr>
        <p:spPr>
          <a:xfrm>
            <a:off x="291293" y="42107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dirty="0" err="1">
                <a:solidFill>
                  <a:srgbClr val="4FC1FF"/>
                </a:solidFill>
                <a:effectLst/>
                <a:latin typeface="CaskaydiaCove NF" panose="02000009000000000000" pitchFamily="49" charset="0"/>
              </a:rPr>
              <a:t>No_access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 </a:t>
            </a:r>
            <a:r>
              <a:rPr lang="en-AU" b="0" dirty="0">
                <a:solidFill>
                  <a:srgbClr val="D4D4D4"/>
                </a:solidFill>
                <a:effectLst/>
                <a:latin typeface="CaskaydiaCove NF" panose="02000009000000000000" pitchFamily="49" charset="0"/>
              </a:rPr>
              <a:t>=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 </a:t>
            </a:r>
            <a:r>
              <a:rPr lang="en-AU" b="0" dirty="0">
                <a:solidFill>
                  <a:srgbClr val="B5CEA8"/>
                </a:solidFill>
                <a:effectLst/>
                <a:latin typeface="CaskaydiaCove NF" panose="02000009000000000000" pitchFamily="49" charset="0"/>
              </a:rPr>
              <a:t>0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,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323D39-92F8-5010-C4E2-9741E3AE109F}"/>
              </a:ext>
            </a:extLst>
          </p:cNvPr>
          <p:cNvSpPr txBox="1"/>
          <p:nvPr/>
        </p:nvSpPr>
        <p:spPr>
          <a:xfrm>
            <a:off x="11038819" y="2894645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DC92EE-B9F6-B680-ACF3-CA1AA3AF6FB5}"/>
              </a:ext>
            </a:extLst>
          </p:cNvPr>
          <p:cNvSpPr txBox="1"/>
          <p:nvPr/>
        </p:nvSpPr>
        <p:spPr>
          <a:xfrm>
            <a:off x="9562941" y="2894641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06942C-4A47-27D9-A7DD-2DC97FEB5727}"/>
              </a:ext>
            </a:extLst>
          </p:cNvPr>
          <p:cNvSpPr txBox="1"/>
          <p:nvPr/>
        </p:nvSpPr>
        <p:spPr>
          <a:xfrm>
            <a:off x="8087065" y="2894641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09A5B1-7EA3-28FC-2E5F-E23B4F9CD2AC}"/>
              </a:ext>
            </a:extLst>
          </p:cNvPr>
          <p:cNvSpPr txBox="1"/>
          <p:nvPr/>
        </p:nvSpPr>
        <p:spPr>
          <a:xfrm>
            <a:off x="6611189" y="2890795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FDA2DC-DF74-B522-B8AC-D867C1FF07DF}"/>
              </a:ext>
            </a:extLst>
          </p:cNvPr>
          <p:cNvSpPr txBox="1"/>
          <p:nvPr/>
        </p:nvSpPr>
        <p:spPr>
          <a:xfrm>
            <a:off x="5135313" y="2890795"/>
            <a:ext cx="4972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B42673-FFA5-139C-83BF-D2AE8BD45D27}"/>
              </a:ext>
            </a:extLst>
          </p:cNvPr>
          <p:cNvSpPr txBox="1"/>
          <p:nvPr/>
        </p:nvSpPr>
        <p:spPr>
          <a:xfrm>
            <a:off x="3659437" y="2890795"/>
            <a:ext cx="4972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93B55E-F2B2-679C-A2EC-83AD75F91CF0}"/>
              </a:ext>
            </a:extLst>
          </p:cNvPr>
          <p:cNvSpPr txBox="1"/>
          <p:nvPr/>
        </p:nvSpPr>
        <p:spPr>
          <a:xfrm>
            <a:off x="2183561" y="2890794"/>
            <a:ext cx="4972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835FF5-4DC2-5D00-60EA-1571F6AA7A30}"/>
              </a:ext>
            </a:extLst>
          </p:cNvPr>
          <p:cNvSpPr txBox="1"/>
          <p:nvPr/>
        </p:nvSpPr>
        <p:spPr>
          <a:xfrm>
            <a:off x="707684" y="2890793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9B889E-291B-2202-BF9C-3CFCD979BB7F}"/>
              </a:ext>
            </a:extLst>
          </p:cNvPr>
          <p:cNvSpPr txBox="1"/>
          <p:nvPr/>
        </p:nvSpPr>
        <p:spPr>
          <a:xfrm>
            <a:off x="291293" y="6121589"/>
            <a:ext cx="11661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24353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0EE983-1407-5583-FABA-F0D5CF898E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8E0D98-02A1-6CB4-88E7-66E0EFD46F00}"/>
              </a:ext>
            </a:extLst>
          </p:cNvPr>
          <p:cNvSpPr/>
          <p:nvPr/>
        </p:nvSpPr>
        <p:spPr>
          <a:xfrm>
            <a:off x="291293" y="2682074"/>
            <a:ext cx="1330036" cy="1330036"/>
          </a:xfrm>
          <a:prstGeom prst="rect">
            <a:avLst/>
          </a:prstGeom>
          <a:noFill/>
          <a:ln w="38100">
            <a:solidFill>
              <a:srgbClr val="CD41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27CF4D-29D6-5463-1BE7-20E3AEAD7977}"/>
              </a:ext>
            </a:extLst>
          </p:cNvPr>
          <p:cNvSpPr/>
          <p:nvPr/>
        </p:nvSpPr>
        <p:spPr>
          <a:xfrm>
            <a:off x="1767169" y="2682074"/>
            <a:ext cx="1330036" cy="1330036"/>
          </a:xfrm>
          <a:prstGeom prst="rect">
            <a:avLst/>
          </a:prstGeom>
          <a:noFill/>
          <a:ln w="38100">
            <a:solidFill>
              <a:srgbClr val="CD41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09CD98-0893-887F-16EF-263FD43B26A6}"/>
              </a:ext>
            </a:extLst>
          </p:cNvPr>
          <p:cNvSpPr/>
          <p:nvPr/>
        </p:nvSpPr>
        <p:spPr>
          <a:xfrm>
            <a:off x="3243045" y="2682074"/>
            <a:ext cx="1330036" cy="1330036"/>
          </a:xfrm>
          <a:prstGeom prst="rect">
            <a:avLst/>
          </a:prstGeom>
          <a:noFill/>
          <a:ln w="38100">
            <a:solidFill>
              <a:srgbClr val="CD41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FF1F23-2B70-AD98-F085-E6C225A3AD2D}"/>
              </a:ext>
            </a:extLst>
          </p:cNvPr>
          <p:cNvSpPr/>
          <p:nvPr/>
        </p:nvSpPr>
        <p:spPr>
          <a:xfrm>
            <a:off x="4718921" y="2682074"/>
            <a:ext cx="1330036" cy="1330036"/>
          </a:xfrm>
          <a:prstGeom prst="rect">
            <a:avLst/>
          </a:prstGeom>
          <a:noFill/>
          <a:ln w="38100">
            <a:solidFill>
              <a:srgbClr val="CD41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AD3BB8-CC8A-4BBB-4386-008DB4E071D3}"/>
              </a:ext>
            </a:extLst>
          </p:cNvPr>
          <p:cNvSpPr/>
          <p:nvPr/>
        </p:nvSpPr>
        <p:spPr>
          <a:xfrm>
            <a:off x="6194797" y="2682074"/>
            <a:ext cx="1330036" cy="1330036"/>
          </a:xfrm>
          <a:prstGeom prst="rect">
            <a:avLst/>
          </a:prstGeom>
          <a:noFill/>
          <a:ln w="38100">
            <a:solidFill>
              <a:srgbClr val="CD41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C8BAF3-CA7C-4D81-AF5E-2108ACEE9546}"/>
              </a:ext>
            </a:extLst>
          </p:cNvPr>
          <p:cNvSpPr/>
          <p:nvPr/>
        </p:nvSpPr>
        <p:spPr>
          <a:xfrm>
            <a:off x="7670673" y="2682074"/>
            <a:ext cx="1330036" cy="1330036"/>
          </a:xfrm>
          <a:prstGeom prst="rect">
            <a:avLst/>
          </a:prstGeom>
          <a:noFill/>
          <a:ln w="38100">
            <a:solidFill>
              <a:srgbClr val="CD41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A7C0AF-C154-8370-5730-236169F85370}"/>
              </a:ext>
            </a:extLst>
          </p:cNvPr>
          <p:cNvSpPr/>
          <p:nvPr/>
        </p:nvSpPr>
        <p:spPr>
          <a:xfrm>
            <a:off x="9146549" y="2682074"/>
            <a:ext cx="1330036" cy="1330036"/>
          </a:xfrm>
          <a:prstGeom prst="rect">
            <a:avLst/>
          </a:prstGeom>
          <a:noFill/>
          <a:ln w="38100">
            <a:solidFill>
              <a:srgbClr val="CD41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62E479-19AB-6ACB-4B5E-4A859EE27BD0}"/>
              </a:ext>
            </a:extLst>
          </p:cNvPr>
          <p:cNvSpPr/>
          <p:nvPr/>
        </p:nvSpPr>
        <p:spPr>
          <a:xfrm>
            <a:off x="10622427" y="2682074"/>
            <a:ext cx="1330036" cy="1330036"/>
          </a:xfrm>
          <a:prstGeom prst="rect">
            <a:avLst/>
          </a:prstGeom>
          <a:noFill/>
          <a:ln w="38100">
            <a:solidFill>
              <a:srgbClr val="CD41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D47ECC-5469-9DCD-5737-7723441EEB9E}"/>
              </a:ext>
            </a:extLst>
          </p:cNvPr>
          <p:cNvSpPr txBox="1"/>
          <p:nvPr/>
        </p:nvSpPr>
        <p:spPr>
          <a:xfrm>
            <a:off x="291293" y="284671"/>
            <a:ext cx="116611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[</a:t>
            </a:r>
            <a:r>
              <a:rPr lang="en-AU" sz="4000" b="0" dirty="0">
                <a:solidFill>
                  <a:srgbClr val="4EC9B0"/>
                </a:solidFill>
                <a:effectLst/>
                <a:latin typeface="CaskaydiaCove NF" panose="02000009000000000000" pitchFamily="49" charset="0"/>
              </a:rPr>
              <a:t>Flags</a:t>
            </a:r>
            <a:r>
              <a:rPr lang="en-AU" sz="4000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]</a:t>
            </a:r>
          </a:p>
          <a:p>
            <a:r>
              <a:rPr lang="en-AU" sz="4000" b="0" dirty="0">
                <a:solidFill>
                  <a:srgbClr val="569CD6"/>
                </a:solidFill>
                <a:effectLst/>
                <a:latin typeface="CaskaydiaCove NF" panose="02000009000000000000" pitchFamily="49" charset="0"/>
              </a:rPr>
              <a:t>public</a:t>
            </a:r>
            <a:r>
              <a:rPr lang="en-AU" sz="4000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 </a:t>
            </a:r>
            <a:r>
              <a:rPr lang="en-AU" sz="4000" b="0" dirty="0" err="1">
                <a:solidFill>
                  <a:srgbClr val="569CD6"/>
                </a:solidFill>
                <a:effectLst/>
                <a:latin typeface="CaskaydiaCove NF" panose="02000009000000000000" pitchFamily="49" charset="0"/>
              </a:rPr>
              <a:t>enum</a:t>
            </a:r>
            <a:r>
              <a:rPr lang="en-AU" sz="4000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 </a:t>
            </a:r>
            <a:r>
              <a:rPr lang="en-AU" sz="4000" b="0" dirty="0">
                <a:solidFill>
                  <a:srgbClr val="4EC9B0"/>
                </a:solidFill>
                <a:effectLst/>
                <a:latin typeface="CaskaydiaCove NF" panose="02000009000000000000" pitchFamily="49" charset="0"/>
              </a:rPr>
              <a:t>Permissions</a:t>
            </a:r>
            <a:r>
              <a:rPr lang="en-AU" sz="4000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 : </a:t>
            </a:r>
            <a:r>
              <a:rPr lang="en-AU" sz="4000" b="0" dirty="0">
                <a:solidFill>
                  <a:srgbClr val="569CD6"/>
                </a:solidFill>
                <a:effectLst/>
                <a:latin typeface="CaskaydiaCove NF" panose="02000009000000000000" pitchFamily="49" charset="0"/>
              </a:rPr>
              <a:t>byte</a:t>
            </a:r>
            <a:endParaRPr lang="en-AU" sz="4000" b="0" dirty="0">
              <a:solidFill>
                <a:srgbClr val="CCCCCC"/>
              </a:solidFill>
              <a:effectLst/>
              <a:latin typeface="CaskaydiaCove NF" panose="02000009000000000000" pitchFamily="49" charset="0"/>
            </a:endParaRPr>
          </a:p>
          <a:p>
            <a:r>
              <a:rPr lang="en-AU" sz="4000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{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E07CE2-D12C-A09E-F71B-C66548510DAF}"/>
              </a:ext>
            </a:extLst>
          </p:cNvPr>
          <p:cNvSpPr txBox="1"/>
          <p:nvPr/>
        </p:nvSpPr>
        <p:spPr>
          <a:xfrm>
            <a:off x="11117366" y="2192681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0FF504-E912-70FD-5F6D-ECB87145190C}"/>
              </a:ext>
            </a:extLst>
          </p:cNvPr>
          <p:cNvSpPr txBox="1"/>
          <p:nvPr/>
        </p:nvSpPr>
        <p:spPr>
          <a:xfrm>
            <a:off x="9641488" y="2192677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8CCF1C-51A5-77C3-B4E1-4917232CA783}"/>
              </a:ext>
            </a:extLst>
          </p:cNvPr>
          <p:cNvSpPr txBox="1"/>
          <p:nvPr/>
        </p:nvSpPr>
        <p:spPr>
          <a:xfrm>
            <a:off x="8165612" y="2192677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8F1857-3A5E-3DCD-E9D0-0A12DD2E8081}"/>
              </a:ext>
            </a:extLst>
          </p:cNvPr>
          <p:cNvSpPr txBox="1"/>
          <p:nvPr/>
        </p:nvSpPr>
        <p:spPr>
          <a:xfrm>
            <a:off x="6689736" y="2188831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BA7C57-CDDE-C991-B734-4910BDF11EC2}"/>
              </a:ext>
            </a:extLst>
          </p:cNvPr>
          <p:cNvSpPr txBox="1"/>
          <p:nvPr/>
        </p:nvSpPr>
        <p:spPr>
          <a:xfrm>
            <a:off x="5136114" y="218883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74151D-216B-11CB-2382-C04B532EAD61}"/>
              </a:ext>
            </a:extLst>
          </p:cNvPr>
          <p:cNvSpPr txBox="1"/>
          <p:nvPr/>
        </p:nvSpPr>
        <p:spPr>
          <a:xfrm>
            <a:off x="3660238" y="218883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32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75EE23-C6C6-4C37-738A-424798CD3A63}"/>
              </a:ext>
            </a:extLst>
          </p:cNvPr>
          <p:cNvSpPr txBox="1"/>
          <p:nvPr/>
        </p:nvSpPr>
        <p:spPr>
          <a:xfrm>
            <a:off x="2184362" y="218883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64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E40FD9-F862-1A64-7E87-EFF96F1A1942}"/>
              </a:ext>
            </a:extLst>
          </p:cNvPr>
          <p:cNvSpPr txBox="1"/>
          <p:nvPr/>
        </p:nvSpPr>
        <p:spPr>
          <a:xfrm>
            <a:off x="630740" y="2188829"/>
            <a:ext cx="651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128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5E020C-098E-F0B6-D9A8-395E707C695D}"/>
              </a:ext>
            </a:extLst>
          </p:cNvPr>
          <p:cNvSpPr txBox="1"/>
          <p:nvPr/>
        </p:nvSpPr>
        <p:spPr>
          <a:xfrm>
            <a:off x="291293" y="42107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dirty="0" err="1">
                <a:solidFill>
                  <a:srgbClr val="4FC1FF"/>
                </a:solidFill>
                <a:effectLst/>
                <a:latin typeface="CaskaydiaCove NF" panose="02000009000000000000" pitchFamily="49" charset="0"/>
              </a:rPr>
              <a:t>No_access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 </a:t>
            </a:r>
            <a:r>
              <a:rPr lang="en-AU" b="0" dirty="0">
                <a:solidFill>
                  <a:srgbClr val="D4D4D4"/>
                </a:solidFill>
                <a:effectLst/>
                <a:latin typeface="CaskaydiaCove NF" panose="02000009000000000000" pitchFamily="49" charset="0"/>
              </a:rPr>
              <a:t>=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 </a:t>
            </a:r>
            <a:r>
              <a:rPr lang="en-AU" b="0" dirty="0">
                <a:solidFill>
                  <a:srgbClr val="B5CEA8"/>
                </a:solidFill>
                <a:effectLst/>
                <a:latin typeface="CaskaydiaCove NF" panose="02000009000000000000" pitchFamily="49" charset="0"/>
              </a:rPr>
              <a:t>0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,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A5150E2-9533-8E1E-806B-DFE4B4055906}"/>
              </a:ext>
            </a:extLst>
          </p:cNvPr>
          <p:cNvSpPr txBox="1"/>
          <p:nvPr/>
        </p:nvSpPr>
        <p:spPr>
          <a:xfrm>
            <a:off x="2656185" y="4185322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0000 0000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F94F93C-44CB-2743-720F-6A92AFFA7995}"/>
              </a:ext>
            </a:extLst>
          </p:cNvPr>
          <p:cNvSpPr txBox="1"/>
          <p:nvPr/>
        </p:nvSpPr>
        <p:spPr>
          <a:xfrm>
            <a:off x="291293" y="461215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dirty="0">
                <a:solidFill>
                  <a:srgbClr val="4FC1FF"/>
                </a:solidFill>
                <a:effectLst/>
                <a:latin typeface="CaskaydiaCove NF" panose="02000009000000000000" pitchFamily="49" charset="0"/>
              </a:rPr>
              <a:t>Read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 </a:t>
            </a:r>
            <a:r>
              <a:rPr lang="en-AU" b="0" dirty="0">
                <a:solidFill>
                  <a:srgbClr val="D4D4D4"/>
                </a:solidFill>
                <a:effectLst/>
                <a:latin typeface="CaskaydiaCove NF" panose="02000009000000000000" pitchFamily="49" charset="0"/>
              </a:rPr>
              <a:t>=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 </a:t>
            </a:r>
            <a:r>
              <a:rPr lang="en-AU" b="0" dirty="0">
                <a:solidFill>
                  <a:srgbClr val="B5CEA8"/>
                </a:solidFill>
                <a:effectLst/>
                <a:latin typeface="CaskaydiaCove NF" panose="02000009000000000000" pitchFamily="49" charset="0"/>
              </a:rPr>
              <a:t>1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,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BA1E61F-C8AE-D489-CF74-F4A5D4DA22D6}"/>
              </a:ext>
            </a:extLst>
          </p:cNvPr>
          <p:cNvSpPr txBox="1"/>
          <p:nvPr/>
        </p:nvSpPr>
        <p:spPr>
          <a:xfrm>
            <a:off x="11038819" y="2894645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F819944-091B-EB1B-028D-BFEA9B7260FA}"/>
              </a:ext>
            </a:extLst>
          </p:cNvPr>
          <p:cNvSpPr txBox="1"/>
          <p:nvPr/>
        </p:nvSpPr>
        <p:spPr>
          <a:xfrm>
            <a:off x="9562941" y="2894641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2519739-B094-22F1-1DCB-4DB45D0369B9}"/>
              </a:ext>
            </a:extLst>
          </p:cNvPr>
          <p:cNvSpPr txBox="1"/>
          <p:nvPr/>
        </p:nvSpPr>
        <p:spPr>
          <a:xfrm>
            <a:off x="8087065" y="2894641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7895790-DAF5-1A77-9AE0-E524FFE90A6B}"/>
              </a:ext>
            </a:extLst>
          </p:cNvPr>
          <p:cNvSpPr txBox="1"/>
          <p:nvPr/>
        </p:nvSpPr>
        <p:spPr>
          <a:xfrm>
            <a:off x="6611189" y="2890795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F72965E-9249-B437-68E9-2DF710344B00}"/>
              </a:ext>
            </a:extLst>
          </p:cNvPr>
          <p:cNvSpPr txBox="1"/>
          <p:nvPr/>
        </p:nvSpPr>
        <p:spPr>
          <a:xfrm>
            <a:off x="5135313" y="2890795"/>
            <a:ext cx="4972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82E0C10-3EBC-54A2-0EC4-F083369BA85E}"/>
              </a:ext>
            </a:extLst>
          </p:cNvPr>
          <p:cNvSpPr txBox="1"/>
          <p:nvPr/>
        </p:nvSpPr>
        <p:spPr>
          <a:xfrm>
            <a:off x="3659437" y="2890795"/>
            <a:ext cx="4972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1204530-B5DA-1AE3-3C32-1CA5F9E2C611}"/>
              </a:ext>
            </a:extLst>
          </p:cNvPr>
          <p:cNvSpPr txBox="1"/>
          <p:nvPr/>
        </p:nvSpPr>
        <p:spPr>
          <a:xfrm>
            <a:off x="2183561" y="2890794"/>
            <a:ext cx="4972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283076F-8C31-7853-F519-592F6CAC126E}"/>
              </a:ext>
            </a:extLst>
          </p:cNvPr>
          <p:cNvSpPr txBox="1"/>
          <p:nvPr/>
        </p:nvSpPr>
        <p:spPr>
          <a:xfrm>
            <a:off x="707684" y="2890793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0</a:t>
            </a:r>
          </a:p>
        </p:txBody>
      </p:sp>
      <p:sp>
        <p:nvSpPr>
          <p:cNvPr id="41" name="!!remaining">
            <a:extLst>
              <a:ext uri="{FF2B5EF4-FFF2-40B4-BE49-F238E27FC236}">
                <a16:creationId xmlns:a16="http://schemas.microsoft.com/office/drawing/2014/main" id="{9D0B4537-5DBE-9092-8359-3591651AEAEF}"/>
              </a:ext>
            </a:extLst>
          </p:cNvPr>
          <p:cNvSpPr txBox="1"/>
          <p:nvPr/>
        </p:nvSpPr>
        <p:spPr>
          <a:xfrm>
            <a:off x="9981645" y="4470521"/>
            <a:ext cx="756938" cy="1446550"/>
          </a:xfrm>
          <a:prstGeom prst="rect">
            <a:avLst/>
          </a:prstGeom>
          <a:solidFill>
            <a:srgbClr val="1F1F1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800" dirty="0"/>
              <a:t>1</a:t>
            </a:r>
          </a:p>
        </p:txBody>
      </p:sp>
      <p:sp>
        <p:nvSpPr>
          <p:cNvPr id="42" name="!!remaining">
            <a:extLst>
              <a:ext uri="{FF2B5EF4-FFF2-40B4-BE49-F238E27FC236}">
                <a16:creationId xmlns:a16="http://schemas.microsoft.com/office/drawing/2014/main" id="{20943A94-C09D-3C7C-4D25-CF2DFE56F2DF}"/>
              </a:ext>
            </a:extLst>
          </p:cNvPr>
          <p:cNvSpPr txBox="1"/>
          <p:nvPr/>
        </p:nvSpPr>
        <p:spPr>
          <a:xfrm>
            <a:off x="9981645" y="4470521"/>
            <a:ext cx="756938" cy="1446550"/>
          </a:xfrm>
          <a:prstGeom prst="rect">
            <a:avLst/>
          </a:prstGeom>
          <a:solidFill>
            <a:srgbClr val="1F1F1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800" dirty="0"/>
              <a:t>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27F25A7-A249-1792-40B8-FB31C0E3B029}"/>
              </a:ext>
            </a:extLst>
          </p:cNvPr>
          <p:cNvSpPr txBox="1"/>
          <p:nvPr/>
        </p:nvSpPr>
        <p:spPr>
          <a:xfrm>
            <a:off x="291293" y="6121589"/>
            <a:ext cx="11661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191188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1" grpId="1" animBg="1"/>
      <p:bldP spid="42" grpId="0"/>
      <p:bldP spid="4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E5E1A4-316E-7204-C647-8783562E6B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0A6C282-31FC-12AD-AD26-6C1B12C9FF4F}"/>
              </a:ext>
            </a:extLst>
          </p:cNvPr>
          <p:cNvSpPr/>
          <p:nvPr/>
        </p:nvSpPr>
        <p:spPr>
          <a:xfrm>
            <a:off x="291293" y="2682074"/>
            <a:ext cx="1330036" cy="1330036"/>
          </a:xfrm>
          <a:prstGeom prst="rect">
            <a:avLst/>
          </a:prstGeom>
          <a:noFill/>
          <a:ln w="38100">
            <a:solidFill>
              <a:srgbClr val="CD41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2A7443-1D9F-F26D-9B88-DB7D9DAA6627}"/>
              </a:ext>
            </a:extLst>
          </p:cNvPr>
          <p:cNvSpPr/>
          <p:nvPr/>
        </p:nvSpPr>
        <p:spPr>
          <a:xfrm>
            <a:off x="1767169" y="2682074"/>
            <a:ext cx="1330036" cy="1330036"/>
          </a:xfrm>
          <a:prstGeom prst="rect">
            <a:avLst/>
          </a:prstGeom>
          <a:noFill/>
          <a:ln w="38100">
            <a:solidFill>
              <a:srgbClr val="CD41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907D28-5A04-D1A3-79BA-9FA2CAAB5662}"/>
              </a:ext>
            </a:extLst>
          </p:cNvPr>
          <p:cNvSpPr/>
          <p:nvPr/>
        </p:nvSpPr>
        <p:spPr>
          <a:xfrm>
            <a:off x="3243045" y="2682074"/>
            <a:ext cx="1330036" cy="1330036"/>
          </a:xfrm>
          <a:prstGeom prst="rect">
            <a:avLst/>
          </a:prstGeom>
          <a:noFill/>
          <a:ln w="38100">
            <a:solidFill>
              <a:srgbClr val="CD41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ADB85D-32D7-6700-5293-96CAE7836693}"/>
              </a:ext>
            </a:extLst>
          </p:cNvPr>
          <p:cNvSpPr/>
          <p:nvPr/>
        </p:nvSpPr>
        <p:spPr>
          <a:xfrm>
            <a:off x="4718921" y="2682074"/>
            <a:ext cx="1330036" cy="1330036"/>
          </a:xfrm>
          <a:prstGeom prst="rect">
            <a:avLst/>
          </a:prstGeom>
          <a:noFill/>
          <a:ln w="38100">
            <a:solidFill>
              <a:srgbClr val="CD41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B0F1FB-A9CD-3338-12C6-9B36C3B58591}"/>
              </a:ext>
            </a:extLst>
          </p:cNvPr>
          <p:cNvSpPr/>
          <p:nvPr/>
        </p:nvSpPr>
        <p:spPr>
          <a:xfrm>
            <a:off x="6194797" y="2682074"/>
            <a:ext cx="1330036" cy="1330036"/>
          </a:xfrm>
          <a:prstGeom prst="rect">
            <a:avLst/>
          </a:prstGeom>
          <a:noFill/>
          <a:ln w="38100">
            <a:solidFill>
              <a:srgbClr val="CD41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72598D-E93E-C5B6-A505-E658E88D00F8}"/>
              </a:ext>
            </a:extLst>
          </p:cNvPr>
          <p:cNvSpPr/>
          <p:nvPr/>
        </p:nvSpPr>
        <p:spPr>
          <a:xfrm>
            <a:off x="7670673" y="2682074"/>
            <a:ext cx="1330036" cy="1330036"/>
          </a:xfrm>
          <a:prstGeom prst="rect">
            <a:avLst/>
          </a:prstGeom>
          <a:noFill/>
          <a:ln w="38100">
            <a:solidFill>
              <a:srgbClr val="CD41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58C847-3466-0B11-CB47-EA40CD389239}"/>
              </a:ext>
            </a:extLst>
          </p:cNvPr>
          <p:cNvSpPr/>
          <p:nvPr/>
        </p:nvSpPr>
        <p:spPr>
          <a:xfrm>
            <a:off x="9146549" y="2682074"/>
            <a:ext cx="1330036" cy="1330036"/>
          </a:xfrm>
          <a:prstGeom prst="rect">
            <a:avLst/>
          </a:prstGeom>
          <a:noFill/>
          <a:ln w="38100">
            <a:solidFill>
              <a:srgbClr val="CD41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B21FA-F814-0027-E030-A303DB54915C}"/>
              </a:ext>
            </a:extLst>
          </p:cNvPr>
          <p:cNvSpPr/>
          <p:nvPr/>
        </p:nvSpPr>
        <p:spPr>
          <a:xfrm>
            <a:off x="10622427" y="2682074"/>
            <a:ext cx="1330036" cy="1330036"/>
          </a:xfrm>
          <a:prstGeom prst="rect">
            <a:avLst/>
          </a:prstGeom>
          <a:noFill/>
          <a:ln w="38100">
            <a:solidFill>
              <a:srgbClr val="CD41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E43025-A1B2-6FF4-2994-261E95A5F8A5}"/>
              </a:ext>
            </a:extLst>
          </p:cNvPr>
          <p:cNvSpPr txBox="1"/>
          <p:nvPr/>
        </p:nvSpPr>
        <p:spPr>
          <a:xfrm>
            <a:off x="291293" y="284671"/>
            <a:ext cx="116611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[</a:t>
            </a:r>
            <a:r>
              <a:rPr lang="en-AU" sz="4000" b="0" dirty="0">
                <a:solidFill>
                  <a:srgbClr val="4EC9B0"/>
                </a:solidFill>
                <a:effectLst/>
                <a:latin typeface="CaskaydiaCove NF" panose="02000009000000000000" pitchFamily="49" charset="0"/>
              </a:rPr>
              <a:t>Flags</a:t>
            </a:r>
            <a:r>
              <a:rPr lang="en-AU" sz="4000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]</a:t>
            </a:r>
          </a:p>
          <a:p>
            <a:r>
              <a:rPr lang="en-AU" sz="4000" b="0" dirty="0">
                <a:solidFill>
                  <a:srgbClr val="569CD6"/>
                </a:solidFill>
                <a:effectLst/>
                <a:latin typeface="CaskaydiaCove NF" panose="02000009000000000000" pitchFamily="49" charset="0"/>
              </a:rPr>
              <a:t>public</a:t>
            </a:r>
            <a:r>
              <a:rPr lang="en-AU" sz="4000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 </a:t>
            </a:r>
            <a:r>
              <a:rPr lang="en-AU" sz="4000" b="0" dirty="0" err="1">
                <a:solidFill>
                  <a:srgbClr val="569CD6"/>
                </a:solidFill>
                <a:effectLst/>
                <a:latin typeface="CaskaydiaCove NF" panose="02000009000000000000" pitchFamily="49" charset="0"/>
              </a:rPr>
              <a:t>enum</a:t>
            </a:r>
            <a:r>
              <a:rPr lang="en-AU" sz="4000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 </a:t>
            </a:r>
            <a:r>
              <a:rPr lang="en-AU" sz="4000" b="0" dirty="0">
                <a:solidFill>
                  <a:srgbClr val="4EC9B0"/>
                </a:solidFill>
                <a:effectLst/>
                <a:latin typeface="CaskaydiaCove NF" panose="02000009000000000000" pitchFamily="49" charset="0"/>
              </a:rPr>
              <a:t>Permissions</a:t>
            </a:r>
            <a:r>
              <a:rPr lang="en-AU" sz="4000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 : </a:t>
            </a:r>
            <a:r>
              <a:rPr lang="en-AU" sz="4000" b="0" dirty="0">
                <a:solidFill>
                  <a:srgbClr val="569CD6"/>
                </a:solidFill>
                <a:effectLst/>
                <a:latin typeface="CaskaydiaCove NF" panose="02000009000000000000" pitchFamily="49" charset="0"/>
              </a:rPr>
              <a:t>byte</a:t>
            </a:r>
            <a:endParaRPr lang="en-AU" sz="4000" b="0" dirty="0">
              <a:solidFill>
                <a:srgbClr val="CCCCCC"/>
              </a:solidFill>
              <a:effectLst/>
              <a:latin typeface="CaskaydiaCove NF" panose="02000009000000000000" pitchFamily="49" charset="0"/>
            </a:endParaRPr>
          </a:p>
          <a:p>
            <a:r>
              <a:rPr lang="en-AU" sz="4000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{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5A34D9-D261-1D65-6C4E-176D5240B5C5}"/>
              </a:ext>
            </a:extLst>
          </p:cNvPr>
          <p:cNvSpPr txBox="1"/>
          <p:nvPr/>
        </p:nvSpPr>
        <p:spPr>
          <a:xfrm>
            <a:off x="11117366" y="2192681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493221-27F9-66C5-48E6-779B437EF846}"/>
              </a:ext>
            </a:extLst>
          </p:cNvPr>
          <p:cNvSpPr txBox="1"/>
          <p:nvPr/>
        </p:nvSpPr>
        <p:spPr>
          <a:xfrm>
            <a:off x="9641488" y="2192677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111AF6-09F7-920C-4D98-4E6CA0A56E42}"/>
              </a:ext>
            </a:extLst>
          </p:cNvPr>
          <p:cNvSpPr txBox="1"/>
          <p:nvPr/>
        </p:nvSpPr>
        <p:spPr>
          <a:xfrm>
            <a:off x="8165612" y="2192677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1E30C6-E912-87D8-381E-3A54E7575FED}"/>
              </a:ext>
            </a:extLst>
          </p:cNvPr>
          <p:cNvSpPr txBox="1"/>
          <p:nvPr/>
        </p:nvSpPr>
        <p:spPr>
          <a:xfrm>
            <a:off x="6689736" y="2188831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FF7729-A731-6DEF-CBB6-D74159527536}"/>
              </a:ext>
            </a:extLst>
          </p:cNvPr>
          <p:cNvSpPr txBox="1"/>
          <p:nvPr/>
        </p:nvSpPr>
        <p:spPr>
          <a:xfrm>
            <a:off x="5136114" y="218883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31ECA0-F8B2-0778-30FF-9EB2630EA411}"/>
              </a:ext>
            </a:extLst>
          </p:cNvPr>
          <p:cNvSpPr txBox="1"/>
          <p:nvPr/>
        </p:nvSpPr>
        <p:spPr>
          <a:xfrm>
            <a:off x="3660238" y="218883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32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C59A70-C561-3316-5831-4ACFA8E8EF35}"/>
              </a:ext>
            </a:extLst>
          </p:cNvPr>
          <p:cNvSpPr txBox="1"/>
          <p:nvPr/>
        </p:nvSpPr>
        <p:spPr>
          <a:xfrm>
            <a:off x="2184362" y="218883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64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CA5433-315D-F8FD-A412-0591A82BC022}"/>
              </a:ext>
            </a:extLst>
          </p:cNvPr>
          <p:cNvSpPr txBox="1"/>
          <p:nvPr/>
        </p:nvSpPr>
        <p:spPr>
          <a:xfrm>
            <a:off x="630740" y="2188829"/>
            <a:ext cx="651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128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555C2B-9EF0-4233-85E5-4595CCF13053}"/>
              </a:ext>
            </a:extLst>
          </p:cNvPr>
          <p:cNvSpPr txBox="1"/>
          <p:nvPr/>
        </p:nvSpPr>
        <p:spPr>
          <a:xfrm>
            <a:off x="291293" y="42107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dirty="0" err="1">
                <a:solidFill>
                  <a:srgbClr val="4FC1FF"/>
                </a:solidFill>
                <a:effectLst/>
                <a:latin typeface="CaskaydiaCove NF" panose="02000009000000000000" pitchFamily="49" charset="0"/>
              </a:rPr>
              <a:t>No_access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 </a:t>
            </a:r>
            <a:r>
              <a:rPr lang="en-AU" b="0" dirty="0">
                <a:solidFill>
                  <a:srgbClr val="D4D4D4"/>
                </a:solidFill>
                <a:effectLst/>
                <a:latin typeface="CaskaydiaCove NF" panose="02000009000000000000" pitchFamily="49" charset="0"/>
              </a:rPr>
              <a:t>=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 </a:t>
            </a:r>
            <a:r>
              <a:rPr lang="en-AU" b="0" dirty="0">
                <a:solidFill>
                  <a:srgbClr val="B5CEA8"/>
                </a:solidFill>
                <a:effectLst/>
                <a:latin typeface="CaskaydiaCove NF" panose="02000009000000000000" pitchFamily="49" charset="0"/>
              </a:rPr>
              <a:t>0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,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A7679C-C397-10A7-FCBC-04F114364E5B}"/>
              </a:ext>
            </a:extLst>
          </p:cNvPr>
          <p:cNvSpPr txBox="1"/>
          <p:nvPr/>
        </p:nvSpPr>
        <p:spPr>
          <a:xfrm>
            <a:off x="2656185" y="4185322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0000 0000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BC3EBB-BCB6-FFDD-0F5F-B40939F5C274}"/>
              </a:ext>
            </a:extLst>
          </p:cNvPr>
          <p:cNvSpPr txBox="1"/>
          <p:nvPr/>
        </p:nvSpPr>
        <p:spPr>
          <a:xfrm>
            <a:off x="291293" y="461215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dirty="0">
                <a:solidFill>
                  <a:srgbClr val="4FC1FF"/>
                </a:solidFill>
                <a:effectLst/>
                <a:latin typeface="CaskaydiaCove NF" panose="02000009000000000000" pitchFamily="49" charset="0"/>
              </a:rPr>
              <a:t>Read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 </a:t>
            </a:r>
            <a:r>
              <a:rPr lang="en-AU" b="0" dirty="0">
                <a:solidFill>
                  <a:srgbClr val="D4D4D4"/>
                </a:solidFill>
                <a:effectLst/>
                <a:latin typeface="CaskaydiaCove NF" panose="02000009000000000000" pitchFamily="49" charset="0"/>
              </a:rPr>
              <a:t>=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 </a:t>
            </a:r>
            <a:r>
              <a:rPr lang="en-AU" b="0" dirty="0">
                <a:solidFill>
                  <a:srgbClr val="B5CEA8"/>
                </a:solidFill>
                <a:effectLst/>
                <a:latin typeface="CaskaydiaCove NF" panose="02000009000000000000" pitchFamily="49" charset="0"/>
              </a:rPr>
              <a:t>1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92425E-B7F4-4FBE-F22C-0C46BD28390F}"/>
              </a:ext>
            </a:extLst>
          </p:cNvPr>
          <p:cNvSpPr txBox="1"/>
          <p:nvPr/>
        </p:nvSpPr>
        <p:spPr>
          <a:xfrm>
            <a:off x="2656185" y="4612153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0000 0001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4B7FAD-2A0D-1DFB-30B0-CEAE61D1946B}"/>
              </a:ext>
            </a:extLst>
          </p:cNvPr>
          <p:cNvSpPr txBox="1"/>
          <p:nvPr/>
        </p:nvSpPr>
        <p:spPr>
          <a:xfrm>
            <a:off x="291293" y="501359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dirty="0">
                <a:solidFill>
                  <a:srgbClr val="4FC1FF"/>
                </a:solidFill>
                <a:effectLst/>
                <a:latin typeface="CaskaydiaCove NF" panose="02000009000000000000" pitchFamily="49" charset="0"/>
              </a:rPr>
              <a:t>Write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 </a:t>
            </a:r>
            <a:r>
              <a:rPr lang="en-AU" b="0" dirty="0">
                <a:solidFill>
                  <a:srgbClr val="D4D4D4"/>
                </a:solidFill>
                <a:effectLst/>
                <a:latin typeface="CaskaydiaCove NF" panose="02000009000000000000" pitchFamily="49" charset="0"/>
              </a:rPr>
              <a:t>=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 </a:t>
            </a:r>
            <a:r>
              <a:rPr lang="en-AU" b="0" dirty="0">
                <a:solidFill>
                  <a:srgbClr val="B5CEA8"/>
                </a:solidFill>
                <a:effectLst/>
                <a:latin typeface="CaskaydiaCove NF" panose="02000009000000000000" pitchFamily="49" charset="0"/>
              </a:rPr>
              <a:t>2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,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9A0D7C-87B3-1405-7EF5-0B2DA5F08360}"/>
              </a:ext>
            </a:extLst>
          </p:cNvPr>
          <p:cNvSpPr txBox="1"/>
          <p:nvPr/>
        </p:nvSpPr>
        <p:spPr>
          <a:xfrm>
            <a:off x="11038819" y="2894645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536EB1A-8739-3C82-F555-BD6719A205FC}"/>
              </a:ext>
            </a:extLst>
          </p:cNvPr>
          <p:cNvSpPr txBox="1"/>
          <p:nvPr/>
        </p:nvSpPr>
        <p:spPr>
          <a:xfrm>
            <a:off x="9562941" y="2894641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D63730-1C42-8690-18EF-541FC78CA5CC}"/>
              </a:ext>
            </a:extLst>
          </p:cNvPr>
          <p:cNvSpPr txBox="1"/>
          <p:nvPr/>
        </p:nvSpPr>
        <p:spPr>
          <a:xfrm>
            <a:off x="8087065" y="2894641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AA8F91-4637-C71F-D200-70C455A11B6F}"/>
              </a:ext>
            </a:extLst>
          </p:cNvPr>
          <p:cNvSpPr txBox="1"/>
          <p:nvPr/>
        </p:nvSpPr>
        <p:spPr>
          <a:xfrm>
            <a:off x="6611189" y="2890795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B66FDC-7ABC-2B13-2664-87A71D9CBE65}"/>
              </a:ext>
            </a:extLst>
          </p:cNvPr>
          <p:cNvSpPr txBox="1"/>
          <p:nvPr/>
        </p:nvSpPr>
        <p:spPr>
          <a:xfrm>
            <a:off x="5135313" y="2890795"/>
            <a:ext cx="4972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A2294E-02B1-6DB5-582A-E6847CE806A9}"/>
              </a:ext>
            </a:extLst>
          </p:cNvPr>
          <p:cNvSpPr txBox="1"/>
          <p:nvPr/>
        </p:nvSpPr>
        <p:spPr>
          <a:xfrm>
            <a:off x="3659437" y="2890795"/>
            <a:ext cx="4972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1B35AEB-ED5C-84F1-8A25-E2F67936A383}"/>
              </a:ext>
            </a:extLst>
          </p:cNvPr>
          <p:cNvSpPr txBox="1"/>
          <p:nvPr/>
        </p:nvSpPr>
        <p:spPr>
          <a:xfrm>
            <a:off x="2183561" y="2890794"/>
            <a:ext cx="4972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AAE1A4-B2C6-0E0B-7599-2EE43F563B68}"/>
              </a:ext>
            </a:extLst>
          </p:cNvPr>
          <p:cNvSpPr txBox="1"/>
          <p:nvPr/>
        </p:nvSpPr>
        <p:spPr>
          <a:xfrm>
            <a:off x="707684" y="2890793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0</a:t>
            </a:r>
          </a:p>
        </p:txBody>
      </p:sp>
      <p:sp>
        <p:nvSpPr>
          <p:cNvPr id="41" name="!!remaining">
            <a:extLst>
              <a:ext uri="{FF2B5EF4-FFF2-40B4-BE49-F238E27FC236}">
                <a16:creationId xmlns:a16="http://schemas.microsoft.com/office/drawing/2014/main" id="{C37E839D-D02F-F80B-C5D8-1DBEFADEC97E}"/>
              </a:ext>
            </a:extLst>
          </p:cNvPr>
          <p:cNvSpPr txBox="1"/>
          <p:nvPr/>
        </p:nvSpPr>
        <p:spPr>
          <a:xfrm>
            <a:off x="9981645" y="4470521"/>
            <a:ext cx="756938" cy="1446550"/>
          </a:xfrm>
          <a:prstGeom prst="rect">
            <a:avLst/>
          </a:prstGeom>
          <a:solidFill>
            <a:srgbClr val="1F1F1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800" dirty="0"/>
              <a:t>2</a:t>
            </a:r>
          </a:p>
        </p:txBody>
      </p:sp>
      <p:sp>
        <p:nvSpPr>
          <p:cNvPr id="42" name="!!remaining">
            <a:extLst>
              <a:ext uri="{FF2B5EF4-FFF2-40B4-BE49-F238E27FC236}">
                <a16:creationId xmlns:a16="http://schemas.microsoft.com/office/drawing/2014/main" id="{BAE4C9CC-9B00-D7A7-FEE6-0DD10630D95F}"/>
              </a:ext>
            </a:extLst>
          </p:cNvPr>
          <p:cNvSpPr txBox="1"/>
          <p:nvPr/>
        </p:nvSpPr>
        <p:spPr>
          <a:xfrm>
            <a:off x="9981645" y="4470521"/>
            <a:ext cx="756938" cy="1446550"/>
          </a:xfrm>
          <a:prstGeom prst="rect">
            <a:avLst/>
          </a:prstGeom>
          <a:solidFill>
            <a:srgbClr val="1F1F1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800" dirty="0"/>
              <a:t>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503C3DF-706B-C648-BAA5-B7186559CAD5}"/>
              </a:ext>
            </a:extLst>
          </p:cNvPr>
          <p:cNvSpPr txBox="1"/>
          <p:nvPr/>
        </p:nvSpPr>
        <p:spPr>
          <a:xfrm>
            <a:off x="291293" y="6121589"/>
            <a:ext cx="11661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38047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1" grpId="0"/>
      <p:bldP spid="41" grpId="1" animBg="1"/>
      <p:bldP spid="41" grpId="2" animBg="1"/>
      <p:bldP spid="42" grpId="0" animBg="1"/>
      <p:bldP spid="4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74BE43-EE0C-2499-22D3-BECA02455B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6AD5D9-4F5A-427B-F1A0-E86D04B02209}"/>
              </a:ext>
            </a:extLst>
          </p:cNvPr>
          <p:cNvSpPr/>
          <p:nvPr/>
        </p:nvSpPr>
        <p:spPr>
          <a:xfrm>
            <a:off x="291293" y="2682074"/>
            <a:ext cx="1330036" cy="1330036"/>
          </a:xfrm>
          <a:prstGeom prst="rect">
            <a:avLst/>
          </a:prstGeom>
          <a:noFill/>
          <a:ln w="38100">
            <a:solidFill>
              <a:srgbClr val="CD41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0EE166-69BC-5319-E638-E3DD238EE7C5}"/>
              </a:ext>
            </a:extLst>
          </p:cNvPr>
          <p:cNvSpPr/>
          <p:nvPr/>
        </p:nvSpPr>
        <p:spPr>
          <a:xfrm>
            <a:off x="1767169" y="2682074"/>
            <a:ext cx="1330036" cy="1330036"/>
          </a:xfrm>
          <a:prstGeom prst="rect">
            <a:avLst/>
          </a:prstGeom>
          <a:noFill/>
          <a:ln w="38100">
            <a:solidFill>
              <a:srgbClr val="CD41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BF427C-29AC-9C0A-3446-93F5E139775B}"/>
              </a:ext>
            </a:extLst>
          </p:cNvPr>
          <p:cNvSpPr/>
          <p:nvPr/>
        </p:nvSpPr>
        <p:spPr>
          <a:xfrm>
            <a:off x="3243045" y="2682074"/>
            <a:ext cx="1330036" cy="1330036"/>
          </a:xfrm>
          <a:prstGeom prst="rect">
            <a:avLst/>
          </a:prstGeom>
          <a:noFill/>
          <a:ln w="38100">
            <a:solidFill>
              <a:srgbClr val="CD41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68E8AB-A010-6B4C-65EE-F0268A0F8480}"/>
              </a:ext>
            </a:extLst>
          </p:cNvPr>
          <p:cNvSpPr/>
          <p:nvPr/>
        </p:nvSpPr>
        <p:spPr>
          <a:xfrm>
            <a:off x="4718921" y="2682074"/>
            <a:ext cx="1330036" cy="1330036"/>
          </a:xfrm>
          <a:prstGeom prst="rect">
            <a:avLst/>
          </a:prstGeom>
          <a:noFill/>
          <a:ln w="38100">
            <a:solidFill>
              <a:srgbClr val="CD41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014BF9-8173-9C13-D7FD-161BD31AFC5D}"/>
              </a:ext>
            </a:extLst>
          </p:cNvPr>
          <p:cNvSpPr/>
          <p:nvPr/>
        </p:nvSpPr>
        <p:spPr>
          <a:xfrm>
            <a:off x="6194797" y="2682074"/>
            <a:ext cx="1330036" cy="1330036"/>
          </a:xfrm>
          <a:prstGeom prst="rect">
            <a:avLst/>
          </a:prstGeom>
          <a:noFill/>
          <a:ln w="38100">
            <a:solidFill>
              <a:srgbClr val="CD41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CBBDE3-A4D8-5BE7-22BE-E25E052FF38B}"/>
              </a:ext>
            </a:extLst>
          </p:cNvPr>
          <p:cNvSpPr/>
          <p:nvPr/>
        </p:nvSpPr>
        <p:spPr>
          <a:xfrm>
            <a:off x="7670673" y="2682074"/>
            <a:ext cx="1330036" cy="1330036"/>
          </a:xfrm>
          <a:prstGeom prst="rect">
            <a:avLst/>
          </a:prstGeom>
          <a:noFill/>
          <a:ln w="38100">
            <a:solidFill>
              <a:srgbClr val="CD41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1BED2A-EFA1-30A9-9FFF-9FC16EF721D6}"/>
              </a:ext>
            </a:extLst>
          </p:cNvPr>
          <p:cNvSpPr/>
          <p:nvPr/>
        </p:nvSpPr>
        <p:spPr>
          <a:xfrm>
            <a:off x="9146549" y="2682074"/>
            <a:ext cx="1330036" cy="1330036"/>
          </a:xfrm>
          <a:prstGeom prst="rect">
            <a:avLst/>
          </a:prstGeom>
          <a:noFill/>
          <a:ln w="38100">
            <a:solidFill>
              <a:srgbClr val="CD41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7AD28D-F73D-F3AA-B8FC-926F92C3C09E}"/>
              </a:ext>
            </a:extLst>
          </p:cNvPr>
          <p:cNvSpPr/>
          <p:nvPr/>
        </p:nvSpPr>
        <p:spPr>
          <a:xfrm>
            <a:off x="10622427" y="2682074"/>
            <a:ext cx="1330036" cy="1330036"/>
          </a:xfrm>
          <a:prstGeom prst="rect">
            <a:avLst/>
          </a:prstGeom>
          <a:noFill/>
          <a:ln w="38100">
            <a:solidFill>
              <a:srgbClr val="CD41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FA7399-0DB8-B8A0-ED8D-57520A9ABDBC}"/>
              </a:ext>
            </a:extLst>
          </p:cNvPr>
          <p:cNvSpPr txBox="1"/>
          <p:nvPr/>
        </p:nvSpPr>
        <p:spPr>
          <a:xfrm>
            <a:off x="291293" y="284671"/>
            <a:ext cx="116611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[</a:t>
            </a:r>
            <a:r>
              <a:rPr lang="en-AU" sz="4000" b="0" dirty="0">
                <a:solidFill>
                  <a:srgbClr val="4EC9B0"/>
                </a:solidFill>
                <a:effectLst/>
                <a:latin typeface="CaskaydiaCove NF" panose="02000009000000000000" pitchFamily="49" charset="0"/>
              </a:rPr>
              <a:t>Flags</a:t>
            </a:r>
            <a:r>
              <a:rPr lang="en-AU" sz="4000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]</a:t>
            </a:r>
          </a:p>
          <a:p>
            <a:r>
              <a:rPr lang="en-AU" sz="4000" b="0" dirty="0">
                <a:solidFill>
                  <a:srgbClr val="569CD6"/>
                </a:solidFill>
                <a:effectLst/>
                <a:latin typeface="CaskaydiaCove NF" panose="02000009000000000000" pitchFamily="49" charset="0"/>
              </a:rPr>
              <a:t>public</a:t>
            </a:r>
            <a:r>
              <a:rPr lang="en-AU" sz="4000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 </a:t>
            </a:r>
            <a:r>
              <a:rPr lang="en-AU" sz="4000" b="0" dirty="0" err="1">
                <a:solidFill>
                  <a:srgbClr val="569CD6"/>
                </a:solidFill>
                <a:effectLst/>
                <a:latin typeface="CaskaydiaCove NF" panose="02000009000000000000" pitchFamily="49" charset="0"/>
              </a:rPr>
              <a:t>enum</a:t>
            </a:r>
            <a:r>
              <a:rPr lang="en-AU" sz="4000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 </a:t>
            </a:r>
            <a:r>
              <a:rPr lang="en-AU" sz="4000" b="0" dirty="0">
                <a:solidFill>
                  <a:srgbClr val="4EC9B0"/>
                </a:solidFill>
                <a:effectLst/>
                <a:latin typeface="CaskaydiaCove NF" panose="02000009000000000000" pitchFamily="49" charset="0"/>
              </a:rPr>
              <a:t>Permissions</a:t>
            </a:r>
            <a:r>
              <a:rPr lang="en-AU" sz="4000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 : </a:t>
            </a:r>
            <a:r>
              <a:rPr lang="en-AU" sz="4000" b="0" dirty="0">
                <a:solidFill>
                  <a:srgbClr val="569CD6"/>
                </a:solidFill>
                <a:effectLst/>
                <a:latin typeface="CaskaydiaCove NF" panose="02000009000000000000" pitchFamily="49" charset="0"/>
              </a:rPr>
              <a:t>byte</a:t>
            </a:r>
            <a:endParaRPr lang="en-AU" sz="4000" b="0" dirty="0">
              <a:solidFill>
                <a:srgbClr val="CCCCCC"/>
              </a:solidFill>
              <a:effectLst/>
              <a:latin typeface="CaskaydiaCove NF" panose="02000009000000000000" pitchFamily="49" charset="0"/>
            </a:endParaRPr>
          </a:p>
          <a:p>
            <a:r>
              <a:rPr lang="en-AU" sz="4000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{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FD3D2D-0F77-558C-6FA6-B20B2EE549AB}"/>
              </a:ext>
            </a:extLst>
          </p:cNvPr>
          <p:cNvSpPr txBox="1"/>
          <p:nvPr/>
        </p:nvSpPr>
        <p:spPr>
          <a:xfrm>
            <a:off x="11117366" y="2192681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9A9B2F-74C9-5812-059F-524A3BAD5026}"/>
              </a:ext>
            </a:extLst>
          </p:cNvPr>
          <p:cNvSpPr txBox="1"/>
          <p:nvPr/>
        </p:nvSpPr>
        <p:spPr>
          <a:xfrm>
            <a:off x="9641488" y="2192677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294033-0201-13A7-FC4D-812EA87B1319}"/>
              </a:ext>
            </a:extLst>
          </p:cNvPr>
          <p:cNvSpPr txBox="1"/>
          <p:nvPr/>
        </p:nvSpPr>
        <p:spPr>
          <a:xfrm>
            <a:off x="8165612" y="2192677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0A97DC-E096-DAEA-AB63-B179C1FC54F5}"/>
              </a:ext>
            </a:extLst>
          </p:cNvPr>
          <p:cNvSpPr txBox="1"/>
          <p:nvPr/>
        </p:nvSpPr>
        <p:spPr>
          <a:xfrm>
            <a:off x="6689736" y="2188831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EB0D85-9AA6-4829-7AA0-D667FE0A8350}"/>
              </a:ext>
            </a:extLst>
          </p:cNvPr>
          <p:cNvSpPr txBox="1"/>
          <p:nvPr/>
        </p:nvSpPr>
        <p:spPr>
          <a:xfrm>
            <a:off x="5136114" y="218883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D0BEC9-7772-4BEE-4FF7-334CEB66CDC2}"/>
              </a:ext>
            </a:extLst>
          </p:cNvPr>
          <p:cNvSpPr txBox="1"/>
          <p:nvPr/>
        </p:nvSpPr>
        <p:spPr>
          <a:xfrm>
            <a:off x="3660238" y="218883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32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EB7054-7FA8-9775-5723-F372AA26E0C7}"/>
              </a:ext>
            </a:extLst>
          </p:cNvPr>
          <p:cNvSpPr txBox="1"/>
          <p:nvPr/>
        </p:nvSpPr>
        <p:spPr>
          <a:xfrm>
            <a:off x="2184362" y="218883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64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B959C7-0859-58B2-6DFB-E969242F1B5B}"/>
              </a:ext>
            </a:extLst>
          </p:cNvPr>
          <p:cNvSpPr txBox="1"/>
          <p:nvPr/>
        </p:nvSpPr>
        <p:spPr>
          <a:xfrm>
            <a:off x="630740" y="2188829"/>
            <a:ext cx="651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128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E1AD9B-876B-0117-F2C7-FEEED288591B}"/>
              </a:ext>
            </a:extLst>
          </p:cNvPr>
          <p:cNvSpPr txBox="1"/>
          <p:nvPr/>
        </p:nvSpPr>
        <p:spPr>
          <a:xfrm>
            <a:off x="291293" y="42107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dirty="0" err="1">
                <a:solidFill>
                  <a:srgbClr val="4FC1FF"/>
                </a:solidFill>
                <a:effectLst/>
                <a:latin typeface="CaskaydiaCove NF" panose="02000009000000000000" pitchFamily="49" charset="0"/>
              </a:rPr>
              <a:t>No_access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 </a:t>
            </a:r>
            <a:r>
              <a:rPr lang="en-AU" b="0" dirty="0">
                <a:solidFill>
                  <a:srgbClr val="D4D4D4"/>
                </a:solidFill>
                <a:effectLst/>
                <a:latin typeface="CaskaydiaCove NF" panose="02000009000000000000" pitchFamily="49" charset="0"/>
              </a:rPr>
              <a:t>=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 </a:t>
            </a:r>
            <a:r>
              <a:rPr lang="en-AU" b="0" dirty="0">
                <a:solidFill>
                  <a:srgbClr val="B5CEA8"/>
                </a:solidFill>
                <a:effectLst/>
                <a:latin typeface="CaskaydiaCove NF" panose="02000009000000000000" pitchFamily="49" charset="0"/>
              </a:rPr>
              <a:t>0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,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5CD5F64-0DCA-DA1D-8A03-999A19F2EBE6}"/>
              </a:ext>
            </a:extLst>
          </p:cNvPr>
          <p:cNvSpPr txBox="1"/>
          <p:nvPr/>
        </p:nvSpPr>
        <p:spPr>
          <a:xfrm>
            <a:off x="2656185" y="4185322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0000 0000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7FE6ED1-8232-F6E6-CB99-5400A0CB579D}"/>
              </a:ext>
            </a:extLst>
          </p:cNvPr>
          <p:cNvSpPr txBox="1"/>
          <p:nvPr/>
        </p:nvSpPr>
        <p:spPr>
          <a:xfrm>
            <a:off x="291293" y="461215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dirty="0">
                <a:solidFill>
                  <a:srgbClr val="4FC1FF"/>
                </a:solidFill>
                <a:effectLst/>
                <a:latin typeface="CaskaydiaCove NF" panose="02000009000000000000" pitchFamily="49" charset="0"/>
              </a:rPr>
              <a:t>Read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 </a:t>
            </a:r>
            <a:r>
              <a:rPr lang="en-AU" b="0" dirty="0">
                <a:solidFill>
                  <a:srgbClr val="D4D4D4"/>
                </a:solidFill>
                <a:effectLst/>
                <a:latin typeface="CaskaydiaCove NF" panose="02000009000000000000" pitchFamily="49" charset="0"/>
              </a:rPr>
              <a:t>=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 </a:t>
            </a:r>
            <a:r>
              <a:rPr lang="en-AU" b="0" dirty="0">
                <a:solidFill>
                  <a:srgbClr val="B5CEA8"/>
                </a:solidFill>
                <a:effectLst/>
                <a:latin typeface="CaskaydiaCove NF" panose="02000009000000000000" pitchFamily="49" charset="0"/>
              </a:rPr>
              <a:t>1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0963AD-6091-EA3A-55CB-7157CDABF45D}"/>
              </a:ext>
            </a:extLst>
          </p:cNvPr>
          <p:cNvSpPr txBox="1"/>
          <p:nvPr/>
        </p:nvSpPr>
        <p:spPr>
          <a:xfrm>
            <a:off x="2656184" y="4612153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0000 0001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4CB895-0E67-5468-0B63-DD3F416A17AF}"/>
              </a:ext>
            </a:extLst>
          </p:cNvPr>
          <p:cNvSpPr txBox="1"/>
          <p:nvPr/>
        </p:nvSpPr>
        <p:spPr>
          <a:xfrm>
            <a:off x="291293" y="501359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dirty="0">
                <a:solidFill>
                  <a:srgbClr val="4FC1FF"/>
                </a:solidFill>
                <a:effectLst/>
                <a:latin typeface="CaskaydiaCove NF" panose="02000009000000000000" pitchFamily="49" charset="0"/>
              </a:rPr>
              <a:t>Write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 </a:t>
            </a:r>
            <a:r>
              <a:rPr lang="en-AU" b="0" dirty="0">
                <a:solidFill>
                  <a:srgbClr val="D4D4D4"/>
                </a:solidFill>
                <a:effectLst/>
                <a:latin typeface="CaskaydiaCove NF" panose="02000009000000000000" pitchFamily="49" charset="0"/>
              </a:rPr>
              <a:t>=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 </a:t>
            </a:r>
            <a:r>
              <a:rPr lang="en-AU" b="0" dirty="0">
                <a:solidFill>
                  <a:srgbClr val="B5CEA8"/>
                </a:solidFill>
                <a:effectLst/>
                <a:latin typeface="CaskaydiaCove NF" panose="02000009000000000000" pitchFamily="49" charset="0"/>
              </a:rPr>
              <a:t>2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,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56F0DF6-5320-FC0B-3482-BEFC5953C0B2}"/>
              </a:ext>
            </a:extLst>
          </p:cNvPr>
          <p:cNvSpPr txBox="1"/>
          <p:nvPr/>
        </p:nvSpPr>
        <p:spPr>
          <a:xfrm>
            <a:off x="291293" y="541503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dirty="0" err="1">
                <a:solidFill>
                  <a:srgbClr val="4FC1FF"/>
                </a:solidFill>
                <a:effectLst/>
                <a:latin typeface="CaskaydiaCove NF" panose="02000009000000000000" pitchFamily="49" charset="0"/>
              </a:rPr>
              <a:t>Read_and_Write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 </a:t>
            </a:r>
            <a:r>
              <a:rPr lang="en-AU" b="0" dirty="0">
                <a:solidFill>
                  <a:srgbClr val="D4D4D4"/>
                </a:solidFill>
                <a:effectLst/>
                <a:latin typeface="CaskaydiaCove NF" panose="02000009000000000000" pitchFamily="49" charset="0"/>
              </a:rPr>
              <a:t>=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 </a:t>
            </a:r>
            <a:r>
              <a:rPr lang="en-AU" b="0" dirty="0">
                <a:solidFill>
                  <a:srgbClr val="B5CEA8"/>
                </a:solidFill>
                <a:effectLst/>
                <a:latin typeface="CaskaydiaCove NF" panose="02000009000000000000" pitchFamily="49" charset="0"/>
              </a:rPr>
              <a:t>3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,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DB08534-31A9-041D-A43F-4B2FFF21232C}"/>
              </a:ext>
            </a:extLst>
          </p:cNvPr>
          <p:cNvSpPr txBox="1"/>
          <p:nvPr/>
        </p:nvSpPr>
        <p:spPr>
          <a:xfrm>
            <a:off x="2656185" y="4981485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0000 0001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F47AF4D-BE3A-3C64-E1E4-C112DE7F3CDC}"/>
              </a:ext>
            </a:extLst>
          </p:cNvPr>
          <p:cNvSpPr txBox="1"/>
          <p:nvPr/>
        </p:nvSpPr>
        <p:spPr>
          <a:xfrm>
            <a:off x="11038819" y="2894645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1FD443B-B548-D1CB-32B5-BAB5B796C3D5}"/>
              </a:ext>
            </a:extLst>
          </p:cNvPr>
          <p:cNvSpPr txBox="1"/>
          <p:nvPr/>
        </p:nvSpPr>
        <p:spPr>
          <a:xfrm>
            <a:off x="9562941" y="2894641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08555AC-9677-CDB3-F2B7-D661970BB599}"/>
              </a:ext>
            </a:extLst>
          </p:cNvPr>
          <p:cNvSpPr txBox="1"/>
          <p:nvPr/>
        </p:nvSpPr>
        <p:spPr>
          <a:xfrm>
            <a:off x="8087065" y="2894641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E8FF56A-03B2-0D42-9BE0-D0A3DF868672}"/>
              </a:ext>
            </a:extLst>
          </p:cNvPr>
          <p:cNvSpPr txBox="1"/>
          <p:nvPr/>
        </p:nvSpPr>
        <p:spPr>
          <a:xfrm>
            <a:off x="6611189" y="2890795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E4AFB9C-4BF6-1CF8-F4A7-2FA030C3B959}"/>
              </a:ext>
            </a:extLst>
          </p:cNvPr>
          <p:cNvSpPr txBox="1"/>
          <p:nvPr/>
        </p:nvSpPr>
        <p:spPr>
          <a:xfrm>
            <a:off x="5135313" y="2890795"/>
            <a:ext cx="4972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6EAE9B4-EC37-B333-C0FD-30C22B011612}"/>
              </a:ext>
            </a:extLst>
          </p:cNvPr>
          <p:cNvSpPr txBox="1"/>
          <p:nvPr/>
        </p:nvSpPr>
        <p:spPr>
          <a:xfrm>
            <a:off x="3659437" y="2890795"/>
            <a:ext cx="4972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310B829-25F8-B50F-CB5C-4E801C49F62E}"/>
              </a:ext>
            </a:extLst>
          </p:cNvPr>
          <p:cNvSpPr txBox="1"/>
          <p:nvPr/>
        </p:nvSpPr>
        <p:spPr>
          <a:xfrm>
            <a:off x="2183561" y="2890794"/>
            <a:ext cx="4972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CC99525-1F9A-2945-1EED-5BFAA5F723E0}"/>
              </a:ext>
            </a:extLst>
          </p:cNvPr>
          <p:cNvSpPr txBox="1"/>
          <p:nvPr/>
        </p:nvSpPr>
        <p:spPr>
          <a:xfrm>
            <a:off x="707684" y="2890793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0</a:t>
            </a:r>
          </a:p>
        </p:txBody>
      </p:sp>
      <p:sp>
        <p:nvSpPr>
          <p:cNvPr id="43" name="!!remaining">
            <a:extLst>
              <a:ext uri="{FF2B5EF4-FFF2-40B4-BE49-F238E27FC236}">
                <a16:creationId xmlns:a16="http://schemas.microsoft.com/office/drawing/2014/main" id="{10345FAD-5AF9-BA70-FB78-25761ADC55D9}"/>
              </a:ext>
            </a:extLst>
          </p:cNvPr>
          <p:cNvSpPr txBox="1"/>
          <p:nvPr/>
        </p:nvSpPr>
        <p:spPr>
          <a:xfrm>
            <a:off x="10060193" y="4269455"/>
            <a:ext cx="756938" cy="1446550"/>
          </a:xfrm>
          <a:prstGeom prst="rect">
            <a:avLst/>
          </a:prstGeom>
          <a:solidFill>
            <a:srgbClr val="1F1F1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800" dirty="0"/>
              <a:t>3</a:t>
            </a:r>
          </a:p>
        </p:txBody>
      </p:sp>
      <p:sp>
        <p:nvSpPr>
          <p:cNvPr id="44" name="!!remaining">
            <a:extLst>
              <a:ext uri="{FF2B5EF4-FFF2-40B4-BE49-F238E27FC236}">
                <a16:creationId xmlns:a16="http://schemas.microsoft.com/office/drawing/2014/main" id="{6D599160-0E52-B0E5-AF0C-457FD4324BF8}"/>
              </a:ext>
            </a:extLst>
          </p:cNvPr>
          <p:cNvSpPr txBox="1"/>
          <p:nvPr/>
        </p:nvSpPr>
        <p:spPr>
          <a:xfrm>
            <a:off x="10060193" y="4269455"/>
            <a:ext cx="756938" cy="1446550"/>
          </a:xfrm>
          <a:prstGeom prst="rect">
            <a:avLst/>
          </a:prstGeom>
          <a:solidFill>
            <a:srgbClr val="1F1F1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800" dirty="0"/>
              <a:t>1</a:t>
            </a:r>
          </a:p>
        </p:txBody>
      </p:sp>
      <p:sp>
        <p:nvSpPr>
          <p:cNvPr id="45" name="!!remaining">
            <a:extLst>
              <a:ext uri="{FF2B5EF4-FFF2-40B4-BE49-F238E27FC236}">
                <a16:creationId xmlns:a16="http://schemas.microsoft.com/office/drawing/2014/main" id="{2DFD1264-EF7E-65A7-F3D2-72C8904C3D26}"/>
              </a:ext>
            </a:extLst>
          </p:cNvPr>
          <p:cNvSpPr txBox="1"/>
          <p:nvPr/>
        </p:nvSpPr>
        <p:spPr>
          <a:xfrm>
            <a:off x="10060193" y="4269455"/>
            <a:ext cx="756938" cy="1446550"/>
          </a:xfrm>
          <a:prstGeom prst="rect">
            <a:avLst/>
          </a:prstGeom>
          <a:solidFill>
            <a:srgbClr val="1F1F1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800" dirty="0"/>
              <a:t>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27008D7-AB46-0FC6-54A3-4A491E456A09}"/>
              </a:ext>
            </a:extLst>
          </p:cNvPr>
          <p:cNvSpPr txBox="1"/>
          <p:nvPr/>
        </p:nvSpPr>
        <p:spPr>
          <a:xfrm>
            <a:off x="291293" y="6121589"/>
            <a:ext cx="11661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83079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 animBg="1"/>
      <p:bldP spid="43" grpId="1" animBg="1"/>
      <p:bldP spid="44" grpId="0" animBg="1"/>
      <p:bldP spid="44" grpId="1" animBg="1"/>
      <p:bldP spid="4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E8A09A-9798-0E65-BB9E-3374DBFA8F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971DF2-6A7A-96B3-0B2F-311225FD54A7}"/>
              </a:ext>
            </a:extLst>
          </p:cNvPr>
          <p:cNvSpPr/>
          <p:nvPr/>
        </p:nvSpPr>
        <p:spPr>
          <a:xfrm>
            <a:off x="291293" y="2682074"/>
            <a:ext cx="1330036" cy="1330036"/>
          </a:xfrm>
          <a:prstGeom prst="rect">
            <a:avLst/>
          </a:prstGeom>
          <a:noFill/>
          <a:ln w="38100">
            <a:solidFill>
              <a:srgbClr val="CD41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D89AC8-56A0-6376-BFFC-B7F3DFE478F5}"/>
              </a:ext>
            </a:extLst>
          </p:cNvPr>
          <p:cNvSpPr/>
          <p:nvPr/>
        </p:nvSpPr>
        <p:spPr>
          <a:xfrm>
            <a:off x="1767169" y="2682074"/>
            <a:ext cx="1330036" cy="1330036"/>
          </a:xfrm>
          <a:prstGeom prst="rect">
            <a:avLst/>
          </a:prstGeom>
          <a:noFill/>
          <a:ln w="38100">
            <a:solidFill>
              <a:srgbClr val="CD41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F69C54-79FA-F97A-2366-6B74CD121EF4}"/>
              </a:ext>
            </a:extLst>
          </p:cNvPr>
          <p:cNvSpPr/>
          <p:nvPr/>
        </p:nvSpPr>
        <p:spPr>
          <a:xfrm>
            <a:off x="3243045" y="2682074"/>
            <a:ext cx="1330036" cy="1330036"/>
          </a:xfrm>
          <a:prstGeom prst="rect">
            <a:avLst/>
          </a:prstGeom>
          <a:noFill/>
          <a:ln w="38100">
            <a:solidFill>
              <a:srgbClr val="CD41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C44C63-64CE-B5DA-BF2E-B1B4EB09C718}"/>
              </a:ext>
            </a:extLst>
          </p:cNvPr>
          <p:cNvSpPr/>
          <p:nvPr/>
        </p:nvSpPr>
        <p:spPr>
          <a:xfrm>
            <a:off x="4718921" y="2682074"/>
            <a:ext cx="1330036" cy="1330036"/>
          </a:xfrm>
          <a:prstGeom prst="rect">
            <a:avLst/>
          </a:prstGeom>
          <a:noFill/>
          <a:ln w="38100">
            <a:solidFill>
              <a:srgbClr val="CD41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E0AA16-AB52-E7CA-9DCD-81CE641BD7E6}"/>
              </a:ext>
            </a:extLst>
          </p:cNvPr>
          <p:cNvSpPr/>
          <p:nvPr/>
        </p:nvSpPr>
        <p:spPr>
          <a:xfrm>
            <a:off x="6194797" y="2682074"/>
            <a:ext cx="1330036" cy="1330036"/>
          </a:xfrm>
          <a:prstGeom prst="rect">
            <a:avLst/>
          </a:prstGeom>
          <a:noFill/>
          <a:ln w="38100">
            <a:solidFill>
              <a:srgbClr val="CD41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E71C15-1D95-D2E8-7E62-229D479B84B9}"/>
              </a:ext>
            </a:extLst>
          </p:cNvPr>
          <p:cNvSpPr/>
          <p:nvPr/>
        </p:nvSpPr>
        <p:spPr>
          <a:xfrm>
            <a:off x="7670673" y="2682074"/>
            <a:ext cx="1330036" cy="1330036"/>
          </a:xfrm>
          <a:prstGeom prst="rect">
            <a:avLst/>
          </a:prstGeom>
          <a:noFill/>
          <a:ln w="38100">
            <a:solidFill>
              <a:srgbClr val="CD41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C9A3B9-84C8-874B-79D5-3953F1B8E63E}"/>
              </a:ext>
            </a:extLst>
          </p:cNvPr>
          <p:cNvSpPr/>
          <p:nvPr/>
        </p:nvSpPr>
        <p:spPr>
          <a:xfrm>
            <a:off x="9146549" y="2682074"/>
            <a:ext cx="1330036" cy="1330036"/>
          </a:xfrm>
          <a:prstGeom prst="rect">
            <a:avLst/>
          </a:prstGeom>
          <a:noFill/>
          <a:ln w="38100">
            <a:solidFill>
              <a:srgbClr val="CD41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8E8598-7B7A-E40D-D582-8290C31DFE53}"/>
              </a:ext>
            </a:extLst>
          </p:cNvPr>
          <p:cNvSpPr/>
          <p:nvPr/>
        </p:nvSpPr>
        <p:spPr>
          <a:xfrm>
            <a:off x="10622427" y="2682074"/>
            <a:ext cx="1330036" cy="1330036"/>
          </a:xfrm>
          <a:prstGeom prst="rect">
            <a:avLst/>
          </a:prstGeom>
          <a:noFill/>
          <a:ln w="38100">
            <a:solidFill>
              <a:srgbClr val="CD41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00DE75-248C-5DC4-E8D7-B044FE1586DF}"/>
              </a:ext>
            </a:extLst>
          </p:cNvPr>
          <p:cNvSpPr txBox="1"/>
          <p:nvPr/>
        </p:nvSpPr>
        <p:spPr>
          <a:xfrm>
            <a:off x="291293" y="284671"/>
            <a:ext cx="116611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[</a:t>
            </a:r>
            <a:r>
              <a:rPr lang="en-AU" sz="4000" b="0" dirty="0">
                <a:solidFill>
                  <a:srgbClr val="4EC9B0"/>
                </a:solidFill>
                <a:effectLst/>
                <a:latin typeface="CaskaydiaCove NF" panose="02000009000000000000" pitchFamily="49" charset="0"/>
              </a:rPr>
              <a:t>Flags</a:t>
            </a:r>
            <a:r>
              <a:rPr lang="en-AU" sz="4000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]</a:t>
            </a:r>
          </a:p>
          <a:p>
            <a:r>
              <a:rPr lang="en-AU" sz="4000" b="0" dirty="0">
                <a:solidFill>
                  <a:srgbClr val="569CD6"/>
                </a:solidFill>
                <a:effectLst/>
                <a:latin typeface="CaskaydiaCove NF" panose="02000009000000000000" pitchFamily="49" charset="0"/>
              </a:rPr>
              <a:t>public</a:t>
            </a:r>
            <a:r>
              <a:rPr lang="en-AU" sz="4000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 </a:t>
            </a:r>
            <a:r>
              <a:rPr lang="en-AU" sz="4000" b="0" dirty="0" err="1">
                <a:solidFill>
                  <a:srgbClr val="569CD6"/>
                </a:solidFill>
                <a:effectLst/>
                <a:latin typeface="CaskaydiaCove NF" panose="02000009000000000000" pitchFamily="49" charset="0"/>
              </a:rPr>
              <a:t>enum</a:t>
            </a:r>
            <a:r>
              <a:rPr lang="en-AU" sz="4000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 </a:t>
            </a:r>
            <a:r>
              <a:rPr lang="en-AU" sz="4000" b="0" dirty="0">
                <a:solidFill>
                  <a:srgbClr val="4EC9B0"/>
                </a:solidFill>
                <a:effectLst/>
                <a:latin typeface="CaskaydiaCove NF" panose="02000009000000000000" pitchFamily="49" charset="0"/>
              </a:rPr>
              <a:t>Permissions</a:t>
            </a:r>
            <a:r>
              <a:rPr lang="en-AU" sz="4000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 : </a:t>
            </a:r>
            <a:r>
              <a:rPr lang="en-AU" sz="4000" b="0" dirty="0">
                <a:solidFill>
                  <a:srgbClr val="569CD6"/>
                </a:solidFill>
                <a:effectLst/>
                <a:latin typeface="CaskaydiaCove NF" panose="02000009000000000000" pitchFamily="49" charset="0"/>
              </a:rPr>
              <a:t>byte</a:t>
            </a:r>
            <a:endParaRPr lang="en-AU" sz="4000" b="0" dirty="0">
              <a:solidFill>
                <a:srgbClr val="CCCCCC"/>
              </a:solidFill>
              <a:effectLst/>
              <a:latin typeface="CaskaydiaCove NF" panose="02000009000000000000" pitchFamily="49" charset="0"/>
            </a:endParaRPr>
          </a:p>
          <a:p>
            <a:r>
              <a:rPr lang="en-AU" sz="4000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{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DA137E-B0B2-EB9E-318A-3564ABD0C8CE}"/>
              </a:ext>
            </a:extLst>
          </p:cNvPr>
          <p:cNvSpPr txBox="1"/>
          <p:nvPr/>
        </p:nvSpPr>
        <p:spPr>
          <a:xfrm>
            <a:off x="11117366" y="2192681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5437C4-7B5D-643F-0DE2-AEE30EA3BC4F}"/>
              </a:ext>
            </a:extLst>
          </p:cNvPr>
          <p:cNvSpPr txBox="1"/>
          <p:nvPr/>
        </p:nvSpPr>
        <p:spPr>
          <a:xfrm>
            <a:off x="9641488" y="2192677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379BE3-32DB-2489-FC1B-B19B9D15A3BB}"/>
              </a:ext>
            </a:extLst>
          </p:cNvPr>
          <p:cNvSpPr txBox="1"/>
          <p:nvPr/>
        </p:nvSpPr>
        <p:spPr>
          <a:xfrm>
            <a:off x="8165612" y="2192677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7BEB3E-D3EA-8714-6638-8804B0680824}"/>
              </a:ext>
            </a:extLst>
          </p:cNvPr>
          <p:cNvSpPr txBox="1"/>
          <p:nvPr/>
        </p:nvSpPr>
        <p:spPr>
          <a:xfrm>
            <a:off x="6689736" y="2188831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FD0AAE-8242-E96B-3A33-2A7417EC73BF}"/>
              </a:ext>
            </a:extLst>
          </p:cNvPr>
          <p:cNvSpPr txBox="1"/>
          <p:nvPr/>
        </p:nvSpPr>
        <p:spPr>
          <a:xfrm>
            <a:off x="5136114" y="218883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27A61A-9115-100D-8BEF-E0639559810C}"/>
              </a:ext>
            </a:extLst>
          </p:cNvPr>
          <p:cNvSpPr txBox="1"/>
          <p:nvPr/>
        </p:nvSpPr>
        <p:spPr>
          <a:xfrm>
            <a:off x="3660238" y="218883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32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7A379C-871D-606E-E0BA-E98DCC54FAC6}"/>
              </a:ext>
            </a:extLst>
          </p:cNvPr>
          <p:cNvSpPr txBox="1"/>
          <p:nvPr/>
        </p:nvSpPr>
        <p:spPr>
          <a:xfrm>
            <a:off x="2184362" y="218883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64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1BF51C-CC25-90EE-D665-404A508A3C51}"/>
              </a:ext>
            </a:extLst>
          </p:cNvPr>
          <p:cNvSpPr txBox="1"/>
          <p:nvPr/>
        </p:nvSpPr>
        <p:spPr>
          <a:xfrm>
            <a:off x="630740" y="2188829"/>
            <a:ext cx="651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128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5BF8FA-47ED-CD25-F52A-16993C9AD7C6}"/>
              </a:ext>
            </a:extLst>
          </p:cNvPr>
          <p:cNvSpPr txBox="1"/>
          <p:nvPr/>
        </p:nvSpPr>
        <p:spPr>
          <a:xfrm>
            <a:off x="291293" y="42107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dirty="0" err="1">
                <a:solidFill>
                  <a:srgbClr val="4FC1FF"/>
                </a:solidFill>
                <a:effectLst/>
                <a:latin typeface="CaskaydiaCove NF" panose="02000009000000000000" pitchFamily="49" charset="0"/>
              </a:rPr>
              <a:t>No_access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 </a:t>
            </a:r>
            <a:r>
              <a:rPr lang="en-AU" b="0" dirty="0">
                <a:solidFill>
                  <a:srgbClr val="D4D4D4"/>
                </a:solidFill>
                <a:effectLst/>
                <a:latin typeface="CaskaydiaCove NF" panose="02000009000000000000" pitchFamily="49" charset="0"/>
              </a:rPr>
              <a:t>=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 </a:t>
            </a:r>
            <a:r>
              <a:rPr lang="en-AU" b="0" dirty="0">
                <a:solidFill>
                  <a:srgbClr val="B5CEA8"/>
                </a:solidFill>
                <a:effectLst/>
                <a:latin typeface="CaskaydiaCove NF" panose="02000009000000000000" pitchFamily="49" charset="0"/>
              </a:rPr>
              <a:t>0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,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00EAC60-532B-3FCC-F27A-8ABEBEF9543B}"/>
              </a:ext>
            </a:extLst>
          </p:cNvPr>
          <p:cNvSpPr txBox="1"/>
          <p:nvPr/>
        </p:nvSpPr>
        <p:spPr>
          <a:xfrm>
            <a:off x="2656185" y="4185322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0000 0000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881F8A5-3263-C40B-7F5F-B7EADEA08D26}"/>
              </a:ext>
            </a:extLst>
          </p:cNvPr>
          <p:cNvSpPr txBox="1"/>
          <p:nvPr/>
        </p:nvSpPr>
        <p:spPr>
          <a:xfrm>
            <a:off x="291293" y="461215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dirty="0">
                <a:solidFill>
                  <a:srgbClr val="4FC1FF"/>
                </a:solidFill>
                <a:effectLst/>
                <a:latin typeface="CaskaydiaCove NF" panose="02000009000000000000" pitchFamily="49" charset="0"/>
              </a:rPr>
              <a:t>Read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 </a:t>
            </a:r>
            <a:r>
              <a:rPr lang="en-AU" b="0" dirty="0">
                <a:solidFill>
                  <a:srgbClr val="D4D4D4"/>
                </a:solidFill>
                <a:effectLst/>
                <a:latin typeface="CaskaydiaCove NF" panose="02000009000000000000" pitchFamily="49" charset="0"/>
              </a:rPr>
              <a:t>=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 </a:t>
            </a:r>
            <a:r>
              <a:rPr lang="en-AU" b="0" dirty="0">
                <a:solidFill>
                  <a:srgbClr val="B5CEA8"/>
                </a:solidFill>
                <a:effectLst/>
                <a:latin typeface="CaskaydiaCove NF" panose="02000009000000000000" pitchFamily="49" charset="0"/>
              </a:rPr>
              <a:t>1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49C51F-F8A1-3C0B-AA0C-B75DE4E76A07}"/>
              </a:ext>
            </a:extLst>
          </p:cNvPr>
          <p:cNvSpPr txBox="1"/>
          <p:nvPr/>
        </p:nvSpPr>
        <p:spPr>
          <a:xfrm>
            <a:off x="2656184" y="4612153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0000 0001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3A0637-C42E-35A8-56D3-684F928A96D7}"/>
              </a:ext>
            </a:extLst>
          </p:cNvPr>
          <p:cNvSpPr txBox="1"/>
          <p:nvPr/>
        </p:nvSpPr>
        <p:spPr>
          <a:xfrm>
            <a:off x="291293" y="501359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dirty="0">
                <a:solidFill>
                  <a:srgbClr val="4FC1FF"/>
                </a:solidFill>
                <a:effectLst/>
                <a:latin typeface="CaskaydiaCove NF" panose="02000009000000000000" pitchFamily="49" charset="0"/>
              </a:rPr>
              <a:t>Write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 </a:t>
            </a:r>
            <a:r>
              <a:rPr lang="en-AU" b="0" dirty="0">
                <a:solidFill>
                  <a:srgbClr val="D4D4D4"/>
                </a:solidFill>
                <a:effectLst/>
                <a:latin typeface="CaskaydiaCove NF" panose="02000009000000000000" pitchFamily="49" charset="0"/>
              </a:rPr>
              <a:t>=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 </a:t>
            </a:r>
            <a:r>
              <a:rPr lang="en-AU" b="0" dirty="0">
                <a:solidFill>
                  <a:srgbClr val="B5CEA8"/>
                </a:solidFill>
                <a:effectLst/>
                <a:latin typeface="CaskaydiaCove NF" panose="02000009000000000000" pitchFamily="49" charset="0"/>
              </a:rPr>
              <a:t>2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,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948A20-0D8D-F72D-3C41-C2B72DBE87EC}"/>
              </a:ext>
            </a:extLst>
          </p:cNvPr>
          <p:cNvSpPr txBox="1"/>
          <p:nvPr/>
        </p:nvSpPr>
        <p:spPr>
          <a:xfrm>
            <a:off x="291293" y="541503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dirty="0" err="1">
                <a:solidFill>
                  <a:srgbClr val="4FC1FF"/>
                </a:solidFill>
                <a:effectLst/>
                <a:latin typeface="CaskaydiaCove NF" panose="02000009000000000000" pitchFamily="49" charset="0"/>
              </a:rPr>
              <a:t>Read_and_Write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 </a:t>
            </a:r>
            <a:r>
              <a:rPr lang="en-AU" b="0" dirty="0">
                <a:solidFill>
                  <a:srgbClr val="D4D4D4"/>
                </a:solidFill>
                <a:effectLst/>
                <a:latin typeface="CaskaydiaCove NF" panose="02000009000000000000" pitchFamily="49" charset="0"/>
              </a:rPr>
              <a:t>=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 </a:t>
            </a:r>
            <a:r>
              <a:rPr lang="en-AU" b="0" dirty="0">
                <a:solidFill>
                  <a:srgbClr val="B5CEA8"/>
                </a:solidFill>
                <a:effectLst/>
                <a:latin typeface="CaskaydiaCove NF" panose="02000009000000000000" pitchFamily="49" charset="0"/>
              </a:rPr>
              <a:t>3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,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53A7574-0765-4FF7-D6E1-D596C20ED60E}"/>
              </a:ext>
            </a:extLst>
          </p:cNvPr>
          <p:cNvSpPr txBox="1"/>
          <p:nvPr/>
        </p:nvSpPr>
        <p:spPr>
          <a:xfrm>
            <a:off x="2656185" y="4981485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0000 0001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93E1BBC-DC17-AA47-1977-47A71BAEBA3E}"/>
              </a:ext>
            </a:extLst>
          </p:cNvPr>
          <p:cNvSpPr txBox="1"/>
          <p:nvPr/>
        </p:nvSpPr>
        <p:spPr>
          <a:xfrm>
            <a:off x="2982168" y="5382925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0000 0011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A15EFE0-9276-85E1-71ED-653072F61339}"/>
              </a:ext>
            </a:extLst>
          </p:cNvPr>
          <p:cNvSpPr txBox="1"/>
          <p:nvPr/>
        </p:nvSpPr>
        <p:spPr>
          <a:xfrm>
            <a:off x="291293" y="581647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dirty="0" err="1">
                <a:solidFill>
                  <a:srgbClr val="4FC1FF"/>
                </a:solidFill>
                <a:effectLst/>
                <a:latin typeface="CaskaydiaCove NF" panose="02000009000000000000" pitchFamily="49" charset="0"/>
              </a:rPr>
              <a:t>Full_manage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 </a:t>
            </a:r>
            <a:r>
              <a:rPr lang="en-AU" b="0" dirty="0">
                <a:solidFill>
                  <a:srgbClr val="D4D4D4"/>
                </a:solidFill>
                <a:effectLst/>
                <a:latin typeface="CaskaydiaCove NF" panose="02000009000000000000" pitchFamily="49" charset="0"/>
              </a:rPr>
              <a:t>=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 </a:t>
            </a:r>
            <a:r>
              <a:rPr lang="en-AU" b="0" dirty="0">
                <a:solidFill>
                  <a:srgbClr val="B5CEA8"/>
                </a:solidFill>
                <a:effectLst/>
                <a:latin typeface="CaskaydiaCove NF" panose="02000009000000000000" pitchFamily="49" charset="0"/>
              </a:rPr>
              <a:t>4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,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241E078-2A59-8A1A-57DB-2683024D2EE1}"/>
              </a:ext>
            </a:extLst>
          </p:cNvPr>
          <p:cNvSpPr txBox="1"/>
          <p:nvPr/>
        </p:nvSpPr>
        <p:spPr>
          <a:xfrm>
            <a:off x="11038819" y="2894645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674638-920A-CC97-8146-826E51C9CFEE}"/>
              </a:ext>
            </a:extLst>
          </p:cNvPr>
          <p:cNvSpPr txBox="1"/>
          <p:nvPr/>
        </p:nvSpPr>
        <p:spPr>
          <a:xfrm>
            <a:off x="9562941" y="2894641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DC4A48D-57DD-C19C-CA11-0707BB4A77E9}"/>
              </a:ext>
            </a:extLst>
          </p:cNvPr>
          <p:cNvSpPr txBox="1"/>
          <p:nvPr/>
        </p:nvSpPr>
        <p:spPr>
          <a:xfrm>
            <a:off x="8087065" y="2894641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48714D7-4A87-A7A5-EDF4-FBC53EE3F6B1}"/>
              </a:ext>
            </a:extLst>
          </p:cNvPr>
          <p:cNvSpPr txBox="1"/>
          <p:nvPr/>
        </p:nvSpPr>
        <p:spPr>
          <a:xfrm>
            <a:off x="6611189" y="2890795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884C680-5ECF-0C07-F0E3-4465D25F4752}"/>
              </a:ext>
            </a:extLst>
          </p:cNvPr>
          <p:cNvSpPr txBox="1"/>
          <p:nvPr/>
        </p:nvSpPr>
        <p:spPr>
          <a:xfrm>
            <a:off x="5135313" y="2890795"/>
            <a:ext cx="4972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3DB2256-000B-84AA-19C2-4A04C38FCC58}"/>
              </a:ext>
            </a:extLst>
          </p:cNvPr>
          <p:cNvSpPr txBox="1"/>
          <p:nvPr/>
        </p:nvSpPr>
        <p:spPr>
          <a:xfrm>
            <a:off x="3659437" y="2890795"/>
            <a:ext cx="4972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E390A30-43FD-8CDE-011F-629E8B390714}"/>
              </a:ext>
            </a:extLst>
          </p:cNvPr>
          <p:cNvSpPr txBox="1"/>
          <p:nvPr/>
        </p:nvSpPr>
        <p:spPr>
          <a:xfrm>
            <a:off x="2183561" y="2890794"/>
            <a:ext cx="4972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95D3382-7E4F-C30A-EFE3-5C585BE991A4}"/>
              </a:ext>
            </a:extLst>
          </p:cNvPr>
          <p:cNvSpPr txBox="1"/>
          <p:nvPr/>
        </p:nvSpPr>
        <p:spPr>
          <a:xfrm>
            <a:off x="707684" y="2890793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0</a:t>
            </a:r>
          </a:p>
        </p:txBody>
      </p:sp>
      <p:sp>
        <p:nvSpPr>
          <p:cNvPr id="52" name="!!remaining">
            <a:extLst>
              <a:ext uri="{FF2B5EF4-FFF2-40B4-BE49-F238E27FC236}">
                <a16:creationId xmlns:a16="http://schemas.microsoft.com/office/drawing/2014/main" id="{F5769CEA-8210-8787-52B4-4619FCFACBA5}"/>
              </a:ext>
            </a:extLst>
          </p:cNvPr>
          <p:cNvSpPr txBox="1"/>
          <p:nvPr/>
        </p:nvSpPr>
        <p:spPr>
          <a:xfrm>
            <a:off x="10060193" y="4269455"/>
            <a:ext cx="756938" cy="1446550"/>
          </a:xfrm>
          <a:prstGeom prst="rect">
            <a:avLst/>
          </a:prstGeom>
          <a:solidFill>
            <a:srgbClr val="1F1F1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800" dirty="0"/>
              <a:t>4</a:t>
            </a:r>
          </a:p>
        </p:txBody>
      </p:sp>
      <p:sp>
        <p:nvSpPr>
          <p:cNvPr id="53" name="!!remaining">
            <a:extLst>
              <a:ext uri="{FF2B5EF4-FFF2-40B4-BE49-F238E27FC236}">
                <a16:creationId xmlns:a16="http://schemas.microsoft.com/office/drawing/2014/main" id="{D813B6F1-FAF1-81F8-D8A4-FAE5821BFC75}"/>
              </a:ext>
            </a:extLst>
          </p:cNvPr>
          <p:cNvSpPr txBox="1"/>
          <p:nvPr/>
        </p:nvSpPr>
        <p:spPr>
          <a:xfrm>
            <a:off x="10060193" y="4269455"/>
            <a:ext cx="756938" cy="1446550"/>
          </a:xfrm>
          <a:prstGeom prst="rect">
            <a:avLst/>
          </a:prstGeom>
          <a:solidFill>
            <a:srgbClr val="1F1F1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800" dirty="0"/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DD24991-0D5F-23B9-C593-D9E239E011E1}"/>
              </a:ext>
            </a:extLst>
          </p:cNvPr>
          <p:cNvSpPr txBox="1"/>
          <p:nvPr/>
        </p:nvSpPr>
        <p:spPr>
          <a:xfrm>
            <a:off x="291293" y="6121589"/>
            <a:ext cx="11661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5018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 animBg="1"/>
      <p:bldP spid="52" grpId="1" animBg="1"/>
      <p:bldP spid="5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0218EA-3A86-A207-EAB1-B523786E33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CF3E06-B453-D9EB-D44E-86BD54040142}"/>
              </a:ext>
            </a:extLst>
          </p:cNvPr>
          <p:cNvSpPr/>
          <p:nvPr/>
        </p:nvSpPr>
        <p:spPr>
          <a:xfrm>
            <a:off x="291293" y="2682074"/>
            <a:ext cx="1330036" cy="1330036"/>
          </a:xfrm>
          <a:prstGeom prst="rect">
            <a:avLst/>
          </a:prstGeom>
          <a:noFill/>
          <a:ln w="38100">
            <a:solidFill>
              <a:srgbClr val="CD41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52714D-0A3C-C07B-B82A-6B0765F48CF9}"/>
              </a:ext>
            </a:extLst>
          </p:cNvPr>
          <p:cNvSpPr/>
          <p:nvPr/>
        </p:nvSpPr>
        <p:spPr>
          <a:xfrm>
            <a:off x="1767169" y="2682074"/>
            <a:ext cx="1330036" cy="1330036"/>
          </a:xfrm>
          <a:prstGeom prst="rect">
            <a:avLst/>
          </a:prstGeom>
          <a:noFill/>
          <a:ln w="38100">
            <a:solidFill>
              <a:srgbClr val="CD41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7ED9B2-A779-E6C3-BE3B-3CDED7F1844C}"/>
              </a:ext>
            </a:extLst>
          </p:cNvPr>
          <p:cNvSpPr/>
          <p:nvPr/>
        </p:nvSpPr>
        <p:spPr>
          <a:xfrm>
            <a:off x="3243045" y="2682074"/>
            <a:ext cx="1330036" cy="1330036"/>
          </a:xfrm>
          <a:prstGeom prst="rect">
            <a:avLst/>
          </a:prstGeom>
          <a:noFill/>
          <a:ln w="38100">
            <a:solidFill>
              <a:srgbClr val="CD41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6243AF-8DB4-3886-5D94-0DF99E326146}"/>
              </a:ext>
            </a:extLst>
          </p:cNvPr>
          <p:cNvSpPr/>
          <p:nvPr/>
        </p:nvSpPr>
        <p:spPr>
          <a:xfrm>
            <a:off x="4718921" y="2682074"/>
            <a:ext cx="1330036" cy="1330036"/>
          </a:xfrm>
          <a:prstGeom prst="rect">
            <a:avLst/>
          </a:prstGeom>
          <a:noFill/>
          <a:ln w="38100">
            <a:solidFill>
              <a:srgbClr val="CD41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A3C3DD-E433-BB03-8738-0F62061A5F69}"/>
              </a:ext>
            </a:extLst>
          </p:cNvPr>
          <p:cNvSpPr/>
          <p:nvPr/>
        </p:nvSpPr>
        <p:spPr>
          <a:xfrm>
            <a:off x="6194797" y="2682074"/>
            <a:ext cx="1330036" cy="1330036"/>
          </a:xfrm>
          <a:prstGeom prst="rect">
            <a:avLst/>
          </a:prstGeom>
          <a:noFill/>
          <a:ln w="38100">
            <a:solidFill>
              <a:srgbClr val="CD41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1C01E0-2ADC-36B9-975B-05199ABF79DC}"/>
              </a:ext>
            </a:extLst>
          </p:cNvPr>
          <p:cNvSpPr/>
          <p:nvPr/>
        </p:nvSpPr>
        <p:spPr>
          <a:xfrm>
            <a:off x="7670673" y="2682074"/>
            <a:ext cx="1330036" cy="1330036"/>
          </a:xfrm>
          <a:prstGeom prst="rect">
            <a:avLst/>
          </a:prstGeom>
          <a:noFill/>
          <a:ln w="38100">
            <a:solidFill>
              <a:srgbClr val="CD41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51CD2F-32F1-EDAA-BA03-E1629D3B91AA}"/>
              </a:ext>
            </a:extLst>
          </p:cNvPr>
          <p:cNvSpPr/>
          <p:nvPr/>
        </p:nvSpPr>
        <p:spPr>
          <a:xfrm>
            <a:off x="9146549" y="2682074"/>
            <a:ext cx="1330036" cy="1330036"/>
          </a:xfrm>
          <a:prstGeom prst="rect">
            <a:avLst/>
          </a:prstGeom>
          <a:noFill/>
          <a:ln w="38100">
            <a:solidFill>
              <a:srgbClr val="CD41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C51FFC-AEEF-1FD6-7171-563E62237F0C}"/>
              </a:ext>
            </a:extLst>
          </p:cNvPr>
          <p:cNvSpPr/>
          <p:nvPr/>
        </p:nvSpPr>
        <p:spPr>
          <a:xfrm>
            <a:off x="10622427" y="2682074"/>
            <a:ext cx="1330036" cy="1330036"/>
          </a:xfrm>
          <a:prstGeom prst="rect">
            <a:avLst/>
          </a:prstGeom>
          <a:noFill/>
          <a:ln w="38100">
            <a:solidFill>
              <a:srgbClr val="CD41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2CD8F0-CDD1-1901-F03B-F45E55E520E4}"/>
              </a:ext>
            </a:extLst>
          </p:cNvPr>
          <p:cNvSpPr txBox="1"/>
          <p:nvPr/>
        </p:nvSpPr>
        <p:spPr>
          <a:xfrm>
            <a:off x="291293" y="284671"/>
            <a:ext cx="116611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[</a:t>
            </a:r>
            <a:r>
              <a:rPr lang="en-AU" sz="4000" b="0" dirty="0">
                <a:solidFill>
                  <a:srgbClr val="4EC9B0"/>
                </a:solidFill>
                <a:effectLst/>
                <a:latin typeface="CaskaydiaCove NF" panose="02000009000000000000" pitchFamily="49" charset="0"/>
              </a:rPr>
              <a:t>Flags</a:t>
            </a:r>
            <a:r>
              <a:rPr lang="en-AU" sz="4000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]</a:t>
            </a:r>
          </a:p>
          <a:p>
            <a:r>
              <a:rPr lang="en-AU" sz="4000" b="0" dirty="0">
                <a:solidFill>
                  <a:srgbClr val="569CD6"/>
                </a:solidFill>
                <a:effectLst/>
                <a:latin typeface="CaskaydiaCove NF" panose="02000009000000000000" pitchFamily="49" charset="0"/>
              </a:rPr>
              <a:t>public</a:t>
            </a:r>
            <a:r>
              <a:rPr lang="en-AU" sz="4000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 </a:t>
            </a:r>
            <a:r>
              <a:rPr lang="en-AU" sz="4000" b="0" dirty="0" err="1">
                <a:solidFill>
                  <a:srgbClr val="569CD6"/>
                </a:solidFill>
                <a:effectLst/>
                <a:latin typeface="CaskaydiaCove NF" panose="02000009000000000000" pitchFamily="49" charset="0"/>
              </a:rPr>
              <a:t>enum</a:t>
            </a:r>
            <a:r>
              <a:rPr lang="en-AU" sz="4000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 </a:t>
            </a:r>
            <a:r>
              <a:rPr lang="en-AU" sz="4000" b="0" dirty="0">
                <a:solidFill>
                  <a:srgbClr val="4EC9B0"/>
                </a:solidFill>
                <a:effectLst/>
                <a:latin typeface="CaskaydiaCove NF" panose="02000009000000000000" pitchFamily="49" charset="0"/>
              </a:rPr>
              <a:t>Permissions</a:t>
            </a:r>
            <a:r>
              <a:rPr lang="en-AU" sz="4000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 : </a:t>
            </a:r>
            <a:r>
              <a:rPr lang="en-AU" sz="4000" b="0" dirty="0">
                <a:solidFill>
                  <a:srgbClr val="569CD6"/>
                </a:solidFill>
                <a:effectLst/>
                <a:latin typeface="CaskaydiaCove NF" panose="02000009000000000000" pitchFamily="49" charset="0"/>
              </a:rPr>
              <a:t>byte</a:t>
            </a:r>
            <a:endParaRPr lang="en-AU" sz="4000" b="0" dirty="0">
              <a:solidFill>
                <a:srgbClr val="CCCCCC"/>
              </a:solidFill>
              <a:effectLst/>
              <a:latin typeface="CaskaydiaCove NF" panose="02000009000000000000" pitchFamily="49" charset="0"/>
            </a:endParaRPr>
          </a:p>
          <a:p>
            <a:r>
              <a:rPr lang="en-AU" sz="4000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{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5EF0C9-6B1A-B6C2-31B8-4D124652607E}"/>
              </a:ext>
            </a:extLst>
          </p:cNvPr>
          <p:cNvSpPr txBox="1"/>
          <p:nvPr/>
        </p:nvSpPr>
        <p:spPr>
          <a:xfrm>
            <a:off x="11117366" y="2192681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CBC085-4EAE-BC40-DC2F-4F3132F0E198}"/>
              </a:ext>
            </a:extLst>
          </p:cNvPr>
          <p:cNvSpPr txBox="1"/>
          <p:nvPr/>
        </p:nvSpPr>
        <p:spPr>
          <a:xfrm>
            <a:off x="9641488" y="2192677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C31277-5FB4-E1C9-7CCB-B57FD8111A93}"/>
              </a:ext>
            </a:extLst>
          </p:cNvPr>
          <p:cNvSpPr txBox="1"/>
          <p:nvPr/>
        </p:nvSpPr>
        <p:spPr>
          <a:xfrm>
            <a:off x="8165612" y="2192677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1C0653-58B8-F684-3CF0-376F30424A3B}"/>
              </a:ext>
            </a:extLst>
          </p:cNvPr>
          <p:cNvSpPr txBox="1"/>
          <p:nvPr/>
        </p:nvSpPr>
        <p:spPr>
          <a:xfrm>
            <a:off x="6689736" y="2188831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526B95-4586-CE90-8C71-A0641B824B08}"/>
              </a:ext>
            </a:extLst>
          </p:cNvPr>
          <p:cNvSpPr txBox="1"/>
          <p:nvPr/>
        </p:nvSpPr>
        <p:spPr>
          <a:xfrm>
            <a:off x="5136114" y="218883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4D0656-39E4-AC78-8F13-64465913F99B}"/>
              </a:ext>
            </a:extLst>
          </p:cNvPr>
          <p:cNvSpPr txBox="1"/>
          <p:nvPr/>
        </p:nvSpPr>
        <p:spPr>
          <a:xfrm>
            <a:off x="3660238" y="218883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32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3418CE-3FE6-1543-F068-B79056E6957E}"/>
              </a:ext>
            </a:extLst>
          </p:cNvPr>
          <p:cNvSpPr txBox="1"/>
          <p:nvPr/>
        </p:nvSpPr>
        <p:spPr>
          <a:xfrm>
            <a:off x="2184362" y="218883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64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915F92-0C90-17AB-A1D3-4A8289151703}"/>
              </a:ext>
            </a:extLst>
          </p:cNvPr>
          <p:cNvSpPr txBox="1"/>
          <p:nvPr/>
        </p:nvSpPr>
        <p:spPr>
          <a:xfrm>
            <a:off x="630740" y="2188829"/>
            <a:ext cx="651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128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1E680B-8BD0-0BE5-8145-951CB6D3A22B}"/>
              </a:ext>
            </a:extLst>
          </p:cNvPr>
          <p:cNvSpPr txBox="1"/>
          <p:nvPr/>
        </p:nvSpPr>
        <p:spPr>
          <a:xfrm>
            <a:off x="291293" y="42107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dirty="0" err="1">
                <a:solidFill>
                  <a:srgbClr val="4FC1FF"/>
                </a:solidFill>
                <a:effectLst/>
                <a:latin typeface="CaskaydiaCove NF" panose="02000009000000000000" pitchFamily="49" charset="0"/>
              </a:rPr>
              <a:t>No_access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 </a:t>
            </a:r>
            <a:r>
              <a:rPr lang="en-AU" b="0" dirty="0">
                <a:solidFill>
                  <a:srgbClr val="D4D4D4"/>
                </a:solidFill>
                <a:effectLst/>
                <a:latin typeface="CaskaydiaCove NF" panose="02000009000000000000" pitchFamily="49" charset="0"/>
              </a:rPr>
              <a:t>=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 </a:t>
            </a:r>
            <a:r>
              <a:rPr lang="en-AU" b="0" dirty="0">
                <a:solidFill>
                  <a:srgbClr val="B5CEA8"/>
                </a:solidFill>
                <a:effectLst/>
                <a:latin typeface="CaskaydiaCove NF" panose="02000009000000000000" pitchFamily="49" charset="0"/>
              </a:rPr>
              <a:t>0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,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0653A3-5C65-3373-0D36-97319C518513}"/>
              </a:ext>
            </a:extLst>
          </p:cNvPr>
          <p:cNvSpPr txBox="1"/>
          <p:nvPr/>
        </p:nvSpPr>
        <p:spPr>
          <a:xfrm>
            <a:off x="2656185" y="4185322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0000 0000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1AECA62-859A-8D80-17FC-93E25BA25BDB}"/>
              </a:ext>
            </a:extLst>
          </p:cNvPr>
          <p:cNvSpPr txBox="1"/>
          <p:nvPr/>
        </p:nvSpPr>
        <p:spPr>
          <a:xfrm>
            <a:off x="291293" y="461215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dirty="0">
                <a:solidFill>
                  <a:srgbClr val="4FC1FF"/>
                </a:solidFill>
                <a:effectLst/>
                <a:latin typeface="CaskaydiaCove NF" panose="02000009000000000000" pitchFamily="49" charset="0"/>
              </a:rPr>
              <a:t>Read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 </a:t>
            </a:r>
            <a:r>
              <a:rPr lang="en-AU" b="0" dirty="0">
                <a:solidFill>
                  <a:srgbClr val="D4D4D4"/>
                </a:solidFill>
                <a:effectLst/>
                <a:latin typeface="CaskaydiaCove NF" panose="02000009000000000000" pitchFamily="49" charset="0"/>
              </a:rPr>
              <a:t>=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 </a:t>
            </a:r>
            <a:r>
              <a:rPr lang="en-AU" b="0" dirty="0">
                <a:solidFill>
                  <a:srgbClr val="B5CEA8"/>
                </a:solidFill>
                <a:effectLst/>
                <a:latin typeface="CaskaydiaCove NF" panose="02000009000000000000" pitchFamily="49" charset="0"/>
              </a:rPr>
              <a:t>1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3A5BEC-5484-A5E3-1F56-8C7432B99313}"/>
              </a:ext>
            </a:extLst>
          </p:cNvPr>
          <p:cNvSpPr txBox="1"/>
          <p:nvPr/>
        </p:nvSpPr>
        <p:spPr>
          <a:xfrm>
            <a:off x="2656184" y="4612153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0000 0001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B9ECB7-39B9-6293-62D8-A519F37C4259}"/>
              </a:ext>
            </a:extLst>
          </p:cNvPr>
          <p:cNvSpPr txBox="1"/>
          <p:nvPr/>
        </p:nvSpPr>
        <p:spPr>
          <a:xfrm>
            <a:off x="291293" y="501359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dirty="0">
                <a:solidFill>
                  <a:srgbClr val="4FC1FF"/>
                </a:solidFill>
                <a:effectLst/>
                <a:latin typeface="CaskaydiaCove NF" panose="02000009000000000000" pitchFamily="49" charset="0"/>
              </a:rPr>
              <a:t>Write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 </a:t>
            </a:r>
            <a:r>
              <a:rPr lang="en-AU" b="0" dirty="0">
                <a:solidFill>
                  <a:srgbClr val="D4D4D4"/>
                </a:solidFill>
                <a:effectLst/>
                <a:latin typeface="CaskaydiaCove NF" panose="02000009000000000000" pitchFamily="49" charset="0"/>
              </a:rPr>
              <a:t>=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 </a:t>
            </a:r>
            <a:r>
              <a:rPr lang="en-AU" b="0" dirty="0">
                <a:solidFill>
                  <a:srgbClr val="B5CEA8"/>
                </a:solidFill>
                <a:effectLst/>
                <a:latin typeface="CaskaydiaCove NF" panose="02000009000000000000" pitchFamily="49" charset="0"/>
              </a:rPr>
              <a:t>2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,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E9B85F1-891C-5043-4E0B-142781AACD22}"/>
              </a:ext>
            </a:extLst>
          </p:cNvPr>
          <p:cNvSpPr txBox="1"/>
          <p:nvPr/>
        </p:nvSpPr>
        <p:spPr>
          <a:xfrm>
            <a:off x="291293" y="541503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dirty="0" err="1">
                <a:solidFill>
                  <a:srgbClr val="4FC1FF"/>
                </a:solidFill>
                <a:effectLst/>
                <a:latin typeface="CaskaydiaCove NF" panose="02000009000000000000" pitchFamily="49" charset="0"/>
              </a:rPr>
              <a:t>Read_and_Write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 </a:t>
            </a:r>
            <a:r>
              <a:rPr lang="en-AU" b="0" dirty="0">
                <a:solidFill>
                  <a:srgbClr val="D4D4D4"/>
                </a:solidFill>
                <a:effectLst/>
                <a:latin typeface="CaskaydiaCove NF" panose="02000009000000000000" pitchFamily="49" charset="0"/>
              </a:rPr>
              <a:t>=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 </a:t>
            </a:r>
            <a:r>
              <a:rPr lang="en-AU" b="0" dirty="0">
                <a:solidFill>
                  <a:srgbClr val="B5CEA8"/>
                </a:solidFill>
                <a:effectLst/>
                <a:latin typeface="CaskaydiaCove NF" panose="02000009000000000000" pitchFamily="49" charset="0"/>
              </a:rPr>
              <a:t>3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,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8D3B966-F533-1470-F5DF-1C265D676E0E}"/>
              </a:ext>
            </a:extLst>
          </p:cNvPr>
          <p:cNvSpPr txBox="1"/>
          <p:nvPr/>
        </p:nvSpPr>
        <p:spPr>
          <a:xfrm>
            <a:off x="2656185" y="4981485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0000 0001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B20C32-02B6-9AE1-C8BD-3E5F702C2290}"/>
              </a:ext>
            </a:extLst>
          </p:cNvPr>
          <p:cNvSpPr txBox="1"/>
          <p:nvPr/>
        </p:nvSpPr>
        <p:spPr>
          <a:xfrm>
            <a:off x="2982168" y="5382925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0000 0011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8A49046-6CF8-8FA9-CF81-EBE2AC196904}"/>
              </a:ext>
            </a:extLst>
          </p:cNvPr>
          <p:cNvSpPr txBox="1"/>
          <p:nvPr/>
        </p:nvSpPr>
        <p:spPr>
          <a:xfrm>
            <a:off x="291293" y="581647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dirty="0" err="1">
                <a:solidFill>
                  <a:srgbClr val="4FC1FF"/>
                </a:solidFill>
                <a:effectLst/>
                <a:latin typeface="CaskaydiaCove NF" panose="02000009000000000000" pitchFamily="49" charset="0"/>
              </a:rPr>
              <a:t>Full_manage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 </a:t>
            </a:r>
            <a:r>
              <a:rPr lang="en-AU" b="0" dirty="0">
                <a:solidFill>
                  <a:srgbClr val="D4D4D4"/>
                </a:solidFill>
                <a:effectLst/>
                <a:latin typeface="CaskaydiaCove NF" panose="02000009000000000000" pitchFamily="49" charset="0"/>
              </a:rPr>
              <a:t>=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 </a:t>
            </a:r>
            <a:r>
              <a:rPr lang="en-AU" b="0" dirty="0">
                <a:solidFill>
                  <a:srgbClr val="B5CEA8"/>
                </a:solidFill>
                <a:effectLst/>
                <a:latin typeface="CaskaydiaCove NF" panose="02000009000000000000" pitchFamily="49" charset="0"/>
              </a:rPr>
              <a:t>7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,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394B1D2-0D95-34F4-49AC-90A8DA428C9C}"/>
              </a:ext>
            </a:extLst>
          </p:cNvPr>
          <p:cNvSpPr txBox="1"/>
          <p:nvPr/>
        </p:nvSpPr>
        <p:spPr>
          <a:xfrm>
            <a:off x="11038819" y="2894645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82BB3BF-559B-3AB7-3EC8-0C8A65A00F30}"/>
              </a:ext>
            </a:extLst>
          </p:cNvPr>
          <p:cNvSpPr txBox="1"/>
          <p:nvPr/>
        </p:nvSpPr>
        <p:spPr>
          <a:xfrm>
            <a:off x="9562941" y="2894641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9237C12-D932-EFBA-13DC-F1E091CCAAB4}"/>
              </a:ext>
            </a:extLst>
          </p:cNvPr>
          <p:cNvSpPr txBox="1"/>
          <p:nvPr/>
        </p:nvSpPr>
        <p:spPr>
          <a:xfrm>
            <a:off x="8087065" y="2894641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A1F9F2A-CC33-1467-1461-8F8BE2C57641}"/>
              </a:ext>
            </a:extLst>
          </p:cNvPr>
          <p:cNvSpPr txBox="1"/>
          <p:nvPr/>
        </p:nvSpPr>
        <p:spPr>
          <a:xfrm>
            <a:off x="6611189" y="2890795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DEDC858-0EE3-7C13-7F92-F781A0D8FE03}"/>
              </a:ext>
            </a:extLst>
          </p:cNvPr>
          <p:cNvSpPr txBox="1"/>
          <p:nvPr/>
        </p:nvSpPr>
        <p:spPr>
          <a:xfrm>
            <a:off x="5135313" y="2890795"/>
            <a:ext cx="4972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58E1B0C-9ED5-8E9E-6095-D1EE18BFB0A5}"/>
              </a:ext>
            </a:extLst>
          </p:cNvPr>
          <p:cNvSpPr txBox="1"/>
          <p:nvPr/>
        </p:nvSpPr>
        <p:spPr>
          <a:xfrm>
            <a:off x="3659437" y="2890795"/>
            <a:ext cx="4972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88E41F1-BF39-DA3D-3C82-1CAA631D020B}"/>
              </a:ext>
            </a:extLst>
          </p:cNvPr>
          <p:cNvSpPr txBox="1"/>
          <p:nvPr/>
        </p:nvSpPr>
        <p:spPr>
          <a:xfrm>
            <a:off x="2183561" y="2890794"/>
            <a:ext cx="4972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8B5767D-5FB6-503C-F4BB-A5A502A45062}"/>
              </a:ext>
            </a:extLst>
          </p:cNvPr>
          <p:cNvSpPr txBox="1"/>
          <p:nvPr/>
        </p:nvSpPr>
        <p:spPr>
          <a:xfrm>
            <a:off x="707684" y="2890793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0</a:t>
            </a:r>
          </a:p>
        </p:txBody>
      </p:sp>
      <p:sp>
        <p:nvSpPr>
          <p:cNvPr id="21" name="!!remaining">
            <a:extLst>
              <a:ext uri="{FF2B5EF4-FFF2-40B4-BE49-F238E27FC236}">
                <a16:creationId xmlns:a16="http://schemas.microsoft.com/office/drawing/2014/main" id="{59DD2D78-DD57-8014-4537-00E356BADB5B}"/>
              </a:ext>
            </a:extLst>
          </p:cNvPr>
          <p:cNvSpPr txBox="1"/>
          <p:nvPr/>
        </p:nvSpPr>
        <p:spPr>
          <a:xfrm>
            <a:off x="10060193" y="4269455"/>
            <a:ext cx="756938" cy="1446550"/>
          </a:xfrm>
          <a:prstGeom prst="rect">
            <a:avLst/>
          </a:prstGeom>
          <a:solidFill>
            <a:srgbClr val="1F1F1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800" dirty="0"/>
              <a:t>7</a:t>
            </a:r>
          </a:p>
        </p:txBody>
      </p:sp>
      <p:sp>
        <p:nvSpPr>
          <p:cNvPr id="23" name="!!remaining">
            <a:extLst>
              <a:ext uri="{FF2B5EF4-FFF2-40B4-BE49-F238E27FC236}">
                <a16:creationId xmlns:a16="http://schemas.microsoft.com/office/drawing/2014/main" id="{76D32D89-6D50-3B2C-7E7E-F4B70B1B1B69}"/>
              </a:ext>
            </a:extLst>
          </p:cNvPr>
          <p:cNvSpPr txBox="1"/>
          <p:nvPr/>
        </p:nvSpPr>
        <p:spPr>
          <a:xfrm>
            <a:off x="10060193" y="4269455"/>
            <a:ext cx="756938" cy="1446550"/>
          </a:xfrm>
          <a:prstGeom prst="rect">
            <a:avLst/>
          </a:prstGeom>
          <a:solidFill>
            <a:srgbClr val="1F1F1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800" dirty="0"/>
              <a:t>3</a:t>
            </a:r>
          </a:p>
        </p:txBody>
      </p:sp>
      <p:sp>
        <p:nvSpPr>
          <p:cNvPr id="24" name="!!remaining">
            <a:extLst>
              <a:ext uri="{FF2B5EF4-FFF2-40B4-BE49-F238E27FC236}">
                <a16:creationId xmlns:a16="http://schemas.microsoft.com/office/drawing/2014/main" id="{9995B56A-4246-C4A7-67CE-B98ACFA389F6}"/>
              </a:ext>
            </a:extLst>
          </p:cNvPr>
          <p:cNvSpPr txBox="1"/>
          <p:nvPr/>
        </p:nvSpPr>
        <p:spPr>
          <a:xfrm>
            <a:off x="10060193" y="4269455"/>
            <a:ext cx="756938" cy="1446550"/>
          </a:xfrm>
          <a:prstGeom prst="rect">
            <a:avLst/>
          </a:prstGeom>
          <a:solidFill>
            <a:srgbClr val="1F1F1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800" dirty="0"/>
              <a:t>1</a:t>
            </a:r>
          </a:p>
        </p:txBody>
      </p:sp>
      <p:sp>
        <p:nvSpPr>
          <p:cNvPr id="25" name="!!remaining">
            <a:extLst>
              <a:ext uri="{FF2B5EF4-FFF2-40B4-BE49-F238E27FC236}">
                <a16:creationId xmlns:a16="http://schemas.microsoft.com/office/drawing/2014/main" id="{5BC8D172-69A9-D6F1-D7D4-4065398CC314}"/>
              </a:ext>
            </a:extLst>
          </p:cNvPr>
          <p:cNvSpPr txBox="1"/>
          <p:nvPr/>
        </p:nvSpPr>
        <p:spPr>
          <a:xfrm>
            <a:off x="10060193" y="4269455"/>
            <a:ext cx="756938" cy="1446550"/>
          </a:xfrm>
          <a:prstGeom prst="rect">
            <a:avLst/>
          </a:prstGeom>
          <a:solidFill>
            <a:srgbClr val="1F1F1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800" dirty="0"/>
              <a:t>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8BAFAC7-8B6A-DDB0-AF8A-7BA4CA05D624}"/>
              </a:ext>
            </a:extLst>
          </p:cNvPr>
          <p:cNvSpPr/>
          <p:nvPr/>
        </p:nvSpPr>
        <p:spPr>
          <a:xfrm>
            <a:off x="291291" y="5816472"/>
            <a:ext cx="2535036" cy="416763"/>
          </a:xfrm>
          <a:prstGeom prst="rect">
            <a:avLst/>
          </a:prstGeom>
          <a:noFill/>
          <a:ln w="38100">
            <a:solidFill>
              <a:srgbClr val="CD41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5CEFB0-1099-5970-631B-0B780A30329B}"/>
              </a:ext>
            </a:extLst>
          </p:cNvPr>
          <p:cNvSpPr txBox="1"/>
          <p:nvPr/>
        </p:nvSpPr>
        <p:spPr>
          <a:xfrm>
            <a:off x="291293" y="6121589"/>
            <a:ext cx="11661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904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21" grpId="0" animBg="1"/>
      <p:bldP spid="21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79E0C5-6260-8CE4-D5AF-23D722E17F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4124B9D-A0DF-523E-C2AF-019522E0641F}"/>
              </a:ext>
            </a:extLst>
          </p:cNvPr>
          <p:cNvSpPr/>
          <p:nvPr/>
        </p:nvSpPr>
        <p:spPr>
          <a:xfrm>
            <a:off x="291293" y="2682074"/>
            <a:ext cx="1330036" cy="1330036"/>
          </a:xfrm>
          <a:prstGeom prst="rect">
            <a:avLst/>
          </a:prstGeom>
          <a:noFill/>
          <a:ln w="38100">
            <a:solidFill>
              <a:srgbClr val="CD41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8B977B-248F-FF4E-4D38-9EB81EAB7E54}"/>
              </a:ext>
            </a:extLst>
          </p:cNvPr>
          <p:cNvSpPr/>
          <p:nvPr/>
        </p:nvSpPr>
        <p:spPr>
          <a:xfrm>
            <a:off x="1767169" y="2682074"/>
            <a:ext cx="1330036" cy="1330036"/>
          </a:xfrm>
          <a:prstGeom prst="rect">
            <a:avLst/>
          </a:prstGeom>
          <a:noFill/>
          <a:ln w="38100">
            <a:solidFill>
              <a:srgbClr val="CD41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19B5AD-8CA2-7792-4990-965371B5830B}"/>
              </a:ext>
            </a:extLst>
          </p:cNvPr>
          <p:cNvSpPr/>
          <p:nvPr/>
        </p:nvSpPr>
        <p:spPr>
          <a:xfrm>
            <a:off x="3243045" y="2682074"/>
            <a:ext cx="1330036" cy="1330036"/>
          </a:xfrm>
          <a:prstGeom prst="rect">
            <a:avLst/>
          </a:prstGeom>
          <a:noFill/>
          <a:ln w="38100">
            <a:solidFill>
              <a:srgbClr val="CD41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3030B0-D031-C98A-17BD-FC53827ABCA8}"/>
              </a:ext>
            </a:extLst>
          </p:cNvPr>
          <p:cNvSpPr/>
          <p:nvPr/>
        </p:nvSpPr>
        <p:spPr>
          <a:xfrm>
            <a:off x="4718921" y="2682074"/>
            <a:ext cx="1330036" cy="1330036"/>
          </a:xfrm>
          <a:prstGeom prst="rect">
            <a:avLst/>
          </a:prstGeom>
          <a:noFill/>
          <a:ln w="38100">
            <a:solidFill>
              <a:srgbClr val="CD41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C039D8-3161-9541-400F-717FC7D45110}"/>
              </a:ext>
            </a:extLst>
          </p:cNvPr>
          <p:cNvSpPr/>
          <p:nvPr/>
        </p:nvSpPr>
        <p:spPr>
          <a:xfrm>
            <a:off x="6194797" y="2682074"/>
            <a:ext cx="1330036" cy="1330036"/>
          </a:xfrm>
          <a:prstGeom prst="rect">
            <a:avLst/>
          </a:prstGeom>
          <a:noFill/>
          <a:ln w="38100">
            <a:solidFill>
              <a:srgbClr val="CD41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E47D84-779B-4547-DE10-55FC9A39FEDC}"/>
              </a:ext>
            </a:extLst>
          </p:cNvPr>
          <p:cNvSpPr/>
          <p:nvPr/>
        </p:nvSpPr>
        <p:spPr>
          <a:xfrm>
            <a:off x="7670673" y="2682074"/>
            <a:ext cx="1330036" cy="1330036"/>
          </a:xfrm>
          <a:prstGeom prst="rect">
            <a:avLst/>
          </a:prstGeom>
          <a:noFill/>
          <a:ln w="38100">
            <a:solidFill>
              <a:srgbClr val="CD41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884390-4C86-C03C-5FDE-AB5207EA0965}"/>
              </a:ext>
            </a:extLst>
          </p:cNvPr>
          <p:cNvSpPr/>
          <p:nvPr/>
        </p:nvSpPr>
        <p:spPr>
          <a:xfrm>
            <a:off x="9146549" y="2682074"/>
            <a:ext cx="1330036" cy="1330036"/>
          </a:xfrm>
          <a:prstGeom prst="rect">
            <a:avLst/>
          </a:prstGeom>
          <a:noFill/>
          <a:ln w="38100">
            <a:solidFill>
              <a:srgbClr val="CD41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09B3DD-9129-957A-D9AF-5375360DE04B}"/>
              </a:ext>
            </a:extLst>
          </p:cNvPr>
          <p:cNvSpPr/>
          <p:nvPr/>
        </p:nvSpPr>
        <p:spPr>
          <a:xfrm>
            <a:off x="10622427" y="2682074"/>
            <a:ext cx="1330036" cy="1330036"/>
          </a:xfrm>
          <a:prstGeom prst="rect">
            <a:avLst/>
          </a:prstGeom>
          <a:noFill/>
          <a:ln w="38100">
            <a:solidFill>
              <a:srgbClr val="CD41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8EE4CC-E41A-427B-8C21-79CE34A9CA83}"/>
              </a:ext>
            </a:extLst>
          </p:cNvPr>
          <p:cNvSpPr txBox="1"/>
          <p:nvPr/>
        </p:nvSpPr>
        <p:spPr>
          <a:xfrm>
            <a:off x="291293" y="284671"/>
            <a:ext cx="116611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[</a:t>
            </a:r>
            <a:r>
              <a:rPr lang="en-AU" sz="4000" b="0" dirty="0">
                <a:solidFill>
                  <a:srgbClr val="4EC9B0"/>
                </a:solidFill>
                <a:effectLst/>
                <a:latin typeface="CaskaydiaCove NF" panose="02000009000000000000" pitchFamily="49" charset="0"/>
              </a:rPr>
              <a:t>Flags</a:t>
            </a:r>
            <a:r>
              <a:rPr lang="en-AU" sz="4000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]</a:t>
            </a:r>
          </a:p>
          <a:p>
            <a:r>
              <a:rPr lang="en-AU" sz="4000" b="0" dirty="0">
                <a:solidFill>
                  <a:srgbClr val="569CD6"/>
                </a:solidFill>
                <a:effectLst/>
                <a:latin typeface="CaskaydiaCove NF" panose="02000009000000000000" pitchFamily="49" charset="0"/>
              </a:rPr>
              <a:t>public</a:t>
            </a:r>
            <a:r>
              <a:rPr lang="en-AU" sz="4000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 </a:t>
            </a:r>
            <a:r>
              <a:rPr lang="en-AU" sz="4000" b="0" dirty="0" err="1">
                <a:solidFill>
                  <a:srgbClr val="569CD6"/>
                </a:solidFill>
                <a:effectLst/>
                <a:latin typeface="CaskaydiaCove NF" panose="02000009000000000000" pitchFamily="49" charset="0"/>
              </a:rPr>
              <a:t>enum</a:t>
            </a:r>
            <a:r>
              <a:rPr lang="en-AU" sz="4000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 </a:t>
            </a:r>
            <a:r>
              <a:rPr lang="en-AU" sz="4000" b="0" dirty="0">
                <a:solidFill>
                  <a:srgbClr val="4EC9B0"/>
                </a:solidFill>
                <a:effectLst/>
                <a:latin typeface="CaskaydiaCove NF" panose="02000009000000000000" pitchFamily="49" charset="0"/>
              </a:rPr>
              <a:t>Permissions</a:t>
            </a:r>
            <a:r>
              <a:rPr lang="en-AU" sz="4000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 : </a:t>
            </a:r>
            <a:r>
              <a:rPr lang="en-AU" sz="4000" b="0" dirty="0">
                <a:solidFill>
                  <a:srgbClr val="569CD6"/>
                </a:solidFill>
                <a:effectLst/>
                <a:latin typeface="CaskaydiaCove NF" panose="02000009000000000000" pitchFamily="49" charset="0"/>
              </a:rPr>
              <a:t>byte</a:t>
            </a:r>
            <a:endParaRPr lang="en-AU" sz="4000" b="0" dirty="0">
              <a:solidFill>
                <a:srgbClr val="CCCCCC"/>
              </a:solidFill>
              <a:effectLst/>
              <a:latin typeface="CaskaydiaCove NF" panose="02000009000000000000" pitchFamily="49" charset="0"/>
            </a:endParaRPr>
          </a:p>
          <a:p>
            <a:r>
              <a:rPr lang="en-AU" sz="4000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{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5E2B6D-1979-3290-1FE6-B93AF6B910C1}"/>
              </a:ext>
            </a:extLst>
          </p:cNvPr>
          <p:cNvSpPr txBox="1"/>
          <p:nvPr/>
        </p:nvSpPr>
        <p:spPr>
          <a:xfrm>
            <a:off x="11117366" y="2192681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E8893D-C388-96F9-5722-9CD5165F82E4}"/>
              </a:ext>
            </a:extLst>
          </p:cNvPr>
          <p:cNvSpPr txBox="1"/>
          <p:nvPr/>
        </p:nvSpPr>
        <p:spPr>
          <a:xfrm>
            <a:off x="9641488" y="2192677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0E4D51-B653-357E-2B0A-9815255CEFE9}"/>
              </a:ext>
            </a:extLst>
          </p:cNvPr>
          <p:cNvSpPr txBox="1"/>
          <p:nvPr/>
        </p:nvSpPr>
        <p:spPr>
          <a:xfrm>
            <a:off x="8165612" y="2192677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527476-F316-70E7-DD7B-989FDAE3914D}"/>
              </a:ext>
            </a:extLst>
          </p:cNvPr>
          <p:cNvSpPr txBox="1"/>
          <p:nvPr/>
        </p:nvSpPr>
        <p:spPr>
          <a:xfrm>
            <a:off x="6689736" y="2188831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145B6C-4C6A-34DA-EE5A-AB30E4F9AC3D}"/>
              </a:ext>
            </a:extLst>
          </p:cNvPr>
          <p:cNvSpPr txBox="1"/>
          <p:nvPr/>
        </p:nvSpPr>
        <p:spPr>
          <a:xfrm>
            <a:off x="5136114" y="218883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5B5406-7DC4-1299-ADF6-90288A515B21}"/>
              </a:ext>
            </a:extLst>
          </p:cNvPr>
          <p:cNvSpPr txBox="1"/>
          <p:nvPr/>
        </p:nvSpPr>
        <p:spPr>
          <a:xfrm>
            <a:off x="3660238" y="218883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32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D7CA9C-7187-E318-02F9-CE168A2DE473}"/>
              </a:ext>
            </a:extLst>
          </p:cNvPr>
          <p:cNvSpPr txBox="1"/>
          <p:nvPr/>
        </p:nvSpPr>
        <p:spPr>
          <a:xfrm>
            <a:off x="2184362" y="218883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64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8993EC-B311-6FAC-5D5B-8F409F5E12F8}"/>
              </a:ext>
            </a:extLst>
          </p:cNvPr>
          <p:cNvSpPr txBox="1"/>
          <p:nvPr/>
        </p:nvSpPr>
        <p:spPr>
          <a:xfrm>
            <a:off x="630740" y="2188829"/>
            <a:ext cx="651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128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9874FB-8E2B-68D5-A87C-4555DFD79012}"/>
              </a:ext>
            </a:extLst>
          </p:cNvPr>
          <p:cNvSpPr txBox="1"/>
          <p:nvPr/>
        </p:nvSpPr>
        <p:spPr>
          <a:xfrm>
            <a:off x="291293" y="42107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dirty="0" err="1">
                <a:solidFill>
                  <a:srgbClr val="4FC1FF"/>
                </a:solidFill>
                <a:effectLst/>
                <a:latin typeface="CaskaydiaCove NF" panose="02000009000000000000" pitchFamily="49" charset="0"/>
              </a:rPr>
              <a:t>No_access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 </a:t>
            </a:r>
            <a:r>
              <a:rPr lang="en-AU" b="0" dirty="0">
                <a:solidFill>
                  <a:srgbClr val="D4D4D4"/>
                </a:solidFill>
                <a:effectLst/>
                <a:latin typeface="CaskaydiaCove NF" panose="02000009000000000000" pitchFamily="49" charset="0"/>
              </a:rPr>
              <a:t>=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 </a:t>
            </a:r>
            <a:r>
              <a:rPr lang="en-AU" b="0" dirty="0">
                <a:solidFill>
                  <a:srgbClr val="B5CEA8"/>
                </a:solidFill>
                <a:effectLst/>
                <a:latin typeface="CaskaydiaCove NF" panose="02000009000000000000" pitchFamily="49" charset="0"/>
              </a:rPr>
              <a:t>0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,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BA692C-F1C3-7DEF-48C8-59E6FFFEE8F3}"/>
              </a:ext>
            </a:extLst>
          </p:cNvPr>
          <p:cNvSpPr txBox="1"/>
          <p:nvPr/>
        </p:nvSpPr>
        <p:spPr>
          <a:xfrm>
            <a:off x="2656185" y="4185322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0000 0000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F89EB2-E3B4-750C-6A1F-01D384B788A9}"/>
              </a:ext>
            </a:extLst>
          </p:cNvPr>
          <p:cNvSpPr txBox="1"/>
          <p:nvPr/>
        </p:nvSpPr>
        <p:spPr>
          <a:xfrm>
            <a:off x="291293" y="461215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dirty="0">
                <a:solidFill>
                  <a:srgbClr val="4FC1FF"/>
                </a:solidFill>
                <a:effectLst/>
                <a:latin typeface="CaskaydiaCove NF" panose="02000009000000000000" pitchFamily="49" charset="0"/>
              </a:rPr>
              <a:t>Read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 </a:t>
            </a:r>
            <a:r>
              <a:rPr lang="en-AU" b="0" dirty="0">
                <a:solidFill>
                  <a:srgbClr val="D4D4D4"/>
                </a:solidFill>
                <a:effectLst/>
                <a:latin typeface="CaskaydiaCove NF" panose="02000009000000000000" pitchFamily="49" charset="0"/>
              </a:rPr>
              <a:t>=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 </a:t>
            </a:r>
            <a:r>
              <a:rPr lang="en-AU" b="0" dirty="0">
                <a:solidFill>
                  <a:srgbClr val="B5CEA8"/>
                </a:solidFill>
                <a:effectLst/>
                <a:latin typeface="CaskaydiaCove NF" panose="02000009000000000000" pitchFamily="49" charset="0"/>
              </a:rPr>
              <a:t>1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0BA06B-0296-73C5-E3A7-805CEB1B13A0}"/>
              </a:ext>
            </a:extLst>
          </p:cNvPr>
          <p:cNvSpPr txBox="1"/>
          <p:nvPr/>
        </p:nvSpPr>
        <p:spPr>
          <a:xfrm>
            <a:off x="2656184" y="4612153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0000 0001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AB1653-6C1C-241F-E368-C9820DB9CF38}"/>
              </a:ext>
            </a:extLst>
          </p:cNvPr>
          <p:cNvSpPr txBox="1"/>
          <p:nvPr/>
        </p:nvSpPr>
        <p:spPr>
          <a:xfrm>
            <a:off x="291293" y="501359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dirty="0">
                <a:solidFill>
                  <a:srgbClr val="4FC1FF"/>
                </a:solidFill>
                <a:effectLst/>
                <a:latin typeface="CaskaydiaCove NF" panose="02000009000000000000" pitchFamily="49" charset="0"/>
              </a:rPr>
              <a:t>Write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 </a:t>
            </a:r>
            <a:r>
              <a:rPr lang="en-AU" b="0" dirty="0">
                <a:solidFill>
                  <a:srgbClr val="D4D4D4"/>
                </a:solidFill>
                <a:effectLst/>
                <a:latin typeface="CaskaydiaCove NF" panose="02000009000000000000" pitchFamily="49" charset="0"/>
              </a:rPr>
              <a:t>=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 </a:t>
            </a:r>
            <a:r>
              <a:rPr lang="en-AU" b="0" dirty="0">
                <a:solidFill>
                  <a:srgbClr val="B5CEA8"/>
                </a:solidFill>
                <a:effectLst/>
                <a:latin typeface="CaskaydiaCove NF" panose="02000009000000000000" pitchFamily="49" charset="0"/>
              </a:rPr>
              <a:t>2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,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EC2F1BC-F77B-785B-F5F1-14639F37ADA0}"/>
              </a:ext>
            </a:extLst>
          </p:cNvPr>
          <p:cNvSpPr txBox="1"/>
          <p:nvPr/>
        </p:nvSpPr>
        <p:spPr>
          <a:xfrm>
            <a:off x="291293" y="541503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dirty="0" err="1">
                <a:solidFill>
                  <a:srgbClr val="4FC1FF"/>
                </a:solidFill>
                <a:effectLst/>
                <a:latin typeface="CaskaydiaCove NF" panose="02000009000000000000" pitchFamily="49" charset="0"/>
              </a:rPr>
              <a:t>Read_and_Write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 </a:t>
            </a:r>
            <a:r>
              <a:rPr lang="en-AU" b="0" dirty="0">
                <a:solidFill>
                  <a:srgbClr val="D4D4D4"/>
                </a:solidFill>
                <a:effectLst/>
                <a:latin typeface="CaskaydiaCove NF" panose="02000009000000000000" pitchFamily="49" charset="0"/>
              </a:rPr>
              <a:t>=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 </a:t>
            </a:r>
            <a:r>
              <a:rPr lang="en-AU" b="0" dirty="0">
                <a:solidFill>
                  <a:srgbClr val="B5CEA8"/>
                </a:solidFill>
                <a:effectLst/>
                <a:latin typeface="CaskaydiaCove NF" panose="02000009000000000000" pitchFamily="49" charset="0"/>
              </a:rPr>
              <a:t>3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,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D426500-115B-A6F9-79EC-A1EF3A59BE44}"/>
              </a:ext>
            </a:extLst>
          </p:cNvPr>
          <p:cNvSpPr txBox="1"/>
          <p:nvPr/>
        </p:nvSpPr>
        <p:spPr>
          <a:xfrm>
            <a:off x="2656185" y="4981485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0000 0001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4A8C514-A2ED-5972-E090-1A5155A37385}"/>
              </a:ext>
            </a:extLst>
          </p:cNvPr>
          <p:cNvSpPr txBox="1"/>
          <p:nvPr/>
        </p:nvSpPr>
        <p:spPr>
          <a:xfrm>
            <a:off x="2982168" y="5382925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0000 0011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E6E5C5E-4614-A7AF-6E0D-86DD785CD7B9}"/>
              </a:ext>
            </a:extLst>
          </p:cNvPr>
          <p:cNvSpPr txBox="1"/>
          <p:nvPr/>
        </p:nvSpPr>
        <p:spPr>
          <a:xfrm>
            <a:off x="291293" y="581647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dirty="0" err="1">
                <a:solidFill>
                  <a:srgbClr val="4FC1FF"/>
                </a:solidFill>
                <a:effectLst/>
                <a:latin typeface="CaskaydiaCove NF" panose="02000009000000000000" pitchFamily="49" charset="0"/>
              </a:rPr>
              <a:t>Full_manage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 </a:t>
            </a:r>
            <a:r>
              <a:rPr lang="en-AU" b="0" dirty="0">
                <a:solidFill>
                  <a:srgbClr val="D4D4D4"/>
                </a:solidFill>
                <a:effectLst/>
                <a:latin typeface="CaskaydiaCove NF" panose="02000009000000000000" pitchFamily="49" charset="0"/>
              </a:rPr>
              <a:t>=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 </a:t>
            </a:r>
            <a:r>
              <a:rPr lang="en-AU" b="0" dirty="0">
                <a:solidFill>
                  <a:srgbClr val="B5CEA8"/>
                </a:solidFill>
                <a:effectLst/>
                <a:latin typeface="CaskaydiaCove NF" panose="02000009000000000000" pitchFamily="49" charset="0"/>
              </a:rPr>
              <a:t>7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,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0FFDA3-02E7-2E61-B822-BD848C0C50CA}"/>
              </a:ext>
            </a:extLst>
          </p:cNvPr>
          <p:cNvSpPr txBox="1"/>
          <p:nvPr/>
        </p:nvSpPr>
        <p:spPr>
          <a:xfrm>
            <a:off x="2656184" y="5814494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0000 0111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E6B1037-036B-9B3C-380F-8F8A32F29474}"/>
              </a:ext>
            </a:extLst>
          </p:cNvPr>
          <p:cNvSpPr txBox="1"/>
          <p:nvPr/>
        </p:nvSpPr>
        <p:spPr>
          <a:xfrm>
            <a:off x="291293" y="6121589"/>
            <a:ext cx="11661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57921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65</TotalTime>
  <Words>379</Words>
  <Application>Microsoft Macintosh PowerPoint</Application>
  <PresentationFormat>Widescreen</PresentationFormat>
  <Paragraphs>201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CaskaydiaCove NF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Gordon Beeming [SSW]</dc:creator>
  <cp:lastModifiedBy>Gordon Beeming [SSW]</cp:lastModifiedBy>
  <cp:revision>2</cp:revision>
  <dcterms:created xsi:type="dcterms:W3CDTF">2024-01-30T11:03:06Z</dcterms:created>
  <dcterms:modified xsi:type="dcterms:W3CDTF">2024-01-30T12:08:10Z</dcterms:modified>
</cp:coreProperties>
</file>