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1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8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coelenterate&#10;&#10;Description automatically generated">
            <a:extLst>
              <a:ext uri="{FF2B5EF4-FFF2-40B4-BE49-F238E27FC236}">
                <a16:creationId xmlns:a16="http://schemas.microsoft.com/office/drawing/2014/main" id="{D494A391-E97A-F7C6-B079-19815A2FB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b="19624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DB0DA4-47D1-8C6B-D412-DED8CD9A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511526"/>
            <a:ext cx="11394141" cy="3907535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Always setup Entity Framework like this for EF Bundle 🤔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9753" y="4766277"/>
            <a:ext cx="7072494" cy="45719"/>
          </a:xfrm>
          <a:custGeom>
            <a:avLst/>
            <a:gdLst>
              <a:gd name="connsiteX0" fmla="*/ 0 w 7072494"/>
              <a:gd name="connsiteY0" fmla="*/ 0 h 45719"/>
              <a:gd name="connsiteX1" fmla="*/ 430779 w 7072494"/>
              <a:gd name="connsiteY1" fmla="*/ 0 h 45719"/>
              <a:gd name="connsiteX2" fmla="*/ 1215183 w 7072494"/>
              <a:gd name="connsiteY2" fmla="*/ 0 h 45719"/>
              <a:gd name="connsiteX3" fmla="*/ 1928862 w 7072494"/>
              <a:gd name="connsiteY3" fmla="*/ 0 h 45719"/>
              <a:gd name="connsiteX4" fmla="*/ 2359641 w 7072494"/>
              <a:gd name="connsiteY4" fmla="*/ 0 h 45719"/>
              <a:gd name="connsiteX5" fmla="*/ 2931870 w 7072494"/>
              <a:gd name="connsiteY5" fmla="*/ 0 h 45719"/>
              <a:gd name="connsiteX6" fmla="*/ 3716274 w 7072494"/>
              <a:gd name="connsiteY6" fmla="*/ 0 h 45719"/>
              <a:gd name="connsiteX7" fmla="*/ 4359228 w 7072494"/>
              <a:gd name="connsiteY7" fmla="*/ 0 h 45719"/>
              <a:gd name="connsiteX8" fmla="*/ 5072907 w 7072494"/>
              <a:gd name="connsiteY8" fmla="*/ 0 h 45719"/>
              <a:gd name="connsiteX9" fmla="*/ 5645136 w 7072494"/>
              <a:gd name="connsiteY9" fmla="*/ 0 h 45719"/>
              <a:gd name="connsiteX10" fmla="*/ 6288090 w 7072494"/>
              <a:gd name="connsiteY10" fmla="*/ 0 h 45719"/>
              <a:gd name="connsiteX11" fmla="*/ 7072494 w 7072494"/>
              <a:gd name="connsiteY11" fmla="*/ 0 h 45719"/>
              <a:gd name="connsiteX12" fmla="*/ 7072494 w 7072494"/>
              <a:gd name="connsiteY12" fmla="*/ 45719 h 45719"/>
              <a:gd name="connsiteX13" fmla="*/ 6641715 w 7072494"/>
              <a:gd name="connsiteY13" fmla="*/ 45719 h 45719"/>
              <a:gd name="connsiteX14" fmla="*/ 6210936 w 7072494"/>
              <a:gd name="connsiteY14" fmla="*/ 45719 h 45719"/>
              <a:gd name="connsiteX15" fmla="*/ 5497257 w 7072494"/>
              <a:gd name="connsiteY15" fmla="*/ 45719 h 45719"/>
              <a:gd name="connsiteX16" fmla="*/ 5066478 w 7072494"/>
              <a:gd name="connsiteY16" fmla="*/ 45719 h 45719"/>
              <a:gd name="connsiteX17" fmla="*/ 4423524 w 7072494"/>
              <a:gd name="connsiteY17" fmla="*/ 45719 h 45719"/>
              <a:gd name="connsiteX18" fmla="*/ 3922019 w 7072494"/>
              <a:gd name="connsiteY18" fmla="*/ 45719 h 45719"/>
              <a:gd name="connsiteX19" fmla="*/ 3279065 w 7072494"/>
              <a:gd name="connsiteY19" fmla="*/ 45719 h 45719"/>
              <a:gd name="connsiteX20" fmla="*/ 2636111 w 7072494"/>
              <a:gd name="connsiteY20" fmla="*/ 45719 h 45719"/>
              <a:gd name="connsiteX21" fmla="*/ 1993157 w 7072494"/>
              <a:gd name="connsiteY21" fmla="*/ 45719 h 45719"/>
              <a:gd name="connsiteX22" fmla="*/ 1350203 w 7072494"/>
              <a:gd name="connsiteY22" fmla="*/ 45719 h 45719"/>
              <a:gd name="connsiteX23" fmla="*/ 777974 w 7072494"/>
              <a:gd name="connsiteY23" fmla="*/ 45719 h 45719"/>
              <a:gd name="connsiteX24" fmla="*/ 0 w 7072494"/>
              <a:gd name="connsiteY24" fmla="*/ 45719 h 45719"/>
              <a:gd name="connsiteX25" fmla="*/ 0 w 7072494"/>
              <a:gd name="connsiteY2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72494" h="45719" fill="none" extrusionOk="0">
                <a:moveTo>
                  <a:pt x="0" y="0"/>
                </a:moveTo>
                <a:cubicBezTo>
                  <a:pt x="117734" y="1723"/>
                  <a:pt x="228518" y="4179"/>
                  <a:pt x="430779" y="0"/>
                </a:cubicBezTo>
                <a:cubicBezTo>
                  <a:pt x="633040" y="-4179"/>
                  <a:pt x="943030" y="-24616"/>
                  <a:pt x="1215183" y="0"/>
                </a:cubicBezTo>
                <a:cubicBezTo>
                  <a:pt x="1487336" y="24616"/>
                  <a:pt x="1620913" y="3431"/>
                  <a:pt x="1928862" y="0"/>
                </a:cubicBezTo>
                <a:cubicBezTo>
                  <a:pt x="2236811" y="-3431"/>
                  <a:pt x="2273461" y="21399"/>
                  <a:pt x="2359641" y="0"/>
                </a:cubicBezTo>
                <a:cubicBezTo>
                  <a:pt x="2445821" y="-21399"/>
                  <a:pt x="2677306" y="18421"/>
                  <a:pt x="2931870" y="0"/>
                </a:cubicBezTo>
                <a:cubicBezTo>
                  <a:pt x="3186434" y="-18421"/>
                  <a:pt x="3397947" y="33809"/>
                  <a:pt x="3716274" y="0"/>
                </a:cubicBezTo>
                <a:cubicBezTo>
                  <a:pt x="4034601" y="-33809"/>
                  <a:pt x="4073115" y="-11782"/>
                  <a:pt x="4359228" y="0"/>
                </a:cubicBezTo>
                <a:cubicBezTo>
                  <a:pt x="4645341" y="11782"/>
                  <a:pt x="4885361" y="19176"/>
                  <a:pt x="5072907" y="0"/>
                </a:cubicBezTo>
                <a:cubicBezTo>
                  <a:pt x="5260453" y="-19176"/>
                  <a:pt x="5467849" y="-21786"/>
                  <a:pt x="5645136" y="0"/>
                </a:cubicBezTo>
                <a:cubicBezTo>
                  <a:pt x="5822423" y="21786"/>
                  <a:pt x="6119775" y="30757"/>
                  <a:pt x="6288090" y="0"/>
                </a:cubicBezTo>
                <a:cubicBezTo>
                  <a:pt x="6456405" y="-30757"/>
                  <a:pt x="6705044" y="-38477"/>
                  <a:pt x="7072494" y="0"/>
                </a:cubicBezTo>
                <a:cubicBezTo>
                  <a:pt x="7071607" y="12764"/>
                  <a:pt x="7071877" y="30199"/>
                  <a:pt x="7072494" y="45719"/>
                </a:cubicBezTo>
                <a:cubicBezTo>
                  <a:pt x="6864612" y="58352"/>
                  <a:pt x="6804746" y="26869"/>
                  <a:pt x="6641715" y="45719"/>
                </a:cubicBezTo>
                <a:cubicBezTo>
                  <a:pt x="6478684" y="64569"/>
                  <a:pt x="6397989" y="54198"/>
                  <a:pt x="6210936" y="45719"/>
                </a:cubicBezTo>
                <a:cubicBezTo>
                  <a:pt x="6023883" y="37240"/>
                  <a:pt x="5730379" y="34380"/>
                  <a:pt x="5497257" y="45719"/>
                </a:cubicBezTo>
                <a:cubicBezTo>
                  <a:pt x="5264135" y="57058"/>
                  <a:pt x="5159553" y="36086"/>
                  <a:pt x="5066478" y="45719"/>
                </a:cubicBezTo>
                <a:cubicBezTo>
                  <a:pt x="4973403" y="55352"/>
                  <a:pt x="4564848" y="36759"/>
                  <a:pt x="4423524" y="45719"/>
                </a:cubicBezTo>
                <a:cubicBezTo>
                  <a:pt x="4282200" y="54679"/>
                  <a:pt x="4071908" y="55881"/>
                  <a:pt x="3922019" y="45719"/>
                </a:cubicBezTo>
                <a:cubicBezTo>
                  <a:pt x="3772131" y="35557"/>
                  <a:pt x="3526527" y="67216"/>
                  <a:pt x="3279065" y="45719"/>
                </a:cubicBezTo>
                <a:cubicBezTo>
                  <a:pt x="3031603" y="24222"/>
                  <a:pt x="2943809" y="52286"/>
                  <a:pt x="2636111" y="45719"/>
                </a:cubicBezTo>
                <a:cubicBezTo>
                  <a:pt x="2328413" y="39152"/>
                  <a:pt x="2201908" y="70181"/>
                  <a:pt x="1993157" y="45719"/>
                </a:cubicBezTo>
                <a:cubicBezTo>
                  <a:pt x="1784406" y="21257"/>
                  <a:pt x="1479541" y="20363"/>
                  <a:pt x="1350203" y="45719"/>
                </a:cubicBezTo>
                <a:cubicBezTo>
                  <a:pt x="1220865" y="71075"/>
                  <a:pt x="926531" y="54042"/>
                  <a:pt x="777974" y="45719"/>
                </a:cubicBezTo>
                <a:cubicBezTo>
                  <a:pt x="629417" y="37396"/>
                  <a:pt x="385106" y="49033"/>
                  <a:pt x="0" y="45719"/>
                </a:cubicBezTo>
                <a:cubicBezTo>
                  <a:pt x="1417" y="28603"/>
                  <a:pt x="-172" y="13440"/>
                  <a:pt x="0" y="0"/>
                </a:cubicBezTo>
                <a:close/>
              </a:path>
              <a:path w="7072494" h="45719" stroke="0" extrusionOk="0">
                <a:moveTo>
                  <a:pt x="0" y="0"/>
                </a:moveTo>
                <a:cubicBezTo>
                  <a:pt x="167711" y="-28052"/>
                  <a:pt x="301865" y="-28359"/>
                  <a:pt x="572229" y="0"/>
                </a:cubicBezTo>
                <a:cubicBezTo>
                  <a:pt x="842593" y="28359"/>
                  <a:pt x="895347" y="8376"/>
                  <a:pt x="1003008" y="0"/>
                </a:cubicBezTo>
                <a:cubicBezTo>
                  <a:pt x="1110669" y="-8376"/>
                  <a:pt x="1575021" y="20689"/>
                  <a:pt x="1787412" y="0"/>
                </a:cubicBezTo>
                <a:cubicBezTo>
                  <a:pt x="1999803" y="-20689"/>
                  <a:pt x="2082826" y="17742"/>
                  <a:pt x="2359641" y="0"/>
                </a:cubicBezTo>
                <a:cubicBezTo>
                  <a:pt x="2636456" y="-17742"/>
                  <a:pt x="2760230" y="24214"/>
                  <a:pt x="2931870" y="0"/>
                </a:cubicBezTo>
                <a:cubicBezTo>
                  <a:pt x="3103510" y="-24214"/>
                  <a:pt x="3416128" y="-36638"/>
                  <a:pt x="3716274" y="0"/>
                </a:cubicBezTo>
                <a:cubicBezTo>
                  <a:pt x="4016420" y="36638"/>
                  <a:pt x="3982798" y="-19586"/>
                  <a:pt x="4217778" y="0"/>
                </a:cubicBezTo>
                <a:cubicBezTo>
                  <a:pt x="4452758" y="19586"/>
                  <a:pt x="4764972" y="-20179"/>
                  <a:pt x="5002182" y="0"/>
                </a:cubicBezTo>
                <a:cubicBezTo>
                  <a:pt x="5239392" y="20179"/>
                  <a:pt x="5488831" y="-31446"/>
                  <a:pt x="5786586" y="0"/>
                </a:cubicBezTo>
                <a:cubicBezTo>
                  <a:pt x="6084341" y="31446"/>
                  <a:pt x="6207199" y="19642"/>
                  <a:pt x="6429540" y="0"/>
                </a:cubicBezTo>
                <a:cubicBezTo>
                  <a:pt x="6651881" y="-19642"/>
                  <a:pt x="6825752" y="-16959"/>
                  <a:pt x="7072494" y="0"/>
                </a:cubicBezTo>
                <a:cubicBezTo>
                  <a:pt x="7072521" y="15012"/>
                  <a:pt x="7072674" y="35513"/>
                  <a:pt x="7072494" y="45719"/>
                </a:cubicBezTo>
                <a:cubicBezTo>
                  <a:pt x="6867960" y="25358"/>
                  <a:pt x="6808873" y="34818"/>
                  <a:pt x="6641715" y="45719"/>
                </a:cubicBezTo>
                <a:cubicBezTo>
                  <a:pt x="6474557" y="56620"/>
                  <a:pt x="6167751" y="53815"/>
                  <a:pt x="5857311" y="45719"/>
                </a:cubicBezTo>
                <a:cubicBezTo>
                  <a:pt x="5546871" y="37623"/>
                  <a:pt x="5513760" y="46212"/>
                  <a:pt x="5355807" y="45719"/>
                </a:cubicBezTo>
                <a:cubicBezTo>
                  <a:pt x="5197854" y="45226"/>
                  <a:pt x="5011508" y="38396"/>
                  <a:pt x="4712853" y="45719"/>
                </a:cubicBezTo>
                <a:cubicBezTo>
                  <a:pt x="4414198" y="53042"/>
                  <a:pt x="4105960" y="40254"/>
                  <a:pt x="3928449" y="45719"/>
                </a:cubicBezTo>
                <a:cubicBezTo>
                  <a:pt x="3750938" y="51184"/>
                  <a:pt x="3553246" y="33893"/>
                  <a:pt x="3285495" y="45719"/>
                </a:cubicBezTo>
                <a:cubicBezTo>
                  <a:pt x="3017744" y="57545"/>
                  <a:pt x="3047136" y="52688"/>
                  <a:pt x="2854716" y="45719"/>
                </a:cubicBezTo>
                <a:cubicBezTo>
                  <a:pt x="2662296" y="38750"/>
                  <a:pt x="2512345" y="36654"/>
                  <a:pt x="2353212" y="45719"/>
                </a:cubicBezTo>
                <a:cubicBezTo>
                  <a:pt x="2194079" y="54784"/>
                  <a:pt x="1955367" y="78421"/>
                  <a:pt x="1568808" y="45719"/>
                </a:cubicBezTo>
                <a:cubicBezTo>
                  <a:pt x="1182249" y="13017"/>
                  <a:pt x="1183730" y="76339"/>
                  <a:pt x="925854" y="45719"/>
                </a:cubicBezTo>
                <a:cubicBezTo>
                  <a:pt x="667978" y="15099"/>
                  <a:pt x="361490" y="66292"/>
                  <a:pt x="0" y="45719"/>
                </a:cubicBezTo>
                <a:cubicBezTo>
                  <a:pt x="-708" y="32526"/>
                  <a:pt x="1955" y="18717"/>
                  <a:pt x="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 cap="rnd">
            <a:solidFill>
              <a:schemeClr val="tx1">
                <a:lumMod val="85000"/>
                <a:lumOff val="1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coelenterate&#10;&#10;Description automatically generated">
            <a:extLst>
              <a:ext uri="{FF2B5EF4-FFF2-40B4-BE49-F238E27FC236}">
                <a16:creationId xmlns:a16="http://schemas.microsoft.com/office/drawing/2014/main" id="{D494A391-E97A-F7C6-B079-19815A2FB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b="19624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DB0DA4-47D1-8C6B-D412-DED8CD9A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511526"/>
            <a:ext cx="11394141" cy="3907535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Always setup Entity Framework like this for EF Bundle 🤔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9753" y="4766277"/>
            <a:ext cx="7072494" cy="45719"/>
          </a:xfrm>
          <a:custGeom>
            <a:avLst/>
            <a:gdLst>
              <a:gd name="connsiteX0" fmla="*/ 0 w 7072494"/>
              <a:gd name="connsiteY0" fmla="*/ 0 h 45719"/>
              <a:gd name="connsiteX1" fmla="*/ 430779 w 7072494"/>
              <a:gd name="connsiteY1" fmla="*/ 0 h 45719"/>
              <a:gd name="connsiteX2" fmla="*/ 1215183 w 7072494"/>
              <a:gd name="connsiteY2" fmla="*/ 0 h 45719"/>
              <a:gd name="connsiteX3" fmla="*/ 1928862 w 7072494"/>
              <a:gd name="connsiteY3" fmla="*/ 0 h 45719"/>
              <a:gd name="connsiteX4" fmla="*/ 2359641 w 7072494"/>
              <a:gd name="connsiteY4" fmla="*/ 0 h 45719"/>
              <a:gd name="connsiteX5" fmla="*/ 2931870 w 7072494"/>
              <a:gd name="connsiteY5" fmla="*/ 0 h 45719"/>
              <a:gd name="connsiteX6" fmla="*/ 3716274 w 7072494"/>
              <a:gd name="connsiteY6" fmla="*/ 0 h 45719"/>
              <a:gd name="connsiteX7" fmla="*/ 4359228 w 7072494"/>
              <a:gd name="connsiteY7" fmla="*/ 0 h 45719"/>
              <a:gd name="connsiteX8" fmla="*/ 5072907 w 7072494"/>
              <a:gd name="connsiteY8" fmla="*/ 0 h 45719"/>
              <a:gd name="connsiteX9" fmla="*/ 5645136 w 7072494"/>
              <a:gd name="connsiteY9" fmla="*/ 0 h 45719"/>
              <a:gd name="connsiteX10" fmla="*/ 6288090 w 7072494"/>
              <a:gd name="connsiteY10" fmla="*/ 0 h 45719"/>
              <a:gd name="connsiteX11" fmla="*/ 7072494 w 7072494"/>
              <a:gd name="connsiteY11" fmla="*/ 0 h 45719"/>
              <a:gd name="connsiteX12" fmla="*/ 7072494 w 7072494"/>
              <a:gd name="connsiteY12" fmla="*/ 45719 h 45719"/>
              <a:gd name="connsiteX13" fmla="*/ 6641715 w 7072494"/>
              <a:gd name="connsiteY13" fmla="*/ 45719 h 45719"/>
              <a:gd name="connsiteX14" fmla="*/ 6210936 w 7072494"/>
              <a:gd name="connsiteY14" fmla="*/ 45719 h 45719"/>
              <a:gd name="connsiteX15" fmla="*/ 5497257 w 7072494"/>
              <a:gd name="connsiteY15" fmla="*/ 45719 h 45719"/>
              <a:gd name="connsiteX16" fmla="*/ 5066478 w 7072494"/>
              <a:gd name="connsiteY16" fmla="*/ 45719 h 45719"/>
              <a:gd name="connsiteX17" fmla="*/ 4423524 w 7072494"/>
              <a:gd name="connsiteY17" fmla="*/ 45719 h 45719"/>
              <a:gd name="connsiteX18" fmla="*/ 3922019 w 7072494"/>
              <a:gd name="connsiteY18" fmla="*/ 45719 h 45719"/>
              <a:gd name="connsiteX19" fmla="*/ 3279065 w 7072494"/>
              <a:gd name="connsiteY19" fmla="*/ 45719 h 45719"/>
              <a:gd name="connsiteX20" fmla="*/ 2636111 w 7072494"/>
              <a:gd name="connsiteY20" fmla="*/ 45719 h 45719"/>
              <a:gd name="connsiteX21" fmla="*/ 1993157 w 7072494"/>
              <a:gd name="connsiteY21" fmla="*/ 45719 h 45719"/>
              <a:gd name="connsiteX22" fmla="*/ 1350203 w 7072494"/>
              <a:gd name="connsiteY22" fmla="*/ 45719 h 45719"/>
              <a:gd name="connsiteX23" fmla="*/ 777974 w 7072494"/>
              <a:gd name="connsiteY23" fmla="*/ 45719 h 45719"/>
              <a:gd name="connsiteX24" fmla="*/ 0 w 7072494"/>
              <a:gd name="connsiteY24" fmla="*/ 45719 h 45719"/>
              <a:gd name="connsiteX25" fmla="*/ 0 w 7072494"/>
              <a:gd name="connsiteY2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72494" h="45719" fill="none" extrusionOk="0">
                <a:moveTo>
                  <a:pt x="0" y="0"/>
                </a:moveTo>
                <a:cubicBezTo>
                  <a:pt x="117734" y="1723"/>
                  <a:pt x="228518" y="4179"/>
                  <a:pt x="430779" y="0"/>
                </a:cubicBezTo>
                <a:cubicBezTo>
                  <a:pt x="633040" y="-4179"/>
                  <a:pt x="943030" y="-24616"/>
                  <a:pt x="1215183" y="0"/>
                </a:cubicBezTo>
                <a:cubicBezTo>
                  <a:pt x="1487336" y="24616"/>
                  <a:pt x="1620913" y="3431"/>
                  <a:pt x="1928862" y="0"/>
                </a:cubicBezTo>
                <a:cubicBezTo>
                  <a:pt x="2236811" y="-3431"/>
                  <a:pt x="2273461" y="21399"/>
                  <a:pt x="2359641" y="0"/>
                </a:cubicBezTo>
                <a:cubicBezTo>
                  <a:pt x="2445821" y="-21399"/>
                  <a:pt x="2677306" y="18421"/>
                  <a:pt x="2931870" y="0"/>
                </a:cubicBezTo>
                <a:cubicBezTo>
                  <a:pt x="3186434" y="-18421"/>
                  <a:pt x="3397947" y="33809"/>
                  <a:pt x="3716274" y="0"/>
                </a:cubicBezTo>
                <a:cubicBezTo>
                  <a:pt x="4034601" y="-33809"/>
                  <a:pt x="4073115" y="-11782"/>
                  <a:pt x="4359228" y="0"/>
                </a:cubicBezTo>
                <a:cubicBezTo>
                  <a:pt x="4645341" y="11782"/>
                  <a:pt x="4885361" y="19176"/>
                  <a:pt x="5072907" y="0"/>
                </a:cubicBezTo>
                <a:cubicBezTo>
                  <a:pt x="5260453" y="-19176"/>
                  <a:pt x="5467849" y="-21786"/>
                  <a:pt x="5645136" y="0"/>
                </a:cubicBezTo>
                <a:cubicBezTo>
                  <a:pt x="5822423" y="21786"/>
                  <a:pt x="6119775" y="30757"/>
                  <a:pt x="6288090" y="0"/>
                </a:cubicBezTo>
                <a:cubicBezTo>
                  <a:pt x="6456405" y="-30757"/>
                  <a:pt x="6705044" y="-38477"/>
                  <a:pt x="7072494" y="0"/>
                </a:cubicBezTo>
                <a:cubicBezTo>
                  <a:pt x="7071607" y="12764"/>
                  <a:pt x="7071877" y="30199"/>
                  <a:pt x="7072494" y="45719"/>
                </a:cubicBezTo>
                <a:cubicBezTo>
                  <a:pt x="6864612" y="58352"/>
                  <a:pt x="6804746" y="26869"/>
                  <a:pt x="6641715" y="45719"/>
                </a:cubicBezTo>
                <a:cubicBezTo>
                  <a:pt x="6478684" y="64569"/>
                  <a:pt x="6397989" y="54198"/>
                  <a:pt x="6210936" y="45719"/>
                </a:cubicBezTo>
                <a:cubicBezTo>
                  <a:pt x="6023883" y="37240"/>
                  <a:pt x="5730379" y="34380"/>
                  <a:pt x="5497257" y="45719"/>
                </a:cubicBezTo>
                <a:cubicBezTo>
                  <a:pt x="5264135" y="57058"/>
                  <a:pt x="5159553" y="36086"/>
                  <a:pt x="5066478" y="45719"/>
                </a:cubicBezTo>
                <a:cubicBezTo>
                  <a:pt x="4973403" y="55352"/>
                  <a:pt x="4564848" y="36759"/>
                  <a:pt x="4423524" y="45719"/>
                </a:cubicBezTo>
                <a:cubicBezTo>
                  <a:pt x="4282200" y="54679"/>
                  <a:pt x="4071908" y="55881"/>
                  <a:pt x="3922019" y="45719"/>
                </a:cubicBezTo>
                <a:cubicBezTo>
                  <a:pt x="3772131" y="35557"/>
                  <a:pt x="3526527" y="67216"/>
                  <a:pt x="3279065" y="45719"/>
                </a:cubicBezTo>
                <a:cubicBezTo>
                  <a:pt x="3031603" y="24222"/>
                  <a:pt x="2943809" y="52286"/>
                  <a:pt x="2636111" y="45719"/>
                </a:cubicBezTo>
                <a:cubicBezTo>
                  <a:pt x="2328413" y="39152"/>
                  <a:pt x="2201908" y="70181"/>
                  <a:pt x="1993157" y="45719"/>
                </a:cubicBezTo>
                <a:cubicBezTo>
                  <a:pt x="1784406" y="21257"/>
                  <a:pt x="1479541" y="20363"/>
                  <a:pt x="1350203" y="45719"/>
                </a:cubicBezTo>
                <a:cubicBezTo>
                  <a:pt x="1220865" y="71075"/>
                  <a:pt x="926531" y="54042"/>
                  <a:pt x="777974" y="45719"/>
                </a:cubicBezTo>
                <a:cubicBezTo>
                  <a:pt x="629417" y="37396"/>
                  <a:pt x="385106" y="49033"/>
                  <a:pt x="0" y="45719"/>
                </a:cubicBezTo>
                <a:cubicBezTo>
                  <a:pt x="1417" y="28603"/>
                  <a:pt x="-172" y="13440"/>
                  <a:pt x="0" y="0"/>
                </a:cubicBezTo>
                <a:close/>
              </a:path>
              <a:path w="7072494" h="45719" stroke="0" extrusionOk="0">
                <a:moveTo>
                  <a:pt x="0" y="0"/>
                </a:moveTo>
                <a:cubicBezTo>
                  <a:pt x="167711" y="-28052"/>
                  <a:pt x="301865" y="-28359"/>
                  <a:pt x="572229" y="0"/>
                </a:cubicBezTo>
                <a:cubicBezTo>
                  <a:pt x="842593" y="28359"/>
                  <a:pt x="895347" y="8376"/>
                  <a:pt x="1003008" y="0"/>
                </a:cubicBezTo>
                <a:cubicBezTo>
                  <a:pt x="1110669" y="-8376"/>
                  <a:pt x="1575021" y="20689"/>
                  <a:pt x="1787412" y="0"/>
                </a:cubicBezTo>
                <a:cubicBezTo>
                  <a:pt x="1999803" y="-20689"/>
                  <a:pt x="2082826" y="17742"/>
                  <a:pt x="2359641" y="0"/>
                </a:cubicBezTo>
                <a:cubicBezTo>
                  <a:pt x="2636456" y="-17742"/>
                  <a:pt x="2760230" y="24214"/>
                  <a:pt x="2931870" y="0"/>
                </a:cubicBezTo>
                <a:cubicBezTo>
                  <a:pt x="3103510" y="-24214"/>
                  <a:pt x="3416128" y="-36638"/>
                  <a:pt x="3716274" y="0"/>
                </a:cubicBezTo>
                <a:cubicBezTo>
                  <a:pt x="4016420" y="36638"/>
                  <a:pt x="3982798" y="-19586"/>
                  <a:pt x="4217778" y="0"/>
                </a:cubicBezTo>
                <a:cubicBezTo>
                  <a:pt x="4452758" y="19586"/>
                  <a:pt x="4764972" y="-20179"/>
                  <a:pt x="5002182" y="0"/>
                </a:cubicBezTo>
                <a:cubicBezTo>
                  <a:pt x="5239392" y="20179"/>
                  <a:pt x="5488831" y="-31446"/>
                  <a:pt x="5786586" y="0"/>
                </a:cubicBezTo>
                <a:cubicBezTo>
                  <a:pt x="6084341" y="31446"/>
                  <a:pt x="6207199" y="19642"/>
                  <a:pt x="6429540" y="0"/>
                </a:cubicBezTo>
                <a:cubicBezTo>
                  <a:pt x="6651881" y="-19642"/>
                  <a:pt x="6825752" y="-16959"/>
                  <a:pt x="7072494" y="0"/>
                </a:cubicBezTo>
                <a:cubicBezTo>
                  <a:pt x="7072521" y="15012"/>
                  <a:pt x="7072674" y="35513"/>
                  <a:pt x="7072494" y="45719"/>
                </a:cubicBezTo>
                <a:cubicBezTo>
                  <a:pt x="6867960" y="25358"/>
                  <a:pt x="6808873" y="34818"/>
                  <a:pt x="6641715" y="45719"/>
                </a:cubicBezTo>
                <a:cubicBezTo>
                  <a:pt x="6474557" y="56620"/>
                  <a:pt x="6167751" y="53815"/>
                  <a:pt x="5857311" y="45719"/>
                </a:cubicBezTo>
                <a:cubicBezTo>
                  <a:pt x="5546871" y="37623"/>
                  <a:pt x="5513760" y="46212"/>
                  <a:pt x="5355807" y="45719"/>
                </a:cubicBezTo>
                <a:cubicBezTo>
                  <a:pt x="5197854" y="45226"/>
                  <a:pt x="5011508" y="38396"/>
                  <a:pt x="4712853" y="45719"/>
                </a:cubicBezTo>
                <a:cubicBezTo>
                  <a:pt x="4414198" y="53042"/>
                  <a:pt x="4105960" y="40254"/>
                  <a:pt x="3928449" y="45719"/>
                </a:cubicBezTo>
                <a:cubicBezTo>
                  <a:pt x="3750938" y="51184"/>
                  <a:pt x="3553246" y="33893"/>
                  <a:pt x="3285495" y="45719"/>
                </a:cubicBezTo>
                <a:cubicBezTo>
                  <a:pt x="3017744" y="57545"/>
                  <a:pt x="3047136" y="52688"/>
                  <a:pt x="2854716" y="45719"/>
                </a:cubicBezTo>
                <a:cubicBezTo>
                  <a:pt x="2662296" y="38750"/>
                  <a:pt x="2512345" y="36654"/>
                  <a:pt x="2353212" y="45719"/>
                </a:cubicBezTo>
                <a:cubicBezTo>
                  <a:pt x="2194079" y="54784"/>
                  <a:pt x="1955367" y="78421"/>
                  <a:pt x="1568808" y="45719"/>
                </a:cubicBezTo>
                <a:cubicBezTo>
                  <a:pt x="1182249" y="13017"/>
                  <a:pt x="1183730" y="76339"/>
                  <a:pt x="925854" y="45719"/>
                </a:cubicBezTo>
                <a:cubicBezTo>
                  <a:pt x="667978" y="15099"/>
                  <a:pt x="361490" y="66292"/>
                  <a:pt x="0" y="45719"/>
                </a:cubicBezTo>
                <a:cubicBezTo>
                  <a:pt x="-708" y="32526"/>
                  <a:pt x="1955" y="18717"/>
                  <a:pt x="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 cap="rnd">
            <a:solidFill>
              <a:schemeClr val="tx1">
                <a:lumMod val="85000"/>
                <a:lumOff val="1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3CBE1F-EBF8-DD72-4E3E-3760616940E0}"/>
              </a:ext>
            </a:extLst>
          </p:cNvPr>
          <p:cNvGrpSpPr/>
          <p:nvPr/>
        </p:nvGrpSpPr>
        <p:grpSpPr>
          <a:xfrm>
            <a:off x="0" y="0"/>
            <a:ext cx="12832956" cy="6857990"/>
            <a:chOff x="0" y="0"/>
            <a:chExt cx="12832956" cy="68579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619CC1-B785-71C0-DB48-5CB99DB67E37}"/>
                </a:ext>
              </a:extLst>
            </p:cNvPr>
            <p:cNvGrpSpPr/>
            <p:nvPr/>
          </p:nvGrpSpPr>
          <p:grpSpPr>
            <a:xfrm>
              <a:off x="0" y="0"/>
              <a:ext cx="12832956" cy="6857990"/>
              <a:chOff x="0" y="0"/>
              <a:chExt cx="12832956" cy="68579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77613D-2CF3-2186-5B03-D804003C57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799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F7C093BB-1E60-4072-6393-C8A349B74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6126" y="4076875"/>
                <a:ext cx="6426830" cy="267073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C7FB8-4FB9-DC65-F783-40FAAA44FEFC}"/>
                </a:ext>
              </a:extLst>
            </p:cNvPr>
            <p:cNvSpPr txBox="1"/>
            <p:nvPr/>
          </p:nvSpPr>
          <p:spPr>
            <a:xfrm>
              <a:off x="7087253" y="5977142"/>
              <a:ext cx="50615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dirty="0">
                  <a:solidFill>
                    <a:schemeClr val="bg1"/>
                  </a:solidFill>
                  <a:latin typeface="Amasis MT Pro Black" panose="020B0604020202020204" pitchFamily="18" charset="0"/>
                </a:rPr>
                <a:t>@GordonBeeming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9372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Arial</vt:lpstr>
      <vt:lpstr>Century Gothic</vt:lpstr>
      <vt:lpstr>Modern Love</vt:lpstr>
      <vt:lpstr>The Hand</vt:lpstr>
      <vt:lpstr>SketchyVTI</vt:lpstr>
      <vt:lpstr>Always setup Entity Framework like this for EF Bundle 🤔</vt:lpstr>
      <vt:lpstr>Always setup Entity Framework like this for EF Bundle 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setup Entity Framework like this for EF Bundle 🤔</dc:title>
  <dc:creator>Gordon Beeming</dc:creator>
  <cp:lastModifiedBy>Gordon Beeming</cp:lastModifiedBy>
  <cp:revision>4</cp:revision>
  <dcterms:created xsi:type="dcterms:W3CDTF">2023-02-20T15:43:39Z</dcterms:created>
  <dcterms:modified xsi:type="dcterms:W3CDTF">2023-03-01T20:52:52Z</dcterms:modified>
</cp:coreProperties>
</file>