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7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8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6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7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9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8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6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5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2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n on a calendar&#10;&#10;Description automatically generated">
            <a:extLst>
              <a:ext uri="{FF2B5EF4-FFF2-40B4-BE49-F238E27FC236}">
                <a16:creationId xmlns:a16="http://schemas.microsoft.com/office/drawing/2014/main" id="{01059686-256C-A84E-F5C3-B563EE9863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3" b="10096"/>
          <a:stretch/>
        </p:blipFill>
        <p:spPr>
          <a:xfrm>
            <a:off x="20" y="-5732"/>
            <a:ext cx="12191980" cy="6869465"/>
          </a:xfrm>
          <a:custGeom>
            <a:avLst/>
            <a:gdLst/>
            <a:ahLst/>
            <a:cxnLst/>
            <a:rect l="l" t="t" r="r" b="b"/>
            <a:pathLst>
              <a:path w="12192000" h="6869465">
                <a:moveTo>
                  <a:pt x="0" y="0"/>
                </a:moveTo>
                <a:lnTo>
                  <a:pt x="12192000" y="0"/>
                </a:lnTo>
                <a:lnTo>
                  <a:pt x="12192000" y="6869465"/>
                </a:lnTo>
                <a:lnTo>
                  <a:pt x="0" y="6869465"/>
                </a:lnTo>
                <a:lnTo>
                  <a:pt x="0" y="6863732"/>
                </a:lnTo>
                <a:lnTo>
                  <a:pt x="4932327" y="6863732"/>
                </a:lnTo>
                <a:cubicBezTo>
                  <a:pt x="4954877" y="6844178"/>
                  <a:pt x="4935833" y="6829974"/>
                  <a:pt x="4936345" y="6816748"/>
                </a:cubicBezTo>
                <a:cubicBezTo>
                  <a:pt x="4936312" y="6799528"/>
                  <a:pt x="4931898" y="6779603"/>
                  <a:pt x="4932126" y="6760410"/>
                </a:cubicBezTo>
                <a:cubicBezTo>
                  <a:pt x="4926077" y="6749685"/>
                  <a:pt x="4932001" y="6711896"/>
                  <a:pt x="4937718" y="6701587"/>
                </a:cubicBezTo>
                <a:lnTo>
                  <a:pt x="4945023" y="6546523"/>
                </a:lnTo>
                <a:cubicBezTo>
                  <a:pt x="4946832" y="6537043"/>
                  <a:pt x="4955195" y="6509469"/>
                  <a:pt x="4956904" y="6492808"/>
                </a:cubicBezTo>
                <a:cubicBezTo>
                  <a:pt x="4955641" y="6460681"/>
                  <a:pt x="4976208" y="6483038"/>
                  <a:pt x="4955275" y="6446550"/>
                </a:cubicBezTo>
                <a:cubicBezTo>
                  <a:pt x="4970945" y="6394741"/>
                  <a:pt x="4947280" y="6365587"/>
                  <a:pt x="4974244" y="6323398"/>
                </a:cubicBezTo>
                <a:cubicBezTo>
                  <a:pt x="4984292" y="6261152"/>
                  <a:pt x="4978212" y="6193684"/>
                  <a:pt x="4986573" y="6130212"/>
                </a:cubicBezTo>
                <a:cubicBezTo>
                  <a:pt x="5004193" y="6090127"/>
                  <a:pt x="5021814" y="5947959"/>
                  <a:pt x="5028896" y="5868576"/>
                </a:cubicBezTo>
                <a:cubicBezTo>
                  <a:pt x="5016349" y="5805170"/>
                  <a:pt x="5049571" y="5720876"/>
                  <a:pt x="5029063" y="5653911"/>
                </a:cubicBezTo>
                <a:cubicBezTo>
                  <a:pt x="5025700" y="5619750"/>
                  <a:pt x="5006795" y="5599588"/>
                  <a:pt x="5015843" y="5566802"/>
                </a:cubicBezTo>
                <a:cubicBezTo>
                  <a:pt x="5012621" y="5534829"/>
                  <a:pt x="5003029" y="5507888"/>
                  <a:pt x="5005713" y="5480235"/>
                </a:cubicBezTo>
                <a:cubicBezTo>
                  <a:pt x="5001934" y="5451315"/>
                  <a:pt x="4997427" y="5413228"/>
                  <a:pt x="4993171" y="5393279"/>
                </a:cubicBezTo>
                <a:lnTo>
                  <a:pt x="4980173" y="5360539"/>
                </a:lnTo>
                <a:cubicBezTo>
                  <a:pt x="4979917" y="5349854"/>
                  <a:pt x="4979663" y="5339169"/>
                  <a:pt x="4979406" y="5328484"/>
                </a:cubicBezTo>
                <a:lnTo>
                  <a:pt x="4947869" y="5195405"/>
                </a:lnTo>
                <a:lnTo>
                  <a:pt x="4950024" y="5170341"/>
                </a:lnTo>
                <a:lnTo>
                  <a:pt x="4953441" y="5156299"/>
                </a:lnTo>
                <a:cubicBezTo>
                  <a:pt x="4954123" y="5094348"/>
                  <a:pt x="4954804" y="5032398"/>
                  <a:pt x="4955487" y="4970447"/>
                </a:cubicBezTo>
                <a:cubicBezTo>
                  <a:pt x="4958473" y="4924609"/>
                  <a:pt x="4954747" y="4919416"/>
                  <a:pt x="4955544" y="4863880"/>
                </a:cubicBezTo>
                <a:cubicBezTo>
                  <a:pt x="4954223" y="4819347"/>
                  <a:pt x="4953787" y="4748760"/>
                  <a:pt x="4947559" y="4703250"/>
                </a:cubicBezTo>
                <a:cubicBezTo>
                  <a:pt x="4931239" y="4672612"/>
                  <a:pt x="4924318" y="4541683"/>
                  <a:pt x="4917599" y="4500294"/>
                </a:cubicBezTo>
                <a:lnTo>
                  <a:pt x="4907243" y="4454917"/>
                </a:lnTo>
                <a:cubicBezTo>
                  <a:pt x="4905526" y="4448563"/>
                  <a:pt x="4906613" y="4379705"/>
                  <a:pt x="4907098" y="4371871"/>
                </a:cubicBezTo>
                <a:cubicBezTo>
                  <a:pt x="4890988" y="4197315"/>
                  <a:pt x="4876740" y="4243259"/>
                  <a:pt x="4869508" y="4193393"/>
                </a:cubicBezTo>
                <a:lnTo>
                  <a:pt x="4861739" y="4134589"/>
                </a:lnTo>
                <a:cubicBezTo>
                  <a:pt x="4838172" y="4101669"/>
                  <a:pt x="4843583" y="4086200"/>
                  <a:pt x="4834170" y="4067311"/>
                </a:cubicBezTo>
                <a:cubicBezTo>
                  <a:pt x="4818449" y="4020047"/>
                  <a:pt x="4800275" y="4009156"/>
                  <a:pt x="4790989" y="3993885"/>
                </a:cubicBezTo>
                <a:cubicBezTo>
                  <a:pt x="4782363" y="3993084"/>
                  <a:pt x="4782242" y="3982976"/>
                  <a:pt x="4778453" y="3975684"/>
                </a:cubicBezTo>
                <a:cubicBezTo>
                  <a:pt x="4769321" y="3971191"/>
                  <a:pt x="4758059" y="3933641"/>
                  <a:pt x="4758135" y="3920131"/>
                </a:cubicBezTo>
                <a:lnTo>
                  <a:pt x="4720476" y="3820102"/>
                </a:lnTo>
                <a:cubicBezTo>
                  <a:pt x="4716421" y="3816423"/>
                  <a:pt x="4690934" y="3772161"/>
                  <a:pt x="4687630" y="3767757"/>
                </a:cubicBezTo>
                <a:cubicBezTo>
                  <a:pt x="4647375" y="3558546"/>
                  <a:pt x="4654192" y="3642476"/>
                  <a:pt x="4630748" y="3566511"/>
                </a:cubicBezTo>
                <a:lnTo>
                  <a:pt x="4612614" y="3520370"/>
                </a:lnTo>
                <a:cubicBezTo>
                  <a:pt x="4611978" y="3460083"/>
                  <a:pt x="4594531" y="3496400"/>
                  <a:pt x="4610707" y="3459431"/>
                </a:cubicBezTo>
                <a:cubicBezTo>
                  <a:pt x="4599690" y="3413406"/>
                  <a:pt x="4569527" y="3328058"/>
                  <a:pt x="4557730" y="3264205"/>
                </a:cubicBezTo>
                <a:cubicBezTo>
                  <a:pt x="4546771" y="3214122"/>
                  <a:pt x="4546855" y="3187360"/>
                  <a:pt x="4539924" y="3129067"/>
                </a:cubicBezTo>
                <a:cubicBezTo>
                  <a:pt x="4499078" y="2924257"/>
                  <a:pt x="4507775" y="2900002"/>
                  <a:pt x="4494496" y="2844037"/>
                </a:cubicBezTo>
                <a:cubicBezTo>
                  <a:pt x="4480840" y="2820455"/>
                  <a:pt x="4481766" y="2819423"/>
                  <a:pt x="4460253" y="2793277"/>
                </a:cubicBezTo>
                <a:cubicBezTo>
                  <a:pt x="4460293" y="2792857"/>
                  <a:pt x="4460334" y="2792440"/>
                  <a:pt x="4460374" y="2792022"/>
                </a:cubicBezTo>
                <a:cubicBezTo>
                  <a:pt x="4450410" y="2725396"/>
                  <a:pt x="4422768" y="2611146"/>
                  <a:pt x="4430482" y="2592145"/>
                </a:cubicBezTo>
                <a:cubicBezTo>
                  <a:pt x="4420977" y="2538605"/>
                  <a:pt x="4406958" y="2503050"/>
                  <a:pt x="4403347" y="2470784"/>
                </a:cubicBezTo>
                <a:cubicBezTo>
                  <a:pt x="4403625" y="2469144"/>
                  <a:pt x="4380771" y="2411406"/>
                  <a:pt x="4381053" y="2409766"/>
                </a:cubicBezTo>
                <a:lnTo>
                  <a:pt x="4366650" y="2374381"/>
                </a:lnTo>
                <a:cubicBezTo>
                  <a:pt x="4354764" y="2340371"/>
                  <a:pt x="4344841" y="2342080"/>
                  <a:pt x="4340811" y="2293782"/>
                </a:cubicBezTo>
                <a:lnTo>
                  <a:pt x="4336437" y="2209654"/>
                </a:lnTo>
                <a:cubicBezTo>
                  <a:pt x="4336626" y="2183198"/>
                  <a:pt x="4331827" y="2147175"/>
                  <a:pt x="4332596" y="2097942"/>
                </a:cubicBezTo>
                <a:cubicBezTo>
                  <a:pt x="4331413" y="2040556"/>
                  <a:pt x="4334167" y="2024671"/>
                  <a:pt x="4335156" y="1959502"/>
                </a:cubicBezTo>
                <a:cubicBezTo>
                  <a:pt x="4355169" y="1909240"/>
                  <a:pt x="4334621" y="1899757"/>
                  <a:pt x="4342459" y="1843304"/>
                </a:cubicBezTo>
                <a:cubicBezTo>
                  <a:pt x="4323188" y="1767970"/>
                  <a:pt x="4341543" y="1709926"/>
                  <a:pt x="4335862" y="1678241"/>
                </a:cubicBezTo>
                <a:cubicBezTo>
                  <a:pt x="4358303" y="1686421"/>
                  <a:pt x="4316693" y="1650992"/>
                  <a:pt x="4341586" y="1648670"/>
                </a:cubicBezTo>
                <a:lnTo>
                  <a:pt x="4335121" y="1530444"/>
                </a:lnTo>
                <a:lnTo>
                  <a:pt x="4319921" y="1447059"/>
                </a:lnTo>
                <a:cubicBezTo>
                  <a:pt x="4323975" y="1435041"/>
                  <a:pt x="4318516" y="1400294"/>
                  <a:pt x="4311218" y="1391417"/>
                </a:cubicBezTo>
                <a:cubicBezTo>
                  <a:pt x="4309788" y="1382890"/>
                  <a:pt x="4318548" y="1369039"/>
                  <a:pt x="4310635" y="1363726"/>
                </a:cubicBezTo>
                <a:cubicBezTo>
                  <a:pt x="4306367" y="1345147"/>
                  <a:pt x="4300478" y="1312123"/>
                  <a:pt x="4295428" y="1284707"/>
                </a:cubicBezTo>
                <a:cubicBezTo>
                  <a:pt x="4305903" y="1270581"/>
                  <a:pt x="4295764" y="1246609"/>
                  <a:pt x="4294084" y="1208753"/>
                </a:cubicBezTo>
                <a:cubicBezTo>
                  <a:pt x="4293843" y="1179683"/>
                  <a:pt x="4285650" y="1146196"/>
                  <a:pt x="4290055" y="1100759"/>
                </a:cubicBezTo>
                <a:cubicBezTo>
                  <a:pt x="4311757" y="1052944"/>
                  <a:pt x="4302600" y="968080"/>
                  <a:pt x="4306769" y="926605"/>
                </a:cubicBezTo>
                <a:cubicBezTo>
                  <a:pt x="4309528" y="887466"/>
                  <a:pt x="4307447" y="916383"/>
                  <a:pt x="4304646" y="892119"/>
                </a:cubicBezTo>
                <a:cubicBezTo>
                  <a:pt x="4298906" y="862313"/>
                  <a:pt x="4286356" y="825479"/>
                  <a:pt x="4280184" y="788250"/>
                </a:cubicBezTo>
                <a:cubicBezTo>
                  <a:pt x="4275629" y="645614"/>
                  <a:pt x="4270483" y="653700"/>
                  <a:pt x="4265528" y="607803"/>
                </a:cubicBezTo>
                <a:cubicBezTo>
                  <a:pt x="4266555" y="576644"/>
                  <a:pt x="4255504" y="548004"/>
                  <a:pt x="4250448" y="512866"/>
                </a:cubicBezTo>
                <a:cubicBezTo>
                  <a:pt x="4226489" y="447977"/>
                  <a:pt x="4214139" y="399629"/>
                  <a:pt x="4204265" y="361348"/>
                </a:cubicBezTo>
                <a:cubicBezTo>
                  <a:pt x="4214896" y="343611"/>
                  <a:pt x="4189301" y="362369"/>
                  <a:pt x="4191203" y="283180"/>
                </a:cubicBezTo>
                <a:cubicBezTo>
                  <a:pt x="4193843" y="278738"/>
                  <a:pt x="4190376" y="269105"/>
                  <a:pt x="4186487" y="270087"/>
                </a:cubicBezTo>
                <a:cubicBezTo>
                  <a:pt x="4156789" y="131153"/>
                  <a:pt x="4126023" y="113821"/>
                  <a:pt x="4107290" y="49653"/>
                </a:cubicBezTo>
                <a:cubicBezTo>
                  <a:pt x="4103468" y="39460"/>
                  <a:pt x="4100491" y="27294"/>
                  <a:pt x="4097659" y="13662"/>
                </a:cubicBezTo>
                <a:lnTo>
                  <a:pt x="4096109" y="5732"/>
                </a:lnTo>
                <a:lnTo>
                  <a:pt x="0" y="5732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24189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12462C2-E3DB-4837-B94D-BC580B183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33"/>
            <a:ext cx="5035924" cy="6869464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752F3-7189-B53D-8138-D3886735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73" y="80208"/>
            <a:ext cx="11790947" cy="5532523"/>
          </a:xfrm>
        </p:spPr>
        <p:txBody>
          <a:bodyPr anchor="t">
            <a:normAutofit/>
          </a:bodyPr>
          <a:lstStyle/>
          <a:p>
            <a:r>
              <a:rPr lang="en-US" sz="9600" dirty="0"/>
              <a:t>Why YOU should </a:t>
            </a:r>
            <a:r>
              <a:rPr lang="en-US" sz="9600"/>
              <a:t>use GitHub tasklists</a:t>
            </a:r>
            <a:endParaRPr lang="en-AU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E41DB-9E03-F1A7-EDA0-7C9A4EA23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80" y="5309333"/>
            <a:ext cx="4690136" cy="131853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GitHub Tips</a:t>
            </a:r>
            <a:endParaRPr lang="en-AU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79618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Franklin Gothic Heavy</vt:lpstr>
      <vt:lpstr>AfterhoursVTI</vt:lpstr>
      <vt:lpstr>Why YOU should use GitHub tasklists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you should use tasklists</dc:title>
  <dc:creator>Gordon Beeming</dc:creator>
  <cp:lastModifiedBy>Gordon Beeming</cp:lastModifiedBy>
  <cp:revision>3</cp:revision>
  <dcterms:created xsi:type="dcterms:W3CDTF">2023-07-10T09:41:15Z</dcterms:created>
  <dcterms:modified xsi:type="dcterms:W3CDTF">2023-07-12T05:08:32Z</dcterms:modified>
</cp:coreProperties>
</file>