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 on a calendar&#10;&#10;Description automatically generated">
            <a:extLst>
              <a:ext uri="{FF2B5EF4-FFF2-40B4-BE49-F238E27FC236}">
                <a16:creationId xmlns:a16="http://schemas.microsoft.com/office/drawing/2014/main" id="{01059686-256C-A84E-F5C3-B563EE986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" b="10096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752F3-7189-B53D-8138-D3886735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3" y="80208"/>
            <a:ext cx="11790947" cy="5532523"/>
          </a:xfrm>
        </p:spPr>
        <p:txBody>
          <a:bodyPr anchor="t">
            <a:normAutofit/>
          </a:bodyPr>
          <a:lstStyle/>
          <a:p>
            <a:r>
              <a:rPr lang="en-US" sz="9600" dirty="0"/>
              <a:t>Why YOU should use </a:t>
            </a:r>
            <a:r>
              <a:rPr lang="en-US" sz="9600" dirty="0" err="1"/>
              <a:t>tasklists</a:t>
            </a:r>
            <a:endParaRPr lang="en-AU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41DB-9E03-F1A7-EDA0-7C9A4EA2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80" y="5309333"/>
            <a:ext cx="4690136" cy="131853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GitHub Tips</a:t>
            </a:r>
            <a:endParaRPr lang="en-A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7961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Franklin Gothic Heavy</vt:lpstr>
      <vt:lpstr>AfterhoursVTI</vt:lpstr>
      <vt:lpstr>Why YOU should use tasklists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use tasklists</dc:title>
  <dc:creator>Gordon Beeming</dc:creator>
  <cp:lastModifiedBy>Gordon Beeming</cp:lastModifiedBy>
  <cp:revision>2</cp:revision>
  <dcterms:created xsi:type="dcterms:W3CDTF">2023-07-10T09:41:15Z</dcterms:created>
  <dcterms:modified xsi:type="dcterms:W3CDTF">2023-07-12T04:50:20Z</dcterms:modified>
</cp:coreProperties>
</file>