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2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82AB7-6EC8-DCD6-6F2C-E1F164160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r="-1" b="25934"/>
          <a:stretch/>
        </p:blipFill>
        <p:spPr bwMode="auto">
          <a:xfrm>
            <a:off x="20" y="1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5BDCD-E3B7-5A5E-C6E0-9BDD1F88D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42" y="851587"/>
            <a:ext cx="8014774" cy="484781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8800" dirty="0">
                <a:highlight>
                  <a:srgbClr val="00FFFF"/>
                </a:highlight>
              </a:rPr>
              <a:t>Git Tips</a:t>
            </a:r>
            <a:br>
              <a:rPr lang="en-US" sz="8800" dirty="0">
                <a:highlight>
                  <a:srgbClr val="00FFFF"/>
                </a:highlight>
              </a:rPr>
            </a:br>
            <a:r>
              <a:rPr lang="en-US" sz="6000" dirty="0">
                <a:highlight>
                  <a:srgbClr val="00FFFF"/>
                </a:highlight>
              </a:rPr>
              <a:t>Making Structural and Content changes in the same pull request</a:t>
            </a:r>
            <a:endParaRPr lang="en-AU" sz="6000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94D-8ACC-72F8-8F55-FA1AF71C9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5501801"/>
            <a:ext cx="7830046" cy="539257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002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Git Tips Making Structural and Content changes in the same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Tips Making Structural and Content changes in the same pull request</dc:title>
  <dc:creator>Gordon Beeming [SSW]</dc:creator>
  <cp:lastModifiedBy>Gordon Beeming [SSW]</cp:lastModifiedBy>
  <cp:revision>3</cp:revision>
  <dcterms:created xsi:type="dcterms:W3CDTF">2023-06-05T22:54:39Z</dcterms:created>
  <dcterms:modified xsi:type="dcterms:W3CDTF">2023-06-06T00:54:13Z</dcterms:modified>
</cp:coreProperties>
</file>