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5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8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next to a clock&#10;&#10;Description automatically generated with medium confidence">
            <a:extLst>
              <a:ext uri="{FF2B5EF4-FFF2-40B4-BE49-F238E27FC236}">
                <a16:creationId xmlns:a16="http://schemas.microsoft.com/office/drawing/2014/main" id="{61807371-DD6A-AEBF-A074-1EF6F77F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35654"/>
          <a:stretch/>
        </p:blipFill>
        <p:spPr>
          <a:xfrm>
            <a:off x="-2" y="1"/>
            <a:ext cx="13819123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668F09-B09E-BB12-DE00-150A7C7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35123" cy="507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Manipulating 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the Fabric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of Time</a:t>
            </a:r>
          </a:p>
        </p:txBody>
      </p:sp>
    </p:spTree>
    <p:extLst>
      <p:ext uri="{BB962C8B-B14F-4D97-AF65-F5344CB8AC3E}">
        <p14:creationId xmlns:p14="http://schemas.microsoft.com/office/powerpoint/2010/main" val="84955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next to a clock&#10;&#10;Description automatically generated with medium confidence">
            <a:extLst>
              <a:ext uri="{FF2B5EF4-FFF2-40B4-BE49-F238E27FC236}">
                <a16:creationId xmlns:a16="http://schemas.microsoft.com/office/drawing/2014/main" id="{61807371-DD6A-AEBF-A074-1EF6F77F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35654"/>
          <a:stretch/>
        </p:blipFill>
        <p:spPr>
          <a:xfrm>
            <a:off x="-2" y="1"/>
            <a:ext cx="13819123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668F09-B09E-BB12-DE00-150A7C7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35123" cy="507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Manipulating 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the Fabric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of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0D442-1009-9235-88C5-E58780B6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tanding next to a clock&#10;&#10;Description automatically generated with medium confidence">
            <a:extLst>
              <a:ext uri="{FF2B5EF4-FFF2-40B4-BE49-F238E27FC236}">
                <a16:creationId xmlns:a16="http://schemas.microsoft.com/office/drawing/2014/main" id="{E11AD373-F001-7359-4880-EBDD47D4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09624"/>
            <a:ext cx="12191999" cy="12191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668F09-B09E-BB12-DE00-150A7C7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35123" cy="507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Manipulating 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the Fabric</a:t>
            </a:r>
            <a:b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-US" sz="6600" b="1" dirty="0">
                <a:solidFill>
                  <a:schemeClr val="tx1"/>
                </a:solidFill>
                <a:highlight>
                  <a:srgbClr val="00FFFF"/>
                </a:highlight>
              </a:rPr>
              <a:t> of Time</a:t>
            </a:r>
          </a:p>
        </p:txBody>
      </p:sp>
    </p:spTree>
    <p:extLst>
      <p:ext uri="{BB962C8B-B14F-4D97-AF65-F5344CB8AC3E}">
        <p14:creationId xmlns:p14="http://schemas.microsoft.com/office/powerpoint/2010/main" val="358435953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Grandview</vt:lpstr>
      <vt:lpstr>Grandview Display</vt:lpstr>
      <vt:lpstr>CitationVTI</vt:lpstr>
      <vt:lpstr> Manipulating   the Fabric  of Time</vt:lpstr>
      <vt:lpstr> Manipulating   the Fabric  of Time</vt:lpstr>
      <vt:lpstr> Manipulating   the Fabric  of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Beeming</dc:creator>
  <cp:lastModifiedBy>Gordon Beeming</cp:lastModifiedBy>
  <cp:revision>8</cp:revision>
  <dcterms:created xsi:type="dcterms:W3CDTF">2023-03-01T18:41:45Z</dcterms:created>
  <dcterms:modified xsi:type="dcterms:W3CDTF">2023-03-01T20:52:40Z</dcterms:modified>
</cp:coreProperties>
</file>