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6.jpeg" ContentType="image/jpeg"/>
  <Override PartName="/ppt/media/image1.jpeg" ContentType="image/jpeg"/>
  <Override PartName="/ppt/media/image7.jpeg" ContentType="image/jpeg"/>
  <Override PartName="/ppt/media/image2.jpeg" ContentType="image/jpeg"/>
  <Override PartName="/ppt/media/image5.tif" ContentType="image/tif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0E2C5C-9D7A-48B1-B698-475E0108715D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8597005-6795-4AC8-9D6E-6817918A125F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8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D3A075-89ED-43F8-9670-9220C1CC0810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9C0E022-37DA-4C37-9143-DF0F9B2AF2FA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tesla.ccrc.uga.edu/software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tesla.ccrc.uga.edu/software/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AssignSLPMD – genetic algorithm assignment of spectra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Spectral assignment of noe strips is crucial to using experimental information to identify various molecular aspects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Assigning spectral intensities with a genetic algorithm and Amber trajectory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fa2b5c"/>
                </a:solidFill>
                <a:uFillTx/>
                <a:latin typeface="Gill Sans MT"/>
                <a:hlinkClick r:id="rId1"/>
              </a:rPr>
              <a:t>http://tesla.ccrc.uga.edu/software/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Graphical User Interface (GUI)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Demonstrate – still in development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Our grant was awarded also for a friendly user interface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Genetic algorithms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84360" y="2320200"/>
            <a:ext cx="9749520" cy="483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Uses evolution to model a population of possible solutions to the problem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As the iterations continue, the population ‘flows’ to the hopefully optimal solution.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Local minima in the fitness function could trap the solution, but there are ways to deal with this.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This is one of the best approaches to finding approximate solutions to NP Hard or complete problems.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400" spc="-1" strike="noStrike" cap="all">
                <a:solidFill>
                  <a:srgbClr val="000000"/>
                </a:solidFill>
                <a:latin typeface="Gill Sans MT"/>
              </a:rPr>
              <a:t>ingredients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Noe’s at mixing time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Rdc’s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Predicted noe vectors (1-d spectra)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Chemical shifts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also &gt;1 media (e.g. phage, peg for alignment),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Additional work to be added, e.g. methyl noe’s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413480" y="540000"/>
            <a:ext cx="2693520" cy="2173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All of these use measurements and predictions are from the entire trajectory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849760" y="102240"/>
            <a:ext cx="10425600" cy="687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Gill Sans MT"/>
              </a:rPr>
              <a:t>Assign_SLP_MD Assignment flow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322000" y="1954440"/>
            <a:ext cx="2119680" cy="64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Make input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549040" y="1958760"/>
            <a:ext cx="2061360" cy="64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Experimental measurements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809600" y="2214360"/>
            <a:ext cx="407520" cy="2192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5656680" y="963720"/>
            <a:ext cx="2509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Noesy spectrum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Rdc’s, chemical shifts, weights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031920" y="2965320"/>
            <a:ext cx="1967400" cy="779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Now automated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2322000" y="4208760"/>
            <a:ext cx="2119680" cy="64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Run genetic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2635560" y="2918160"/>
            <a:ext cx="219240" cy="10350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>
            <a:off x="2053080" y="5737320"/>
            <a:ext cx="2119680" cy="60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Optional - Run statistics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5401080" y="5428080"/>
            <a:ext cx="2061360" cy="568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Run output analysis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8489520" y="5033520"/>
            <a:ext cx="1841760" cy="13251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Text file with possible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6190200" y="3055320"/>
            <a:ext cx="2427840" cy="1578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Confidence heatmap, i.e.  statistics figure of assignment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6983640" y="4849920"/>
            <a:ext cx="187920" cy="3895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4"/>
          <p:cNvSpPr/>
          <p:nvPr/>
        </p:nvSpPr>
        <p:spPr>
          <a:xfrm>
            <a:off x="7678440" y="5571720"/>
            <a:ext cx="501840" cy="232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5"/>
          <p:cNvSpPr/>
          <p:nvPr/>
        </p:nvSpPr>
        <p:spPr>
          <a:xfrm>
            <a:off x="4836240" y="6172200"/>
            <a:ext cx="2061360" cy="568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Confidence level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6983640" y="6095880"/>
            <a:ext cx="187920" cy="20016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4809600" y="4800600"/>
            <a:ext cx="187920" cy="5688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8"/>
          <p:cNvSpPr/>
          <p:nvPr/>
        </p:nvSpPr>
        <p:spPr>
          <a:xfrm>
            <a:off x="4522680" y="5956920"/>
            <a:ext cx="559800" cy="138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309240" y="762120"/>
            <a:ext cx="1904760" cy="142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Order parameter files, predicted chsmical shift files, noe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0"/>
          <p:cNvSpPr/>
          <p:nvPr/>
        </p:nvSpPr>
        <p:spPr>
          <a:xfrm>
            <a:off x="1438920" y="2295000"/>
            <a:ext cx="61380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4360" y="5423400"/>
            <a:ext cx="8430840" cy="130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200" spc="-1" strike="noStrike" cap="all">
                <a:solidFill>
                  <a:srgbClr val="000000"/>
                </a:solidFill>
                <a:latin typeface="Gill Sans MT"/>
              </a:rPr>
              <a:t>Instructions</a:t>
            </a: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 to </a:t>
            </a:r>
            <a:r>
              <a:rPr b="0" lang="en-US" sz="2400" spc="-1" strike="noStrike" cap="all">
                <a:solidFill>
                  <a:srgbClr val="000000"/>
                </a:solidFill>
                <a:latin typeface="Gill Sans MT"/>
              </a:rPr>
              <a:t>use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4360" y="685800"/>
            <a:ext cx="10036800" cy="5114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This version generalizes the earlier Assign_SLP package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All aspects of the calculation use a trajectory – noe vectors, chemical shift predictions, rdc back calculation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May seem complicated but there are example scripts in the download at </a:t>
            </a:r>
            <a:r>
              <a:rPr b="0" lang="en-US" sz="2000" spc="-1" strike="noStrike" u="sng">
                <a:solidFill>
                  <a:srgbClr val="fa2b5c"/>
                </a:solidFill>
                <a:uFillTx/>
                <a:latin typeface="Gill Sans MT"/>
                <a:hlinkClick r:id="rId1"/>
              </a:rPr>
              <a:t>http://tesla.ccrc.uga.edu/software/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One line essentially required from the user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Am working on a GUI now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Also refining the software with fewer user inputs and more NMR friendly variable names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usage is made to be very user friendly.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4360" y="4933080"/>
            <a:ext cx="9893880" cy="1506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Example of matching – noe vectors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595520" y="262800"/>
            <a:ext cx="6913800" cy="474876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8835480" y="743040"/>
            <a:ext cx="3480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Experimental and predicted noe vectors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States of proteins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Proteins have ‘conformations’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Noe’s and genetic algorithm can be used to identify and  calculate populations using trajectories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Still not good enough sampling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Rdc’s and chemical shifts also are used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4360" y="5344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200" spc="-1" strike="noStrike" cap="all">
                <a:solidFill>
                  <a:srgbClr val="000000"/>
                </a:solidFill>
                <a:latin typeface="Gill Sans MT"/>
              </a:rPr>
              <a:t>Statistics part of package.  experimental data. Weights are used in estimating likeliness of correctness.  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9" name="Picture 3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114560" y="60480"/>
            <a:ext cx="10663920" cy="52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4360" y="5464440"/>
            <a:ext cx="8462880" cy="111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Mutagenesis was used as a check in 4 of the residues</a:t>
            </a:r>
            <a:br/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Assign_SLP_MD got all correct with high Probability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1074960" y="222840"/>
            <a:ext cx="7411320" cy="533160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9669960" y="1166040"/>
            <a:ext cx="191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rST6Gal1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14440" y="5514840"/>
            <a:ext cx="8704080" cy="81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Program also can take in constraints – this is the assignment with the mutational constraints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4" name="Picture 5" descr=""/>
          <p:cNvPicPr/>
          <p:nvPr/>
        </p:nvPicPr>
        <p:blipFill>
          <a:blip r:embed="rId1"/>
          <a:srcRect l="8309" t="6890" r="5994" b="0"/>
          <a:stretch/>
        </p:blipFill>
        <p:spPr>
          <a:xfrm>
            <a:off x="994320" y="480240"/>
            <a:ext cx="9191880" cy="47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Assign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SLP MD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and light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version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Gordon Chalmers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Complex Carbohydrate Research Center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Department of Computer Science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9/30/2019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" descr=""/>
          <p:cNvPicPr/>
          <p:nvPr/>
        </p:nvPicPr>
        <p:blipFill>
          <a:blip r:embed="rId1"/>
          <a:srcRect l="10866" t="2963" r="6973" b="4510"/>
          <a:stretch/>
        </p:blipFill>
        <p:spPr>
          <a:xfrm>
            <a:off x="2930040" y="1432800"/>
            <a:ext cx="6197400" cy="54514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1642320" y="156960"/>
            <a:ext cx="87721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rST6Gal1 1</a:t>
            </a:r>
            <a:r>
              <a:rPr b="0" lang="en-US" sz="32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MD Final Structure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that Phe 264 in the final structure (orange) is buried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hydrophobic contacts – Asp 255 also has new H-bonds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78160" y="2021400"/>
            <a:ext cx="21600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Transition between 2 distinct states, about residues 263/264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Genetic algorithm used to identify population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262080" y="2411640"/>
            <a:ext cx="317916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3 different trajectories were used finding states and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comparing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assignments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4360" y="5721840"/>
            <a:ext cx="8534160" cy="58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000" spc="-1" strike="noStrike" cap="all">
                <a:solidFill>
                  <a:srgbClr val="000000"/>
                </a:solidFill>
                <a:latin typeface="Gill Sans MT"/>
              </a:rPr>
              <a:t>conclusion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84360" y="685800"/>
            <a:ext cx="9059400" cy="4708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MD2NOE_Protein, Assign_SLP_MD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Has been used in assigning sparsely labeled rST6GAl1, 5 smaller proteins, …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Software will be further developed by others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Programs were used in a successful NIH grant application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Collaborators: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Professors Prestegard, Woods, Moreman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Alex Eletsky, Qi Gao, Rob Williams, Kari Pederson, Laura Morris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Graduate this semester. 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Outl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ine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4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Brief description of MD2NOE_Protein output – trajectory calcs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Improved spectral package – ‘light’ version of Assign_SLP_MD.  This is the genetic algorithm part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Description of inputs and GUI; inputs follow standard spectrometer output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Demonstration and showing of example file input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Background and how the programs work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‘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Light’ version is meant to make the use simple; there are further uses such as finding the population of protein conformations which require the full package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82840" y="97560"/>
            <a:ext cx="10847160" cy="3797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MD2NOE_Protein  flow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Spectral peak list is primary output – can be used to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calculate noe strips of a 3D HSQC NOESY spectrum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989800" y="3191400"/>
            <a:ext cx="2482920" cy="550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internal correlation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935800" y="4262760"/>
            <a:ext cx="2536560" cy="613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relaxation rate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935800" y="5437080"/>
            <a:ext cx="2778840" cy="849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nmr observables – noe buildup curves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069800" y="5038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4074480" y="3895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5992920" y="5679000"/>
            <a:ext cx="645120" cy="273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7064280" y="2918160"/>
            <a:ext cx="2478240" cy="685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spectrum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6095880" y="445680"/>
            <a:ext cx="1980720" cy="89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order parameters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7221240" y="5522400"/>
            <a:ext cx="2682720" cy="849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Calculate predicted chemical shifts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8211600" y="5002200"/>
            <a:ext cx="290880" cy="3672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7180560" y="4276080"/>
            <a:ext cx="2433600" cy="550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Correct for Amber nomenclature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8247600" y="3787920"/>
            <a:ext cx="255240" cy="35352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8325720" y="963720"/>
            <a:ext cx="55980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>
            <a:off x="8841240" y="40320"/>
            <a:ext cx="3108600" cy="12290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2 types of average coordinates – N H  corrected, usual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8785440" y="1465560"/>
            <a:ext cx="2478240" cy="981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Order parameters, tensor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10178280" y="2711520"/>
            <a:ext cx="1972800" cy="1539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noe strips in excel sheet and csv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9708840" y="3204720"/>
            <a:ext cx="411840" cy="237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9"/>
          <p:cNvSpPr/>
          <p:nvPr/>
        </p:nvSpPr>
        <p:spPr>
          <a:xfrm>
            <a:off x="10551600" y="4479480"/>
            <a:ext cx="1456560" cy="782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Peak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New features of software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 ‘light’ version has been made.  Fewer inputs, and defaults are used.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Example - population size, max generations, to a non-knowing person are now defaults.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number of inputs is 1 – the excel input workbook.  Defaults can be changed if necessary, in the GUI.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Designed to be user friendly and easy to use.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4360" y="49903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latin typeface="Gill Sans MT"/>
              </a:rPr>
              <a:t>Assigning using genetic algorithm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4360" y="685800"/>
            <a:ext cx="9945360" cy="4497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output of the noe-protein programs from MD trajectories give predicted noe information.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Assign_SLP_MD uses predicted noe’s, rdc’s, chemical shifts and compares with experimental info to find best peak to residue match, i.e. assignment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The genetic algorithm has been used to sparsely label small and large proteins, including HtpG and rST6Gal1.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rST6Gal1 is a prototype protein used with recent software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Input is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an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excel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workbo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ok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Different pages have output from the spectrometer, e.g. peak lists from the HSQC and 3D HSQC NOESY experiments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Also predictions output from MD2NOE_Protein, from the trajectory calculations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Will show.  The use of these packages is being made very simple.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Sparky peak lists from MD2NOE_Protein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SPARKY is standard format for peak intensities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Demonstrate :  MD2NOE_Protein calculates this with chemical shift prediction software; same format as from experiment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http://www.nmr2.buffalo.edu/nesg.wiki/Resonance_Assignment/Sparky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Excel input workbooks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4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Data and predictions – could be a single workbook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Mostly this is automated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Organized into simple format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Predictions are found from software and use minimal set of parameters and files – output of MD2NOE_Protein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</TotalTime>
  <Application>LibreOffice/6.3.5.2$Linux_X86_64 LibreOffice_project/30$Build-2</Application>
  <Words>1015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2019-09-29T15:59:24Z</dcterms:created>
  <dc:creator>Gordon</dc:creator>
  <dc:description/>
  <dc:language>en-US</dc:language>
  <cp:lastModifiedBy>Gordon</cp:lastModifiedBy>
  <dcterms:modified xsi:type="dcterms:W3CDTF">2019-09-29T20:32:43Z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