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1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295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662040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Fitting a function with uncertainties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324800" y="2092680"/>
            <a:ext cx="5845320" cy="438408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548640" y="1280160"/>
            <a:ext cx="932652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fit: a*exp(-b*xdata)+c to ydata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No error fits: no measurement uncertainties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Fitted y values: emphasizes measurement uncertainty via normal probability function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7772400" y="2651760"/>
            <a:ext cx="2194200" cy="86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Note that the 2</a:t>
            </a:r>
            <a:r>
              <a:rPr b="0" lang="en-US" sz="1800" spc="-1" strike="noStrike" baseline="14000000">
                <a:latin typeface="Arial"/>
              </a:rPr>
              <a:t>nd</a:t>
            </a:r>
            <a:r>
              <a:rPr b="0" lang="en-US" sz="1800" spc="-1" strike="noStrike">
                <a:latin typeface="Arial"/>
              </a:rPr>
              <a:t> method has better fit with the std bars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Probability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Assume that measurement is Gaussian distributed about mean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P(event)=1/</a:t>
            </a:r>
            <a:r>
              <a:rPr b="0" lang="en-US" sz="2000" spc="-1" strike="noStrike">
                <a:solidFill>
                  <a:srgbClr val="0066cc"/>
                </a:solidFill>
                <a:latin typeface="Arial"/>
                <a:ea typeface="Arial"/>
              </a:rPr>
              <a:t>σ/√2π exp(-(ydata(event)-yfit(event))</a:t>
            </a:r>
            <a:r>
              <a:rPr b="0" lang="en-US" sz="2000" spc="-1" strike="noStrike" baseline="33000">
                <a:solidFill>
                  <a:srgbClr val="0066cc"/>
                </a:solidFill>
                <a:latin typeface="Arial"/>
                <a:ea typeface="Arial"/>
              </a:rPr>
              <a:t>2</a:t>
            </a:r>
            <a:r>
              <a:rPr b="0" lang="en-US" sz="2000" spc="-1" strike="noStrike">
                <a:solidFill>
                  <a:srgbClr val="0066cc"/>
                </a:solidFill>
                <a:latin typeface="Arial"/>
                <a:ea typeface="Arial"/>
              </a:rPr>
              <a:t>/2/σ</a:t>
            </a:r>
            <a:r>
              <a:rPr b="0" lang="en-US" sz="2000" spc="-1" strike="noStrike" baseline="33000">
                <a:solidFill>
                  <a:srgbClr val="0066cc"/>
                </a:solidFill>
                <a:latin typeface="Arial"/>
                <a:ea typeface="Arial"/>
              </a:rPr>
              <a:t>2</a:t>
            </a:r>
            <a:r>
              <a:rPr b="0" lang="en-US" sz="2000" spc="-1" strike="noStrike">
                <a:solidFill>
                  <a:srgbClr val="0066cc"/>
                </a:solidFill>
                <a:latin typeface="Arial"/>
                <a:ea typeface="Arial"/>
              </a:rPr>
              <a:t>),   1-d fit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  <a:ea typeface="Arial"/>
              </a:rPr>
              <a:t>Would like maximal intersection of fitted function, e.g. curve, with this function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  <a:ea typeface="Arial"/>
              </a:rPr>
              <a:t>Takes into account measurement uncertainty with σ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  <a:ea typeface="Arial"/>
              </a:rPr>
              <a:t>More general functions and distributions can be used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Maximize 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Sum of data point probabilities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Fitting function is defined and dependent on several variables, e.g. a*exp(-b*xdata)+y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Maximize total probability (or minimize -P)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Avoid local minima by many trials 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Minimization (maximization)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504000" y="1769040"/>
            <a:ext cx="9096840" cy="48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Many techniques in optimization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fminunc, fminsearch in Matlab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initialization of search is important, use naive function fit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genetic algorithms appropriate if there are many of function parameters, or discrete fit parameters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With GA’s, search space can be quite large, 10</a:t>
            </a:r>
            <a:r>
              <a:rPr b="0" lang="en-US" sz="2400" spc="-1" strike="noStrike" baseline="33000">
                <a:solidFill>
                  <a:srgbClr val="0066cc"/>
                </a:solidFill>
                <a:latin typeface="Arial"/>
              </a:rPr>
              <a:t>1000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</TotalTime>
  <Application>LibreOffice/6.3.5.2$Linux_X86_64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2020-06-17T10:30:46Z</dcterms:created>
  <dc:creator/>
  <dc:description/>
  <dc:language>en-US</dc:language>
  <cp:lastModifiedBy/>
  <dcterms:modified xsi:type="dcterms:W3CDTF">2020-06-27T11:45:49Z</dcterms:modified>
  <cp:revision>12</cp:revision>
  <dc:subject/>
  <dc:title>Blue Curve</dc:title>
</cp:coreProperties>
</file>