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media/image4.jpeg" ContentType="image/jpeg"/>
  <Override PartName="/ppt/media/image3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cyana.org/wiki/index.php/Main_Page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bmrb.wisc.edu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17760" y="802440"/>
            <a:ext cx="821304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Cyana on PSAS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73600" y="2088000"/>
            <a:ext cx="10194120" cy="37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Demos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Theory of Calculation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GmR137 2K5P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Advantages/Disadvantages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Gordon Chalmers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CBIS, RPI, Montelione Lab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84360" y="4991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RDC weight 1/5, tolerance 1.0 Hz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2" name="Content Placeholder 4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2686680" y="421560"/>
            <a:ext cx="5924520" cy="429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Discussion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Cyana is good, more suitable for MD than static structural work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Very fast and could use a more realistic force field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 ring flexibility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 bond ‘bending’, although realistic, for a degree or two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Conclusions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Discussed Cyana in PSAS-VM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Theory is rotatable torsion angle based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Discussed BMRB and PDB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Demos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Example of GmR137 2K5P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PSAS – VM - 1.0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2000"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Protein structure analysis software (PSAS)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Virtual box machine with software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Cyana, PSVS, DisMeta, Sparky, NMRPipe, and other software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Runs on personal laptops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Careful about sharing directories between host and VM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451520" y="327600"/>
            <a:ext cx="960228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Demos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5760" y="1023480"/>
            <a:ext cx="10508400" cy="44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Directory cyana/demo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basic, rdc, homodimer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Documentation: </a:t>
            </a:r>
            <a:r>
              <a:rPr b="0" lang="en-US" sz="2000" spc="-1" strike="noStrike" u="sng">
                <a:solidFill>
                  <a:srgbClr val="0d2e46"/>
                </a:solidFill>
                <a:uFillTx/>
                <a:latin typeface="Century Gothic"/>
                <a:hlinkClick r:id="rId1"/>
              </a:rPr>
              <a:t>http://www.cyana.org/wiki/index.php/Main_Page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Could be more documentation, esp in RDCs,  but software is proprietary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.upl, upper limits on distance restraints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.aco, rotatable angular constraints, 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.rdc, residual dipolar couplings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Demonstrate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46840" y="504360"/>
            <a:ext cx="9607320" cy="62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Theory of Cyana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00720" y="1132920"/>
            <a:ext cx="10699200" cy="48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9000"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Entirely based on torsion angles (e.g. dihedral angles), not Cartesian coordinates, constants such as rotation, Coulomb, etc…,  N/A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Uses basic ‘force field’ parameters, quadratic in potential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Amber force field more appropriate, and ring conformations would be more explored in using this, rings of aromatic amino acids are fixed in Cyana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Simulated annealing in initial minimization, high temp -&gt; low temp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Cyana is restraint based with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Very fast, typical of optimization algorithms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534160" y="618840"/>
            <a:ext cx="3568680" cy="47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Rotatable Torsion angles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2" name="Content Placeholder 3" descr=""/>
          <p:cNvPicPr/>
          <p:nvPr/>
        </p:nvPicPr>
        <p:blipFill>
          <a:blip r:embed="rId1"/>
          <a:srcRect l="0" t="8435" r="0" b="238"/>
          <a:stretch/>
        </p:blipFill>
        <p:spPr>
          <a:xfrm>
            <a:off x="-77760" y="182880"/>
            <a:ext cx="8489880" cy="66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BMRB and Protein Data Bank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2000"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Sparsely populated with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.str files contain information in BMRB, where there 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Automating data parsing is possible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 u="sng">
                <a:solidFill>
                  <a:srgbClr val="0d2e46"/>
                </a:solidFill>
                <a:uFillTx/>
                <a:latin typeface="Century Gothic"/>
                <a:hlinkClick r:id="rId1"/>
              </a:rPr>
              <a:t>http://www.bmrb.wisc.edu/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BMRB Likes pdb names, and sometimes not NESG names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GmR137 2K5P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2000"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Some interest when first arrived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RDCs are generally available, but not in BMRB or PDB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In SPINE database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Tried different weightings of RDCs and tolerances of restraint violations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Better agreement of back calculation and exp with the data in the BMRB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 information in the PDB,  just angular restraint violations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41520" y="5060520"/>
            <a:ext cx="857628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Weight .02, tolerance .25 Hz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8" name="Content Placeholder 4" descr="A picture containing chart&#10;&#10;Description automatically generated"/>
          <p:cNvPicPr/>
          <p:nvPr/>
        </p:nvPicPr>
        <p:blipFill>
          <a:blip r:embed="rId1"/>
          <a:stretch/>
        </p:blipFill>
        <p:spPr>
          <a:xfrm>
            <a:off x="2110680" y="436680"/>
            <a:ext cx="6386760" cy="462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55200" y="5292720"/>
            <a:ext cx="856296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Weight 0.0, tolerance 1.0 Hz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0" name="Content Placeholder 4" descr="Graphical user interface, chart&#10;&#10;Description automatically generated"/>
          <p:cNvPicPr/>
          <p:nvPr/>
        </p:nvPicPr>
        <p:blipFill>
          <a:blip r:embed="rId1"/>
          <a:stretch/>
        </p:blipFill>
        <p:spPr>
          <a:xfrm>
            <a:off x="2457000" y="685800"/>
            <a:ext cx="6511680" cy="471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Application>LibreOffice/6.3.5.2$Linux_X86_64 LibreOffice_project/30$Build-2</Application>
  <Words>411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2020-10-13T22:28:31Z</dcterms:created>
  <dc:creator>Gordon Richard Chalmers</dc:creator>
  <dc:description/>
  <dc:language>en-US</dc:language>
  <cp:lastModifiedBy>GRC </cp:lastModifiedBy>
  <dcterms:modified xsi:type="dcterms:W3CDTF">2020-10-13T19:07:00Z</dcterms:modified>
  <cp:revision>9</cp:revision>
  <dc:subject/>
  <dc:title>Cyana on PSAS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