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5.jpeg" ContentType="image/jpeg"/>
  <Override PartName="/ppt/media/image4.jpeg" ContentType="image/jpeg"/>
  <Override PartName="/ppt/media/image10.jpeg" ContentType="image/jpeg"/>
  <Override PartName="/ppt/media/image3.jpeg" ContentType="image/jpeg"/>
  <Override PartName="/ppt/media/image1.jpeg" ContentType="image/jpeg"/>
  <Override PartName="/ppt/media/image8.jpeg" ContentType="image/jpeg"/>
  <Override PartName="/ppt/media/image9.jpeg" ContentType="image/jpeg"/>
  <Override PartName="/ppt/media/image7.jpeg" ContentType="image/jpeg"/>
  <Override PartName="/ppt/media/image2.jpeg" ContentType="image/jpeg"/>
  <Override PartName="/ppt/media/image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RDC’s and Databases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progress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Chemical shift predictions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9" name="Content Placeholder 4" descr="A screenshot of a cell phone&#10;&#10;Description automatically generated"/>
          <p:cNvPicPr/>
          <p:nvPr/>
        </p:nvPicPr>
        <p:blipFill>
          <a:blip r:embed="rId1"/>
          <a:stretch/>
        </p:blipFill>
        <p:spPr>
          <a:xfrm>
            <a:off x="382320" y="1705320"/>
            <a:ext cx="5427720" cy="3932280"/>
          </a:xfrm>
          <a:prstGeom prst="rect">
            <a:avLst/>
          </a:prstGeom>
          <a:ln>
            <a:noFill/>
          </a:ln>
        </p:spPr>
      </p:pic>
      <p:pic>
        <p:nvPicPr>
          <p:cNvPr id="100" name="Picture 6" descr="A screenshot of a cell phone&#10;&#10;Description automatically generated"/>
          <p:cNvPicPr/>
          <p:nvPr/>
        </p:nvPicPr>
        <p:blipFill>
          <a:blip r:embed="rId2"/>
          <a:stretch/>
        </p:blipFill>
        <p:spPr>
          <a:xfrm>
            <a:off x="6027120" y="1690560"/>
            <a:ext cx="5548320" cy="401976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719280" y="5911200"/>
            <a:ext cx="61066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Can this improve prediction software by region restriction?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How much data is there?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38080" y="159192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8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E.g., each protein has 100 residues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Rdc’s, H and N chemical shifts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Approximately 45000 measurements 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PDB has 20 structures for each, 900,000 points in total to match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Important to validate the measurement input into the PDB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To do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6000"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Compare statistically PdbStat-DAOP, PdbStat-FindCore2, and Cyrange in overall improvement of rdc measurement match to PDB files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Present the database in an easy to use on-line MySql form (MySql part is done)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150 proteins (additional 200)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Secondary-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Maybe use MD to improve the not well-defined regions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Provide more documentation of PdbStat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Check if use of PdbStat and Cyrange increase the reliability of chemical shift predictions.  These databases use hundreds not thousands of proteins in single frame predictions (i.e. one model)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914400"/>
            <a:ext cx="8046000" cy="16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Some slides about using ‘core regions’ from protiens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missing rdc measurements are included and only core residues are used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74320" y="548640"/>
            <a:ext cx="69487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Improving the calculations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3383640" y="2279520"/>
            <a:ext cx="5428080" cy="393264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878400" y="548640"/>
            <a:ext cx="822888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Figure of core regions by residues from DAOP and Cyrange, blue is Cyrange and orange is DAOP, generally about 80 percent of residues per protein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3383640" y="1451520"/>
            <a:ext cx="5428080" cy="393264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548640" y="548640"/>
            <a:ext cx="76802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Number of core residues by different programs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3383640" y="1451520"/>
            <a:ext cx="5428080" cy="3932640"/>
          </a:xfrm>
          <a:prstGeom prst="rect">
            <a:avLst/>
          </a:prstGeom>
          <a:ln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548640" y="548640"/>
            <a:ext cx="64000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Pdb-Stat DAOP evaluation of rdc’s with core residues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3431160" y="1418040"/>
            <a:ext cx="5333040" cy="399960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457200" y="457200"/>
            <a:ext cx="8046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Pdb-Stat FindCore2 residues and rdc’s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383640" y="1451520"/>
            <a:ext cx="5428080" cy="393264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365760" y="548640"/>
            <a:ext cx="77716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Cyrange core residues and rdc’s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65760" y="640080"/>
            <a:ext cx="9326160" cy="16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Can improve the rmsd by using the core residues as determined by Pdb-Stat and Cyrange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Maybe 30% in general.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Number of core residues is about 80% of total on average.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New database easily accessible by the user 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BMRB has most of the data?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Used to build PDB’s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150 proteins, all assigned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 additional approximate 200 proteins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Statistics of this set of data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Improve the use of the data with restrictions on the data, e.g. well-defined regions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Databases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150 NESG proteins 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Fully assigned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Many rdc measurements (150 proteins, 100 rdc’s each)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Easily accessible rdc database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Protein structures deposited in the PDB 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20 structures typically for each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Additional proteins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Approximately 200 additional proteins 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Not all are in the BMRB or used in the PDB 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100 rdc’s for each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Not examined yet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Many FID’s – not examined the way these rdc’s are (should mention in paper)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Check PDB structures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Back calculations of rdc’s can be used to validate the measurements and PDB structures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Improved back calculations can be made by restricting to well-defined regions where the is a good convergence of the deposited structures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Detailed analysis for each protein – comparing measured to back calculation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General summary can be made for all proteins by statistically examining all the proteins together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Example back calculated rdcs from pdb’s 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7" name="Content Placeholder 4" descr="A close up of a piece of paper&#10;&#10;Description automatically generated"/>
          <p:cNvPicPr/>
          <p:nvPr/>
        </p:nvPicPr>
        <p:blipFill>
          <a:blip r:embed="rId1"/>
          <a:stretch/>
        </p:blipFill>
        <p:spPr>
          <a:xfrm>
            <a:off x="838080" y="1571040"/>
            <a:ext cx="7114320" cy="515448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8132040" y="2865240"/>
            <a:ext cx="318060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PDB 2KK8 – 20 structures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Some points are absent due to missing rdc’s or missing H’s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Not well-defined region corrected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RMSD statistics of all protein structures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0" name="Content Placeholder 4" descr="A close up of text on a white background&#10;&#10;Description automatically generated"/>
          <p:cNvPicPr/>
          <p:nvPr/>
        </p:nvPicPr>
        <p:blipFill>
          <a:blip r:embed="rId1"/>
          <a:stretch/>
        </p:blipFill>
        <p:spPr>
          <a:xfrm>
            <a:off x="475560" y="1690560"/>
            <a:ext cx="7173000" cy="461736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7758000" y="3121200"/>
            <a:ext cx="321732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All models (300,000 rdc’s),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Best model from each pdb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nlsq fit to population of models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Expect larger mean, median, std for larger proteins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8022240" y="2641680"/>
            <a:ext cx="3217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Can the statistics be improved?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Question: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6000"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Can back calculated rdc’s fit the measurements better if only well-defined regions of proteins are used?  Should if structures are more reliable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Back calculation involves all of the protein N-H’s together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Restriction to well-defined regions could improve the individual rmsd’s of the measurement-calculated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Dihedral angle order parameter restrictions can be used to define these regions (PdbStat-DAOP, Cyrange)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Variance metric technique restrictions can (PdbStat-FindCore2)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Dihedral resctrictions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6" name="Content Placeholder 4" descr="A close up of a tool&#10;&#10;Description automatically generated"/>
          <p:cNvPicPr/>
          <p:nvPr/>
        </p:nvPicPr>
        <p:blipFill>
          <a:blip r:embed="rId1"/>
          <a:stretch/>
        </p:blipFill>
        <p:spPr>
          <a:xfrm>
            <a:off x="774360" y="1808640"/>
            <a:ext cx="6193800" cy="448740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7278480" y="2791800"/>
            <a:ext cx="441216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Flexible regions not included in the 150 proteins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PdbStat-DAOP (blue) and Cyrange (orange)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PdbStat-FindCore2 not yet included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Rdc statistics not done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Application>LibreOffice/6.3.5.2$Linux_X86_64 LibreOffice_project/30$Build-2</Application>
  <Words>509</Words>
  <Paragraphs>89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2020-03-25T22:38:44Z</dcterms:created>
  <dc:creator>Gordon Richard Chalmers</dc:creator>
  <dc:description/>
  <dc:language>en-US</dc:language>
  <cp:lastModifiedBy/>
  <dcterms:modified xsi:type="dcterms:W3CDTF">2020-04-07T14:14:47Z</dcterms:modified>
  <cp:revision>49</cp:revision>
  <dc:subject/>
  <dc:title>RDC’s and Databases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