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103734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11606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264130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70518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52679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146746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201466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54965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413290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340213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9DF1821-8544-4D87-BBCC-3A0BBAC67C89}" type="datetimeFigureOut">
              <a:rPr lang="zh-CN" altLang="en-US" smtClean="0"/>
              <a:t>2016/9/27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380484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F1821-8544-4D87-BBCC-3A0BBAC67C89}" type="datetimeFigureOut">
              <a:rPr lang="zh-CN" altLang="en-US" smtClean="0"/>
              <a:t>2016/9/27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3483E-47DC-4FED-9614-4F0D3685ACB9}" type="slidenum">
              <a:rPr lang="zh-CN" altLang="en-US" smtClean="0"/>
              <a:t>‹#›</a:t>
            </a:fld>
            <a:endParaRPr lang="zh-CN" altLang="en-US"/>
          </a:p>
        </p:txBody>
      </p:sp>
    </p:spTree>
    <p:extLst>
      <p:ext uri="{BB962C8B-B14F-4D97-AF65-F5344CB8AC3E}">
        <p14:creationId xmlns:p14="http://schemas.microsoft.com/office/powerpoint/2010/main" val="2527637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smtClean="0"/>
              <a:t>Phaser</a:t>
            </a:r>
            <a:r>
              <a:rPr lang="en-US" altLang="zh-CN" dirty="0" smtClean="0"/>
              <a:t> Indie Project – Prototype</a:t>
            </a:r>
            <a:endParaRPr lang="zh-CN" altLang="en-US" sz="4000" dirty="0"/>
          </a:p>
        </p:txBody>
      </p:sp>
      <p:sp>
        <p:nvSpPr>
          <p:cNvPr id="3" name="副标题 2"/>
          <p:cNvSpPr>
            <a:spLocks noGrp="1"/>
          </p:cNvSpPr>
          <p:nvPr>
            <p:ph type="subTitle" idx="1"/>
          </p:nvPr>
        </p:nvSpPr>
        <p:spPr/>
        <p:txBody>
          <a:bodyPr/>
          <a:lstStyle/>
          <a:p>
            <a:r>
              <a:rPr lang="en-US" altLang="zh-CN" dirty="0" smtClean="0"/>
              <a:t>by Gordon</a:t>
            </a:r>
            <a:endParaRPr lang="zh-CN" altLang="en-US" dirty="0"/>
          </a:p>
        </p:txBody>
      </p:sp>
    </p:spTree>
    <p:extLst>
      <p:ext uri="{BB962C8B-B14F-4D97-AF65-F5344CB8AC3E}">
        <p14:creationId xmlns:p14="http://schemas.microsoft.com/office/powerpoint/2010/main" val="1180203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Thanks for viewing</a:t>
            </a:r>
            <a:endParaRPr lang="zh-CN" altLang="en-US" dirty="0"/>
          </a:p>
        </p:txBody>
      </p:sp>
    </p:spTree>
    <p:extLst>
      <p:ext uri="{BB962C8B-B14F-4D97-AF65-F5344CB8AC3E}">
        <p14:creationId xmlns:p14="http://schemas.microsoft.com/office/powerpoint/2010/main" val="605548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Phaser</a:t>
            </a:r>
            <a:r>
              <a:rPr lang="en-US" altLang="zh-CN" dirty="0" smtClean="0"/>
              <a:t> Indie Project – Prototype</a:t>
            </a:r>
            <a:endParaRPr lang="zh-CN" altLang="en-US" dirty="0"/>
          </a:p>
        </p:txBody>
      </p:sp>
      <p:sp>
        <p:nvSpPr>
          <p:cNvPr id="3" name="内容占位符 2"/>
          <p:cNvSpPr>
            <a:spLocks noGrp="1"/>
          </p:cNvSpPr>
          <p:nvPr>
            <p:ph idx="1"/>
          </p:nvPr>
        </p:nvSpPr>
        <p:spPr/>
        <p:txBody>
          <a:bodyPr/>
          <a:lstStyle/>
          <a:p>
            <a:r>
              <a:rPr lang="en-US" altLang="zh-CN" dirty="0" smtClean="0"/>
              <a:t>Game Idea</a:t>
            </a:r>
          </a:p>
          <a:p>
            <a:r>
              <a:rPr lang="en-US" altLang="zh-CN" dirty="0" smtClean="0"/>
              <a:t>Game Concept</a:t>
            </a:r>
          </a:p>
          <a:p>
            <a:r>
              <a:rPr lang="en-US" altLang="zh-CN" dirty="0" smtClean="0"/>
              <a:t>Example</a:t>
            </a:r>
          </a:p>
        </p:txBody>
      </p:sp>
    </p:spTree>
    <p:extLst>
      <p:ext uri="{BB962C8B-B14F-4D97-AF65-F5344CB8AC3E}">
        <p14:creationId xmlns:p14="http://schemas.microsoft.com/office/powerpoint/2010/main" val="245607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Game Idea</a:t>
            </a:r>
            <a:endParaRPr lang="zh-CN" altLang="en-US" dirty="0"/>
          </a:p>
        </p:txBody>
      </p:sp>
      <p:sp>
        <p:nvSpPr>
          <p:cNvPr id="3" name="内容占位符 2"/>
          <p:cNvSpPr>
            <a:spLocks noGrp="1"/>
          </p:cNvSpPr>
          <p:nvPr>
            <p:ph idx="1"/>
          </p:nvPr>
        </p:nvSpPr>
        <p:spPr/>
        <p:txBody>
          <a:bodyPr/>
          <a:lstStyle/>
          <a:p>
            <a:r>
              <a:rPr lang="en-US" altLang="zh-CN" dirty="0" smtClean="0"/>
              <a:t>Puzzle game.</a:t>
            </a:r>
          </a:p>
          <a:p>
            <a:r>
              <a:rPr lang="en-US" altLang="zh-CN" dirty="0" smtClean="0"/>
              <a:t>A simple story of a Hero rescuing his princess.</a:t>
            </a:r>
          </a:p>
          <a:p>
            <a:r>
              <a:rPr lang="en-US" altLang="zh-CN" dirty="0" smtClean="0"/>
              <a:t>2D game that rendered in 3D style.</a:t>
            </a:r>
          </a:p>
          <a:p>
            <a:r>
              <a:rPr lang="en-US" altLang="zh-CN" dirty="0" smtClean="0"/>
              <a:t>Turn based strategy Game between Player and CPU.</a:t>
            </a:r>
          </a:p>
          <a:p>
            <a:r>
              <a:rPr lang="en-US" altLang="zh-CN" dirty="0" smtClean="0"/>
              <a:t>The Idea is inspired by “Lara Croft Go”.</a:t>
            </a:r>
            <a:endParaRPr lang="zh-CN" altLang="en-US" dirty="0"/>
          </a:p>
        </p:txBody>
      </p:sp>
    </p:spTree>
    <p:extLst>
      <p:ext uri="{BB962C8B-B14F-4D97-AF65-F5344CB8AC3E}">
        <p14:creationId xmlns:p14="http://schemas.microsoft.com/office/powerpoint/2010/main" val="49288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Game Concept</a:t>
            </a:r>
            <a:endParaRPr lang="zh-CN" altLang="en-US" dirty="0"/>
          </a:p>
        </p:txBody>
      </p:sp>
      <p:sp>
        <p:nvSpPr>
          <p:cNvPr id="6" name="内容占位符 5"/>
          <p:cNvSpPr>
            <a:spLocks noGrp="1"/>
          </p:cNvSpPr>
          <p:nvPr>
            <p:ph sz="half" idx="1"/>
          </p:nvPr>
        </p:nvSpPr>
        <p:spPr/>
        <p:txBody>
          <a:bodyPr>
            <a:normAutofit lnSpcReduction="10000"/>
          </a:bodyPr>
          <a:lstStyle/>
          <a:p>
            <a:r>
              <a:rPr lang="en-US" altLang="zh-CN" dirty="0" smtClean="0"/>
              <a:t>Player (blue triangle) is trying to reach his destination (red circle).</a:t>
            </a:r>
          </a:p>
          <a:p>
            <a:r>
              <a:rPr lang="en-US" altLang="zh-CN" dirty="0" smtClean="0"/>
              <a:t>Enemy (red triangle) is guarding the rout to prevent Player reach the destination.</a:t>
            </a:r>
          </a:p>
          <a:p>
            <a:r>
              <a:rPr lang="en-US" altLang="zh-CN" dirty="0" smtClean="0"/>
              <a:t>Player can move to one spot in each turn. Enemy can only move if he is in range (facing) to attack Player. Player can attach the Enemy from his both sides or back.</a:t>
            </a:r>
            <a:endParaRPr lang="zh-CN" altLang="en-US" dirty="0"/>
          </a:p>
        </p:txBody>
      </p:sp>
      <p:pic>
        <p:nvPicPr>
          <p:cNvPr id="12" name="内容占位符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43969"/>
            <a:ext cx="5181600" cy="2914650"/>
          </a:xfrm>
        </p:spPr>
      </p:pic>
    </p:spTree>
    <p:extLst>
      <p:ext uri="{BB962C8B-B14F-4D97-AF65-F5344CB8AC3E}">
        <p14:creationId xmlns:p14="http://schemas.microsoft.com/office/powerpoint/2010/main" val="271382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6" name="内容占位符 5"/>
          <p:cNvSpPr>
            <a:spLocks noGrp="1"/>
          </p:cNvSpPr>
          <p:nvPr>
            <p:ph sz="half" idx="1"/>
          </p:nvPr>
        </p:nvSpPr>
        <p:spPr/>
        <p:txBody>
          <a:bodyPr/>
          <a:lstStyle/>
          <a:p>
            <a:r>
              <a:rPr lang="en-US" altLang="zh-CN" dirty="0" smtClean="0"/>
              <a:t>How to reach the destination?</a:t>
            </a:r>
            <a:endParaRPr lang="zh-CN" altLang="en-US" dirty="0"/>
          </a:p>
        </p:txBody>
      </p:sp>
      <p:pic>
        <p:nvPicPr>
          <p:cNvPr id="5" name="内容占位符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43969"/>
            <a:ext cx="5181600" cy="2914650"/>
          </a:xfrm>
        </p:spPr>
      </p:pic>
    </p:spTree>
    <p:extLst>
      <p:ext uri="{BB962C8B-B14F-4D97-AF65-F5344CB8AC3E}">
        <p14:creationId xmlns:p14="http://schemas.microsoft.com/office/powerpoint/2010/main" val="134305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6" name="内容占位符 5"/>
          <p:cNvSpPr>
            <a:spLocks noGrp="1"/>
          </p:cNvSpPr>
          <p:nvPr>
            <p:ph sz="half" idx="1"/>
          </p:nvPr>
        </p:nvSpPr>
        <p:spPr/>
        <p:txBody>
          <a:bodyPr/>
          <a:lstStyle/>
          <a:p>
            <a:r>
              <a:rPr lang="en-US" altLang="zh-CN" dirty="0" smtClean="0"/>
              <a:t>Which way should Player move to?</a:t>
            </a:r>
            <a:endParaRPr lang="zh-CN" altLang="en-US" dirty="0"/>
          </a:p>
        </p:txBody>
      </p:sp>
      <p:pic>
        <p:nvPicPr>
          <p:cNvPr id="7" name="内容占位符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43969"/>
            <a:ext cx="5181600" cy="2914650"/>
          </a:xfrm>
        </p:spPr>
      </p:pic>
    </p:spTree>
    <p:extLst>
      <p:ext uri="{BB962C8B-B14F-4D97-AF65-F5344CB8AC3E}">
        <p14:creationId xmlns:p14="http://schemas.microsoft.com/office/powerpoint/2010/main" val="68143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6" name="内容占位符 5"/>
          <p:cNvSpPr>
            <a:spLocks noGrp="1"/>
          </p:cNvSpPr>
          <p:nvPr>
            <p:ph sz="half" idx="1"/>
          </p:nvPr>
        </p:nvSpPr>
        <p:spPr/>
        <p:txBody>
          <a:bodyPr/>
          <a:lstStyle/>
          <a:p>
            <a:r>
              <a:rPr lang="en-US" altLang="zh-CN" dirty="0" smtClean="0"/>
              <a:t>Player can attach one of the Enemies in two steps.</a:t>
            </a:r>
            <a:endParaRPr lang="zh-CN" altLang="en-US" dirty="0"/>
          </a:p>
        </p:txBody>
      </p:sp>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43969"/>
            <a:ext cx="5181600" cy="2914650"/>
          </a:xfrm>
        </p:spPr>
      </p:pic>
    </p:spTree>
    <p:extLst>
      <p:ext uri="{BB962C8B-B14F-4D97-AF65-F5344CB8AC3E}">
        <p14:creationId xmlns:p14="http://schemas.microsoft.com/office/powerpoint/2010/main" val="36724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6" name="内容占位符 5"/>
          <p:cNvSpPr>
            <a:spLocks noGrp="1"/>
          </p:cNvSpPr>
          <p:nvPr>
            <p:ph sz="half" idx="1"/>
          </p:nvPr>
        </p:nvSpPr>
        <p:spPr/>
        <p:txBody>
          <a:bodyPr/>
          <a:lstStyle/>
          <a:p>
            <a:r>
              <a:rPr lang="en-US" altLang="zh-CN" dirty="0" smtClean="0"/>
              <a:t>If Player moves this way. He is in front of one of Enemies and will be killed by this Enemy.</a:t>
            </a:r>
            <a:endParaRPr lang="zh-CN" altLang="en-US" dirty="0"/>
          </a:p>
        </p:txBody>
      </p:sp>
      <p:pic>
        <p:nvPicPr>
          <p:cNvPr id="5" name="内容占位符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43969"/>
            <a:ext cx="5181600" cy="2914650"/>
          </a:xfrm>
        </p:spPr>
      </p:pic>
    </p:spTree>
    <p:extLst>
      <p:ext uri="{BB962C8B-B14F-4D97-AF65-F5344CB8AC3E}">
        <p14:creationId xmlns:p14="http://schemas.microsoft.com/office/powerpoint/2010/main" val="138663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6" name="内容占位符 5"/>
          <p:cNvSpPr>
            <a:spLocks noGrp="1"/>
          </p:cNvSpPr>
          <p:nvPr>
            <p:ph sz="half" idx="1"/>
          </p:nvPr>
        </p:nvSpPr>
        <p:spPr/>
        <p:txBody>
          <a:bodyPr/>
          <a:lstStyle/>
          <a:p>
            <a:r>
              <a:rPr lang="en-US" altLang="zh-CN" dirty="0" smtClean="0"/>
              <a:t>The appropriate Player movement is shown in this Figure. </a:t>
            </a:r>
            <a:endParaRPr lang="zh-CN" altLang="en-US" dirty="0"/>
          </a:p>
        </p:txBody>
      </p:sp>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43969"/>
            <a:ext cx="5181600" cy="2914650"/>
          </a:xfrm>
        </p:spPr>
      </p:pic>
    </p:spTree>
    <p:extLst>
      <p:ext uri="{BB962C8B-B14F-4D97-AF65-F5344CB8AC3E}">
        <p14:creationId xmlns:p14="http://schemas.microsoft.com/office/powerpoint/2010/main" val="4212831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194</Words>
  <Application>Microsoft Office PowerPoint</Application>
  <PresentationFormat>宽屏</PresentationFormat>
  <Paragraphs>27</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Office 主题</vt:lpstr>
      <vt:lpstr>Phaser Indie Project – Prototype</vt:lpstr>
      <vt:lpstr>Phaser Indie Project – Prototype</vt:lpstr>
      <vt:lpstr>Game Idea</vt:lpstr>
      <vt:lpstr>Game Concept</vt:lpstr>
      <vt:lpstr>Example</vt:lpstr>
      <vt:lpstr>Example</vt:lpstr>
      <vt:lpstr>Example</vt:lpstr>
      <vt:lpstr>Example</vt:lpstr>
      <vt:lpstr>Example</vt:lpstr>
      <vt:lpstr>Thanks for viewing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Phaser Indie Project (I’m still thinking it’s new name)</dc:title>
  <dc:creator>Gordon Lee</dc:creator>
  <cp:lastModifiedBy>Gordon Lee</cp:lastModifiedBy>
  <cp:revision>12</cp:revision>
  <dcterms:created xsi:type="dcterms:W3CDTF">2016-09-27T12:08:57Z</dcterms:created>
  <dcterms:modified xsi:type="dcterms:W3CDTF">2016-09-27T12:54:06Z</dcterms:modified>
</cp:coreProperties>
</file>