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7" r:id="rId6"/>
    <p:sldId id="260" r:id="rId7"/>
    <p:sldId id="279" r:id="rId8"/>
    <p:sldId id="261" r:id="rId9"/>
    <p:sldId id="262" r:id="rId10"/>
    <p:sldId id="263" r:id="rId11"/>
    <p:sldId id="268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66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888" autoAdjust="0"/>
  </p:normalViewPr>
  <p:slideViewPr>
    <p:cSldViewPr snapToGrid="0">
      <p:cViewPr varScale="1">
        <p:scale>
          <a:sx n="87" d="100"/>
          <a:sy n="87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D7408-066A-4405-96B1-EBBDE4406AC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DE484-0599-4A65-A6BA-2FF28B6FE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2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third person narrative platformer about a little girl running away to a mythical kingdom to escape child marriage.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E484-0599-4A65-A6BA-2FF28B6FE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73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we set </a:t>
            </a:r>
            <a:r>
              <a:rPr lang="en-US" altLang="zh-CN" dirty="0" smtClean="0"/>
              <a:t>the protagonist – the bride,</a:t>
            </a:r>
            <a:r>
              <a:rPr lang="en-US" altLang="zh-CN" baseline="0" dirty="0" smtClean="0"/>
              <a:t> who will tell her story to the player.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E484-0599-4A65-A6BA-2FF28B6FE5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54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We added fun plots – explore, collect, puzzle</a:t>
            </a:r>
            <a:r>
              <a:rPr lang="en-US" altLang="zh-CN" baseline="0" dirty="0" smtClean="0"/>
              <a:t> solving in the story. To make a story</a:t>
            </a:r>
            <a:r>
              <a:rPr lang="en-US" altLang="zh-CN" dirty="0" smtClean="0"/>
              <a:t> can be a game.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E484-0599-4A65-A6BA-2FF28B6FE5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58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Finally,</a:t>
            </a:r>
            <a:r>
              <a:rPr lang="en-US" altLang="zh-CN" baseline="0" dirty="0" smtClean="0"/>
              <a:t> we had our story.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E484-0599-4A65-A6BA-2FF28B6FE5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3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Visualize in 3D - Design the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Terrain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Ruined castle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Visualize in 3D - Design the Character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As the game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As the story development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E484-0599-4A65-A6BA-2FF28B6FE5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15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wanted to talk about this issue because child marriage laws in Bangladesh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E484-0599-4A65-A6BA-2FF28B6FE5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3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E484-0599-4A65-A6BA-2FF28B6FE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9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Challenge</a:t>
            </a:r>
            <a:r>
              <a:rPr lang="en-US" altLang="zh-CN" baseline="0" dirty="0" smtClean="0"/>
              <a:t> a concept we’ve never done before. Solving problem in programming Network Based </a:t>
            </a:r>
            <a:r>
              <a:rPr lang="en-US" altLang="zh-CN" baseline="0" dirty="0" err="1" smtClean="0"/>
              <a:t>Multiplyer</a:t>
            </a:r>
            <a:r>
              <a:rPr lang="en-US" altLang="zh-CN" baseline="0" dirty="0" smtClean="0"/>
              <a:t> game. Too many compete multiplayer games, we are trying to emphasize cooperation and story telling in a </a:t>
            </a:r>
            <a:r>
              <a:rPr lang="en-US" altLang="zh-CN" baseline="0" dirty="0" err="1" smtClean="0"/>
              <a:t>Multipler</a:t>
            </a:r>
            <a:r>
              <a:rPr lang="en-US" altLang="zh-CN" baseline="0" dirty="0" smtClean="0"/>
              <a:t> game.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E484-0599-4A65-A6BA-2FF28B6FE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8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E484-0599-4A65-A6BA-2FF28B6FE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52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first character</a:t>
            </a:r>
            <a:r>
              <a:rPr lang="en-US" altLang="zh-CN" baseline="0" dirty="0" smtClean="0"/>
              <a:t> design implemented to the prototype. We made “</a:t>
            </a:r>
            <a:r>
              <a:rPr lang="en-US" altLang="zh-CN" dirty="0" err="1" smtClean="0"/>
              <a:t>Enuma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Elish</a:t>
            </a:r>
            <a:r>
              <a:rPr lang="en-US" altLang="zh-CN" baseline="0" dirty="0" smtClean="0"/>
              <a:t>”.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E484-0599-4A65-A6BA-2FF28B6FE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53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needed a story – a narrative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E484-0599-4A65-A6BA-2FF28B6FE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8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The story structure. The</a:t>
            </a:r>
            <a:r>
              <a:rPr lang="en-US" altLang="zh-CN" baseline="0" dirty="0" smtClean="0"/>
              <a:t> key points representing south Asian fairytales and child marriage.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E484-0599-4A65-A6BA-2FF28B6FE5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We discussed the background</a:t>
            </a:r>
            <a:r>
              <a:rPr lang="en-US" altLang="zh-CN" baseline="0" dirty="0" smtClean="0"/>
              <a:t> culture and set </a:t>
            </a:r>
            <a:r>
              <a:rPr lang="en-US" altLang="zh-CN" dirty="0" smtClean="0"/>
              <a:t>when and where the story happened.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E484-0599-4A65-A6BA-2FF28B6FE5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8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Who is in the story,</a:t>
            </a:r>
            <a:r>
              <a:rPr lang="en-US" altLang="zh-CN" baseline="0" dirty="0" smtClean="0"/>
              <a:t> who will be the appropriate character to match the story. One or more characters should be in the story.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E484-0599-4A65-A6BA-2FF28B6FE5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9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087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691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437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5349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6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115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56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9678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145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606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526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273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708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594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676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131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857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3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5FDBD7-BEEA-439E-8CD5-42FBA33FE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t="11949" r="-1" b="2238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11E420-3265-4040-8E66-9415D7C4B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Rayha’s</a:t>
            </a:r>
            <a:r>
              <a:rPr lang="en-US" dirty="0">
                <a:solidFill>
                  <a:srgbClr val="FFFFFF"/>
                </a:solidFill>
              </a:rPr>
              <a:t> Poem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6C3585-2340-47E0-BF1A-5F308ACC5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Gordon Lee and Mostafa Haque</a:t>
            </a:r>
          </a:p>
        </p:txBody>
      </p:sp>
    </p:spTree>
    <p:extLst>
      <p:ext uri="{BB962C8B-B14F-4D97-AF65-F5344CB8AC3E}">
        <p14:creationId xmlns:p14="http://schemas.microsoft.com/office/powerpoint/2010/main" val="399260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DCAD6-0FFC-4051-BA7D-65B59255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player 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3627F6-DA2F-4CE2-9818-89F5D74F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issues</a:t>
            </a:r>
          </a:p>
          <a:p>
            <a:r>
              <a:rPr lang="en-US" dirty="0"/>
              <a:t>Lack of focused design</a:t>
            </a:r>
          </a:p>
          <a:p>
            <a:r>
              <a:rPr lang="en-US" dirty="0"/>
              <a:t>Not a story we wanted to tell</a:t>
            </a:r>
          </a:p>
        </p:txBody>
      </p:sp>
    </p:spTree>
    <p:extLst>
      <p:ext uri="{BB962C8B-B14F-4D97-AF65-F5344CB8AC3E}">
        <p14:creationId xmlns:p14="http://schemas.microsoft.com/office/powerpoint/2010/main" val="270256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685985-2181-4D7B-899B-8A4D3BAA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02FCE0-C761-4DDF-A61C-7EA5B0BFB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Non-violent</a:t>
            </a:r>
          </a:p>
          <a:p>
            <a:r>
              <a:rPr lang="en-US" dirty="0"/>
              <a:t>Non-standard setting</a:t>
            </a:r>
          </a:p>
        </p:txBody>
      </p:sp>
    </p:spTree>
    <p:extLst>
      <p:ext uri="{BB962C8B-B14F-4D97-AF65-F5344CB8AC3E}">
        <p14:creationId xmlns:p14="http://schemas.microsoft.com/office/powerpoint/2010/main" val="46789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84409-9CEB-470C-8146-97105731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Narrative Direction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D4A519-EE77-41C8-B091-A199A367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 marriage law in Bangladesh</a:t>
            </a:r>
          </a:p>
          <a:p>
            <a:r>
              <a:rPr lang="en-US" dirty="0"/>
              <a:t>Highlighting South Asian fairytales </a:t>
            </a:r>
          </a:p>
          <a:p>
            <a:r>
              <a:rPr lang="en-US" dirty="0"/>
              <a:t>Framing the narrative in a non-Eurocentric fashion</a:t>
            </a:r>
          </a:p>
        </p:txBody>
      </p:sp>
    </p:spTree>
    <p:extLst>
      <p:ext uri="{BB962C8B-B14F-4D97-AF65-F5344CB8AC3E}">
        <p14:creationId xmlns:p14="http://schemas.microsoft.com/office/powerpoint/2010/main" val="1791217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84409-9CEB-470C-8146-97105731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did we develop </a:t>
            </a:r>
            <a:r>
              <a:rPr lang="en-US" altLang="zh-CN" dirty="0" smtClean="0"/>
              <a:t>the Story?</a:t>
            </a:r>
            <a:br>
              <a:rPr lang="en-US" altLang="zh-CN" dirty="0" smtClean="0"/>
            </a:br>
            <a:r>
              <a:rPr lang="en-US" altLang="zh-CN" dirty="0" smtClean="0"/>
              <a:t>(Gordon)</a:t>
            </a:r>
            <a:endParaRPr lang="en-US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13" y="2052638"/>
            <a:ext cx="5594349" cy="4195762"/>
          </a:xfrm>
        </p:spPr>
      </p:pic>
    </p:spTree>
    <p:extLst>
      <p:ext uri="{BB962C8B-B14F-4D97-AF65-F5344CB8AC3E}">
        <p14:creationId xmlns:p14="http://schemas.microsoft.com/office/powerpoint/2010/main" val="2687377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84409-9CEB-470C-8146-97105731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we developed the Story?</a:t>
            </a:r>
            <a:br>
              <a:rPr lang="en-US" altLang="zh-CN" dirty="0" smtClean="0"/>
            </a:br>
            <a:r>
              <a:rPr lang="en-US" altLang="zh-CN" dirty="0" smtClean="0"/>
              <a:t>(Gordon)</a:t>
            </a:r>
            <a:endParaRPr lang="en-US" altLang="zh-CN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13" y="2052638"/>
            <a:ext cx="5594349" cy="4195762"/>
          </a:xfrm>
        </p:spPr>
      </p:pic>
    </p:spTree>
    <p:extLst>
      <p:ext uri="{BB962C8B-B14F-4D97-AF65-F5344CB8AC3E}">
        <p14:creationId xmlns:p14="http://schemas.microsoft.com/office/powerpoint/2010/main" val="208338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84409-9CEB-470C-8146-97105731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we developed the Story?</a:t>
            </a:r>
            <a:br>
              <a:rPr lang="en-US" altLang="zh-CN" dirty="0" smtClean="0"/>
            </a:br>
            <a:r>
              <a:rPr lang="en-US" altLang="zh-CN" dirty="0" smtClean="0"/>
              <a:t>(Gordon)</a:t>
            </a:r>
            <a:endParaRPr lang="en-US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13" y="2052638"/>
            <a:ext cx="5594349" cy="4195762"/>
          </a:xfrm>
        </p:spPr>
      </p:pic>
    </p:spTree>
    <p:extLst>
      <p:ext uri="{BB962C8B-B14F-4D97-AF65-F5344CB8AC3E}">
        <p14:creationId xmlns:p14="http://schemas.microsoft.com/office/powerpoint/2010/main" val="1974259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84409-9CEB-470C-8146-97105731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we developed the Story?</a:t>
            </a:r>
            <a:br>
              <a:rPr lang="en-US" altLang="zh-CN" dirty="0" smtClean="0"/>
            </a:br>
            <a:r>
              <a:rPr lang="en-US" altLang="zh-CN" dirty="0" smtClean="0"/>
              <a:t>(Gordon)</a:t>
            </a:r>
            <a:endParaRPr lang="en-US" altLang="zh-CN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13" y="2052638"/>
            <a:ext cx="5594349" cy="4195762"/>
          </a:xfrm>
        </p:spPr>
      </p:pic>
    </p:spTree>
    <p:extLst>
      <p:ext uri="{BB962C8B-B14F-4D97-AF65-F5344CB8AC3E}">
        <p14:creationId xmlns:p14="http://schemas.microsoft.com/office/powerpoint/2010/main" val="3874959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84409-9CEB-470C-8146-97105731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we developed the Story?</a:t>
            </a:r>
            <a:br>
              <a:rPr lang="en-US" altLang="zh-CN" dirty="0" smtClean="0"/>
            </a:br>
            <a:r>
              <a:rPr lang="en-US" altLang="zh-CN" dirty="0" smtClean="0"/>
              <a:t>(Gordon)</a:t>
            </a:r>
            <a:endParaRPr lang="en-US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13" y="2052638"/>
            <a:ext cx="5594349" cy="4195762"/>
          </a:xfrm>
        </p:spPr>
      </p:pic>
    </p:spTree>
    <p:extLst>
      <p:ext uri="{BB962C8B-B14F-4D97-AF65-F5344CB8AC3E}">
        <p14:creationId xmlns:p14="http://schemas.microsoft.com/office/powerpoint/2010/main" val="3295047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84409-9CEB-470C-8146-97105731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we developed the Story?</a:t>
            </a:r>
            <a:br>
              <a:rPr lang="en-US" altLang="zh-CN" dirty="0" smtClean="0"/>
            </a:br>
            <a:r>
              <a:rPr lang="en-US" altLang="zh-CN" dirty="0" smtClean="0"/>
              <a:t>(Gordon)</a:t>
            </a:r>
            <a:endParaRPr lang="en-US" altLang="zh-CN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13" y="2052638"/>
            <a:ext cx="5594349" cy="4195762"/>
          </a:xfrm>
        </p:spPr>
      </p:pic>
    </p:spTree>
    <p:extLst>
      <p:ext uri="{BB962C8B-B14F-4D97-AF65-F5344CB8AC3E}">
        <p14:creationId xmlns:p14="http://schemas.microsoft.com/office/powerpoint/2010/main" val="1137001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A545F-132A-4350-AE6B-5C99F562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 Design and Progression in a 3D environment (Gordon)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5DCB58-606B-47B2-8FDF-2476717F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style</a:t>
            </a:r>
          </a:p>
          <a:p>
            <a:r>
              <a:rPr lang="en-US" dirty="0"/>
              <a:t>New style</a:t>
            </a:r>
          </a:p>
          <a:p>
            <a:r>
              <a:rPr lang="en-US" dirty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101065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may contain: one or more people">
            <a:extLst>
              <a:ext uri="{FF2B5EF4-FFF2-40B4-BE49-F238E27FC236}">
                <a16:creationId xmlns:a16="http://schemas.microsoft.com/office/drawing/2014/main" xmlns="" id="{FAB47E65-9D55-4E07-BFA1-D82E2CE03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07" y="1583445"/>
            <a:ext cx="6391533" cy="369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E19DD8-0959-4B82-A38F-CDA29E26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 dirty="0"/>
              <a:t>What is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748AEF-5A65-4BF9-8858-7FAA5418A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/>
              <a:t>A third person narrative platformer about a little girl running away to a mythical kingdom to escape child </a:t>
            </a:r>
            <a:r>
              <a:rPr lang="en-US" dirty="0" smtClean="0"/>
              <a:t>marriage</a:t>
            </a:r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6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may contain: 1 person">
            <a:extLst>
              <a:ext uri="{FF2B5EF4-FFF2-40B4-BE49-F238E27FC236}">
                <a16:creationId xmlns:a16="http://schemas.microsoft.com/office/drawing/2014/main" xmlns="" id="{52FE0000-0C6F-44FA-9EAB-F25096C81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28" y="1528262"/>
            <a:ext cx="6443180" cy="380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709B8F-CBA8-4B85-BE71-F825DF38E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951" y="1241266"/>
            <a:ext cx="4485373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4200" b="0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Bride</a:t>
            </a:r>
            <a:br>
              <a:rPr lang="en-US" sz="4200" b="0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 smtClean="0">
                <a:solidFill>
                  <a:schemeClr val="tx1"/>
                </a:solidFill>
              </a:rPr>
              <a:t>- </a:t>
            </a:r>
            <a:r>
              <a:rPr lang="en-US" sz="2800" b="0" i="0" kern="1200" dirty="0" smtClean="0">
                <a:solidFill>
                  <a:schemeClr val="tx1"/>
                </a:solidFill>
              </a:rPr>
              <a:t>Single </a:t>
            </a:r>
            <a:r>
              <a:rPr lang="en-US" sz="2800" b="0" i="0" kern="1200" dirty="0">
                <a:solidFill>
                  <a:schemeClr val="tx1"/>
                </a:solidFill>
              </a:rPr>
              <a:t>player </a:t>
            </a:r>
            <a:r>
              <a:rPr lang="en-US" sz="2800" b="0" i="0" kern="1200" dirty="0" smtClean="0">
                <a:solidFill>
                  <a:schemeClr val="tx1"/>
                </a:solidFill>
              </a:rPr>
              <a:t>prototype</a:t>
            </a:r>
            <a:endParaRPr lang="en-US" sz="2800" b="0" i="0" kern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40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2F7927-1D9F-478F-81F1-CB285C39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 – </a:t>
            </a:r>
            <a:r>
              <a:rPr lang="en-US" dirty="0" err="1"/>
              <a:t>Rayha’s</a:t>
            </a:r>
            <a:r>
              <a:rPr lang="en-US" dirty="0"/>
              <a:t> Poem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//Here should be a link to the local video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0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336579-3169-4424-944B-B9EBFE01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3B3F33-325D-4A84-BBC4-D49BBF8F7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 marriage</a:t>
            </a:r>
          </a:p>
          <a:p>
            <a:r>
              <a:rPr lang="en-US" dirty="0"/>
              <a:t>South Asian fairytales</a:t>
            </a:r>
          </a:p>
          <a:p>
            <a:r>
              <a:rPr lang="en-US" dirty="0"/>
              <a:t>Fairyland as a metaphor</a:t>
            </a:r>
          </a:p>
        </p:txBody>
      </p:sp>
    </p:spTree>
    <p:extLst>
      <p:ext uri="{BB962C8B-B14F-4D97-AF65-F5344CB8AC3E}">
        <p14:creationId xmlns:p14="http://schemas.microsoft.com/office/powerpoint/2010/main" val="186501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B42A66-79A4-48E6-B088-756F7B19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D726E-6D8B-4556-9A23-2D5D8A6FD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Multiplayer prototype</a:t>
            </a:r>
          </a:p>
          <a:p>
            <a:r>
              <a:rPr lang="en-US" dirty="0"/>
              <a:t>Artful Dodgers</a:t>
            </a:r>
          </a:p>
          <a:p>
            <a:r>
              <a:rPr lang="en-US" dirty="0"/>
              <a:t>Enuma </a:t>
            </a:r>
            <a:r>
              <a:rPr lang="en-US" dirty="0" err="1"/>
              <a:t>Elish</a:t>
            </a:r>
            <a:endParaRPr lang="en-US" dirty="0"/>
          </a:p>
          <a:p>
            <a:r>
              <a:rPr lang="en-US" dirty="0"/>
              <a:t>The Bride (</a:t>
            </a:r>
            <a:r>
              <a:rPr lang="en-US" dirty="0" err="1"/>
              <a:t>Singleplayer</a:t>
            </a:r>
            <a:r>
              <a:rPr lang="en-US" dirty="0"/>
              <a:t>)</a:t>
            </a:r>
          </a:p>
          <a:p>
            <a:r>
              <a:rPr lang="en-US" dirty="0" err="1"/>
              <a:t>Rayha’s</a:t>
            </a:r>
            <a:r>
              <a:rPr lang="en-US" dirty="0"/>
              <a:t> Poem</a:t>
            </a:r>
          </a:p>
        </p:txBody>
      </p:sp>
    </p:spTree>
    <p:extLst>
      <p:ext uri="{BB962C8B-B14F-4D97-AF65-F5344CB8AC3E}">
        <p14:creationId xmlns:p14="http://schemas.microsoft.com/office/powerpoint/2010/main" val="296123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44D649-15C2-40BC-B646-589EA98D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3620FB-65A5-4ABB-A03C-A23B5C4C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Non-violent</a:t>
            </a:r>
          </a:p>
          <a:p>
            <a:r>
              <a:rPr lang="en-US" dirty="0"/>
              <a:t>Co-operative</a:t>
            </a:r>
          </a:p>
          <a:p>
            <a:r>
              <a:rPr lang="en-US" dirty="0"/>
              <a:t>Non-standard setting</a:t>
            </a:r>
          </a:p>
        </p:txBody>
      </p:sp>
    </p:spTree>
    <p:extLst>
      <p:ext uri="{BB962C8B-B14F-4D97-AF65-F5344CB8AC3E}">
        <p14:creationId xmlns:p14="http://schemas.microsoft.com/office/powerpoint/2010/main" val="426580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2D8183-E7D6-4802-994F-0B0E9F19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616856"/>
            <a:ext cx="3161016" cy="259509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Multiplayer </a:t>
            </a:r>
            <a:r>
              <a:rPr lang="en-US" sz="4200" b="0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prototype</a:t>
            </a:r>
            <a:br>
              <a:rPr lang="en-US" sz="4200" b="0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b="0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(Gordon)</a:t>
            </a:r>
            <a:endParaRPr lang="en-US" sz="4200" b="0" i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31" name="Picture 4" descr="Image may contain: text">
            <a:extLst>
              <a:ext uri="{FF2B5EF4-FFF2-40B4-BE49-F238E27FC236}">
                <a16:creationId xmlns:a16="http://schemas.microsoft.com/office/drawing/2014/main" xmlns="" id="{6BC7922E-13D5-4F4D-9CFB-3400D01B0D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63" y="1616856"/>
            <a:ext cx="6443180" cy="362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08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Multiplayer prototype (Gordon)</a:t>
            </a:r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3218247"/>
            <a:ext cx="4395787" cy="1880419"/>
          </a:xfrm>
        </p:spPr>
      </p:pic>
      <p:pic>
        <p:nvPicPr>
          <p:cNvPr id="13" name="内容占位符 1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19" y="2156759"/>
            <a:ext cx="4395788" cy="3998632"/>
          </a:xfrm>
        </p:spPr>
      </p:pic>
    </p:spTree>
    <p:extLst>
      <p:ext uri="{BB962C8B-B14F-4D97-AF65-F5344CB8AC3E}">
        <p14:creationId xmlns:p14="http://schemas.microsoft.com/office/powerpoint/2010/main" val="227189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2D8183-E7D6-4802-994F-0B0E9F19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prototype (Gordon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altLang="zh-CN" sz="2800" dirty="0" smtClean="0"/>
              <a:t>- Artful Dodgers</a:t>
            </a:r>
            <a:endParaRPr lang="en-US" sz="2800" dirty="0"/>
          </a:p>
        </p:txBody>
      </p:sp>
      <p:pic>
        <p:nvPicPr>
          <p:cNvPr id="1026" name="Picture 2" descr="No automatic alt text available.">
            <a:extLst>
              <a:ext uri="{FF2B5EF4-FFF2-40B4-BE49-F238E27FC236}">
                <a16:creationId xmlns:a16="http://schemas.microsoft.com/office/drawing/2014/main" xmlns="" id="{10E2E45B-273B-4F10-9175-CE8EA6EB7B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7372" y="2052638"/>
            <a:ext cx="731903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60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4A953-3C85-4291-B05F-9A5FE101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Enuma </a:t>
            </a:r>
            <a:r>
              <a:rPr lang="en-US" dirty="0" err="1"/>
              <a:t>Elish</a:t>
            </a:r>
            <a:r>
              <a:rPr lang="en-US" dirty="0"/>
              <a:t> (</a:t>
            </a:r>
            <a:r>
              <a:rPr lang="en-US" dirty="0" err="1" smtClean="0"/>
              <a:t>Mostafa</a:t>
            </a:r>
            <a:r>
              <a:rPr lang="en-US" dirty="0" smtClean="0"/>
              <a:t> &amp; Gordon)</a:t>
            </a:r>
            <a:endParaRPr lang="en-US" dirty="0"/>
          </a:p>
        </p:txBody>
      </p:sp>
      <p:pic>
        <p:nvPicPr>
          <p:cNvPr id="3074" name="Picture 2" descr="Image may contain: one or more people and text">
            <a:extLst>
              <a:ext uri="{FF2B5EF4-FFF2-40B4-BE49-F238E27FC236}">
                <a16:creationId xmlns:a16="http://schemas.microsoft.com/office/drawing/2014/main" xmlns="" id="{35C5AD4B-F1EE-4DAE-A8FE-150DB7DE09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313" y="2337789"/>
            <a:ext cx="8947150" cy="362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559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427</Words>
  <Application>Microsoft Office PowerPoint</Application>
  <PresentationFormat>宽屏</PresentationFormat>
  <Paragraphs>82</Paragraphs>
  <Slides>21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宋体</vt:lpstr>
      <vt:lpstr>等线</vt:lpstr>
      <vt:lpstr>Arial</vt:lpstr>
      <vt:lpstr>Calibri</vt:lpstr>
      <vt:lpstr>Century Gothic</vt:lpstr>
      <vt:lpstr>Wingdings 3</vt:lpstr>
      <vt:lpstr>离子</vt:lpstr>
      <vt:lpstr>Rayha’s Poem </vt:lpstr>
      <vt:lpstr>What is it</vt:lpstr>
      <vt:lpstr>Themes</vt:lpstr>
      <vt:lpstr>Iterative Process</vt:lpstr>
      <vt:lpstr>Initial Objectives</vt:lpstr>
      <vt:lpstr>Multiplayer prototype (Gordon)</vt:lpstr>
      <vt:lpstr>Multiplayer prototype (Gordon)</vt:lpstr>
      <vt:lpstr>Multiplayer prototype (Gordon) - Artful Dodgers</vt:lpstr>
      <vt:lpstr>Enuma Elish (Mostafa &amp; Gordon)</vt:lpstr>
      <vt:lpstr>Single player pivot</vt:lpstr>
      <vt:lpstr>New Objective</vt:lpstr>
      <vt:lpstr>New Narrative Direction</vt:lpstr>
      <vt:lpstr>How did we develop the Story? (Gordon)</vt:lpstr>
      <vt:lpstr>How we developed the Story? (Gordon)</vt:lpstr>
      <vt:lpstr>How we developed the Story? (Gordon)</vt:lpstr>
      <vt:lpstr>How we developed the Story? (Gordon)</vt:lpstr>
      <vt:lpstr>How we developed the Story? (Gordon)</vt:lpstr>
      <vt:lpstr>How we developed the Story? (Gordon)</vt:lpstr>
      <vt:lpstr>Visual Design and Progression in a 3D environment (Gordon)</vt:lpstr>
      <vt:lpstr>The Bride - Single player prototype</vt:lpstr>
      <vt:lpstr>Final Product – Rayha’s Poem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Rayha’s Poem</dc:title>
  <dc:creator>Mostafa Haque</dc:creator>
  <cp:lastModifiedBy>Gordon Lee</cp:lastModifiedBy>
  <cp:revision>22</cp:revision>
  <dcterms:created xsi:type="dcterms:W3CDTF">2018-04-30T13:34:44Z</dcterms:created>
  <dcterms:modified xsi:type="dcterms:W3CDTF">2018-04-30T23:11:57Z</dcterms:modified>
</cp:coreProperties>
</file>