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63" r:id="rId3"/>
    <p:sldId id="330" r:id="rId4"/>
    <p:sldId id="363" r:id="rId5"/>
    <p:sldId id="375" r:id="rId6"/>
    <p:sldId id="364" r:id="rId7"/>
    <p:sldId id="345" r:id="rId8"/>
    <p:sldId id="372" r:id="rId9"/>
    <p:sldId id="371" r:id="rId10"/>
    <p:sldId id="373" r:id="rId11"/>
    <p:sldId id="374" r:id="rId12"/>
    <p:sldId id="277" r:id="rId13"/>
    <p:sldId id="269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1D937A-8953-4A8C-8D8C-7A7FEB84E6A1}" v="388" dt="2025-07-30T22:49:24.052"/>
    <p1510:client id="{8F8D5EF5-0069-C8C9-2E49-AE65868A924E}" v="265" dt="2025-07-30T22:57:45.541"/>
  </p1510:revLst>
</p1510:revInfo>
</file>

<file path=ppt/tableStyles.xml><?xml version="1.0" encoding="utf-8"?>
<a:tblStyleLst xmlns:a="http://schemas.openxmlformats.org/drawingml/2006/main" def="{25F975DD-4FDE-4320-BB18-A8E6E87381B4}">
  <a:tblStyle styleId="{25F975DD-4FDE-4320-BB18-A8E6E87381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-Jiun Chen" userId="S::ychen0793@monroeu.edu::d571d96d-cac6-4b03-a5a5-848d57c9b732" providerId="AD" clId="Web-{8F8D5EF5-0069-C8C9-2E49-AE65868A924E}"/>
    <pc:docChg chg="delSld modSld">
      <pc:chgData name="Yu-Jiun Chen" userId="S::ychen0793@monroeu.edu::d571d96d-cac6-4b03-a5a5-848d57c9b732" providerId="AD" clId="Web-{8F8D5EF5-0069-C8C9-2E49-AE65868A924E}" dt="2025-07-30T22:57:45.541" v="260" actId="1076"/>
      <pc:docMkLst>
        <pc:docMk/>
      </pc:docMkLst>
      <pc:sldChg chg="modSp">
        <pc:chgData name="Yu-Jiun Chen" userId="S::ychen0793@monroeu.edu::d571d96d-cac6-4b03-a5a5-848d57c9b732" providerId="AD" clId="Web-{8F8D5EF5-0069-C8C9-2E49-AE65868A924E}" dt="2025-07-30T22:27:20.925" v="113" actId="20577"/>
        <pc:sldMkLst>
          <pc:docMk/>
          <pc:sldMk cId="0" sldId="263"/>
        </pc:sldMkLst>
        <pc:spChg chg="mod">
          <ac:chgData name="Yu-Jiun Chen" userId="S::ychen0793@monroeu.edu::d571d96d-cac6-4b03-a5a5-848d57c9b732" providerId="AD" clId="Web-{8F8D5EF5-0069-C8C9-2E49-AE65868A924E}" dt="2025-07-30T22:27:20.925" v="113" actId="20577"/>
          <ac:spMkLst>
            <pc:docMk/>
            <pc:sldMk cId="0" sldId="263"/>
            <ac:spMk id="835" creationId="{00000000-0000-0000-0000-000000000000}"/>
          </ac:spMkLst>
        </pc:spChg>
      </pc:sldChg>
      <pc:sldChg chg="modSp">
        <pc:chgData name="Yu-Jiun Chen" userId="S::ychen0793@monroeu.edu::d571d96d-cac6-4b03-a5a5-848d57c9b732" providerId="AD" clId="Web-{8F8D5EF5-0069-C8C9-2E49-AE65868A924E}" dt="2025-07-30T22:57:45.541" v="260" actId="1076"/>
        <pc:sldMkLst>
          <pc:docMk/>
          <pc:sldMk cId="0" sldId="277"/>
        </pc:sldMkLst>
        <pc:spChg chg="mod">
          <ac:chgData name="Yu-Jiun Chen" userId="S::ychen0793@monroeu.edu::d571d96d-cac6-4b03-a5a5-848d57c9b732" providerId="AD" clId="Web-{8F8D5EF5-0069-C8C9-2E49-AE65868A924E}" dt="2025-07-30T22:35:50.607" v="239" actId="1076"/>
          <ac:spMkLst>
            <pc:docMk/>
            <pc:sldMk cId="0" sldId="277"/>
            <ac:spMk id="2" creationId="{E6536C11-2DA4-1E27-530B-1D4219816EA2}"/>
          </ac:spMkLst>
        </pc:spChg>
        <pc:spChg chg="mod">
          <ac:chgData name="Yu-Jiun Chen" userId="S::ychen0793@monroeu.edu::d571d96d-cac6-4b03-a5a5-848d57c9b732" providerId="AD" clId="Web-{8F8D5EF5-0069-C8C9-2E49-AE65868A924E}" dt="2025-07-30T22:35:45.497" v="237" actId="1076"/>
          <ac:spMkLst>
            <pc:docMk/>
            <pc:sldMk cId="0" sldId="277"/>
            <ac:spMk id="3" creationId="{0AF5A99C-BF31-C86C-F5C5-A8FFC4CDE672}"/>
          </ac:spMkLst>
        </pc:spChg>
        <pc:spChg chg="mod">
          <ac:chgData name="Yu-Jiun Chen" userId="S::ychen0793@monroeu.edu::d571d96d-cac6-4b03-a5a5-848d57c9b732" providerId="AD" clId="Web-{8F8D5EF5-0069-C8C9-2E49-AE65868A924E}" dt="2025-07-30T22:46:28.823" v="252" actId="20577"/>
          <ac:spMkLst>
            <pc:docMk/>
            <pc:sldMk cId="0" sldId="277"/>
            <ac:spMk id="1950" creationId="{00000000-0000-0000-0000-000000000000}"/>
          </ac:spMkLst>
        </pc:spChg>
        <pc:spChg chg="mod">
          <ac:chgData name="Yu-Jiun Chen" userId="S::ychen0793@monroeu.edu::d571d96d-cac6-4b03-a5a5-848d57c9b732" providerId="AD" clId="Web-{8F8D5EF5-0069-C8C9-2E49-AE65868A924E}" dt="2025-07-30T22:34:34.962" v="226"/>
          <ac:spMkLst>
            <pc:docMk/>
            <pc:sldMk cId="0" sldId="277"/>
            <ac:spMk id="1951" creationId="{00000000-0000-0000-0000-000000000000}"/>
          </ac:spMkLst>
        </pc:spChg>
        <pc:spChg chg="mod">
          <ac:chgData name="Yu-Jiun Chen" userId="S::ychen0793@monroeu.edu::d571d96d-cac6-4b03-a5a5-848d57c9b732" providerId="AD" clId="Web-{8F8D5EF5-0069-C8C9-2E49-AE65868A924E}" dt="2025-07-30T22:34:34.962" v="227"/>
          <ac:spMkLst>
            <pc:docMk/>
            <pc:sldMk cId="0" sldId="277"/>
            <ac:spMk id="1952" creationId="{00000000-0000-0000-0000-000000000000}"/>
          </ac:spMkLst>
        </pc:spChg>
        <pc:spChg chg="mod">
          <ac:chgData name="Yu-Jiun Chen" userId="S::ychen0793@monroeu.edu::d571d96d-cac6-4b03-a5a5-848d57c9b732" providerId="AD" clId="Web-{8F8D5EF5-0069-C8C9-2E49-AE65868A924E}" dt="2025-07-30T22:57:45.541" v="260" actId="1076"/>
          <ac:spMkLst>
            <pc:docMk/>
            <pc:sldMk cId="0" sldId="277"/>
            <ac:spMk id="1953" creationId="{00000000-0000-0000-0000-000000000000}"/>
          </ac:spMkLst>
        </pc:spChg>
        <pc:spChg chg="mod">
          <ac:chgData name="Yu-Jiun Chen" userId="S::ychen0793@monroeu.edu::d571d96d-cac6-4b03-a5a5-848d57c9b732" providerId="AD" clId="Web-{8F8D5EF5-0069-C8C9-2E49-AE65868A924E}" dt="2025-07-30T22:48:51.640" v="257" actId="20577"/>
          <ac:spMkLst>
            <pc:docMk/>
            <pc:sldMk cId="0" sldId="277"/>
            <ac:spMk id="1954" creationId="{00000000-0000-0000-0000-000000000000}"/>
          </ac:spMkLst>
        </pc:spChg>
        <pc:spChg chg="mod">
          <ac:chgData name="Yu-Jiun Chen" userId="S::ychen0793@monroeu.edu::d571d96d-cac6-4b03-a5a5-848d57c9b732" providerId="AD" clId="Web-{8F8D5EF5-0069-C8C9-2E49-AE65868A924E}" dt="2025-07-30T22:35:57.607" v="240" actId="1076"/>
          <ac:spMkLst>
            <pc:docMk/>
            <pc:sldMk cId="0" sldId="277"/>
            <ac:spMk id="1955" creationId="{00000000-0000-0000-0000-000000000000}"/>
          </ac:spMkLst>
        </pc:spChg>
        <pc:spChg chg="mod">
          <ac:chgData name="Yu-Jiun Chen" userId="S::ychen0793@monroeu.edu::d571d96d-cac6-4b03-a5a5-848d57c9b732" providerId="AD" clId="Web-{8F8D5EF5-0069-C8C9-2E49-AE65868A924E}" dt="2025-07-30T22:35:26.871" v="234" actId="1076"/>
          <ac:spMkLst>
            <pc:docMk/>
            <pc:sldMk cId="0" sldId="277"/>
            <ac:spMk id="1956" creationId="{00000000-0000-0000-0000-000000000000}"/>
          </ac:spMkLst>
        </pc:spChg>
      </pc:sldChg>
      <pc:sldChg chg="modSp">
        <pc:chgData name="Yu-Jiun Chen" userId="S::ychen0793@monroeu.edu::d571d96d-cac6-4b03-a5a5-848d57c9b732" providerId="AD" clId="Web-{8F8D5EF5-0069-C8C9-2E49-AE65868A924E}" dt="2025-07-30T22:37:36.171" v="249" actId="20577"/>
        <pc:sldMkLst>
          <pc:docMk/>
          <pc:sldMk cId="1856501617" sldId="318"/>
        </pc:sldMkLst>
        <pc:spChg chg="mod">
          <ac:chgData name="Yu-Jiun Chen" userId="S::ychen0793@monroeu.edu::d571d96d-cac6-4b03-a5a5-848d57c9b732" providerId="AD" clId="Web-{8F8D5EF5-0069-C8C9-2E49-AE65868A924E}" dt="2025-07-30T22:37:36.171" v="249" actId="20577"/>
          <ac:spMkLst>
            <pc:docMk/>
            <pc:sldMk cId="1856501617" sldId="318"/>
            <ac:spMk id="835" creationId="{A205DB9A-4600-8C1F-A174-F9F26C58926A}"/>
          </ac:spMkLst>
        </pc:spChg>
      </pc:sldChg>
      <pc:sldChg chg="modSp">
        <pc:chgData name="Yu-Jiun Chen" userId="S::ychen0793@monroeu.edu::d571d96d-cac6-4b03-a5a5-848d57c9b732" providerId="AD" clId="Web-{8F8D5EF5-0069-C8C9-2E49-AE65868A924E}" dt="2025-07-30T22:40:47.377" v="251" actId="14100"/>
        <pc:sldMkLst>
          <pc:docMk/>
          <pc:sldMk cId="1299041166" sldId="330"/>
        </pc:sldMkLst>
        <pc:spChg chg="mod">
          <ac:chgData name="Yu-Jiun Chen" userId="S::ychen0793@monroeu.edu::d571d96d-cac6-4b03-a5a5-848d57c9b732" providerId="AD" clId="Web-{8F8D5EF5-0069-C8C9-2E49-AE65868A924E}" dt="2025-07-30T22:40:47.377" v="251" actId="14100"/>
          <ac:spMkLst>
            <pc:docMk/>
            <pc:sldMk cId="1299041166" sldId="330"/>
            <ac:spMk id="835" creationId="{E604AB5E-FE4F-E18E-F1F4-037745B46044}"/>
          </ac:spMkLst>
        </pc:spChg>
      </pc:sldChg>
      <pc:sldChg chg="del">
        <pc:chgData name="Yu-Jiun Chen" userId="S::ychen0793@monroeu.edu::d571d96d-cac6-4b03-a5a5-848d57c9b732" providerId="AD" clId="Web-{8F8D5EF5-0069-C8C9-2E49-AE65868A924E}" dt="2025-07-30T22:20:25.518" v="2"/>
        <pc:sldMkLst>
          <pc:docMk/>
          <pc:sldMk cId="4217155045" sldId="372"/>
        </pc:sldMkLst>
      </pc:sldChg>
      <pc:sldChg chg="del">
        <pc:chgData name="Yu-Jiun Chen" userId="S::ychen0793@monroeu.edu::d571d96d-cac6-4b03-a5a5-848d57c9b732" providerId="AD" clId="Web-{8F8D5EF5-0069-C8C9-2E49-AE65868A924E}" dt="2025-07-30T22:20:25.518" v="1"/>
        <pc:sldMkLst>
          <pc:docMk/>
          <pc:sldMk cId="3066681314" sldId="373"/>
        </pc:sldMkLst>
      </pc:sldChg>
      <pc:sldChg chg="del">
        <pc:chgData name="Yu-Jiun Chen" userId="S::ychen0793@monroeu.edu::d571d96d-cac6-4b03-a5a5-848d57c9b732" providerId="AD" clId="Web-{8F8D5EF5-0069-C8C9-2E49-AE65868A924E}" dt="2025-07-30T22:20:25.518" v="0"/>
        <pc:sldMkLst>
          <pc:docMk/>
          <pc:sldMk cId="3331518016" sldId="374"/>
        </pc:sldMkLst>
      </pc:sldChg>
    </pc:docChg>
  </pc:docChgLst>
  <pc:docChgLst>
    <pc:chgData name="Gordon Oboh" userId="93a6c569-ebe7-485a-8af4-cc81f6de4c11" providerId="ADAL" clId="{771D937A-8953-4A8C-8D8C-7A7FEB84E6A1}"/>
    <pc:docChg chg="undo custSel addSld delSld modSld sldOrd">
      <pc:chgData name="Gordon Oboh" userId="93a6c569-ebe7-485a-8af4-cc81f6de4c11" providerId="ADAL" clId="{771D937A-8953-4A8C-8D8C-7A7FEB84E6A1}" dt="2025-07-30T22:49:24.052" v="422" actId="47"/>
      <pc:docMkLst>
        <pc:docMk/>
      </pc:docMkLst>
      <pc:sldChg chg="del">
        <pc:chgData name="Gordon Oboh" userId="93a6c569-ebe7-485a-8af4-cc81f6de4c11" providerId="ADAL" clId="{771D937A-8953-4A8C-8D8C-7A7FEB84E6A1}" dt="2025-07-30T22:09:24.145" v="1" actId="47"/>
        <pc:sldMkLst>
          <pc:docMk/>
          <pc:sldMk cId="0" sldId="258"/>
        </pc:sldMkLst>
      </pc:sldChg>
      <pc:sldChg chg="modSp mod">
        <pc:chgData name="Gordon Oboh" userId="93a6c569-ebe7-485a-8af4-cc81f6de4c11" providerId="ADAL" clId="{771D937A-8953-4A8C-8D8C-7A7FEB84E6A1}" dt="2025-07-30T22:35:39.645" v="383" actId="14100"/>
        <pc:sldMkLst>
          <pc:docMk/>
          <pc:sldMk cId="0" sldId="263"/>
        </pc:sldMkLst>
        <pc:spChg chg="mod">
          <ac:chgData name="Gordon Oboh" userId="93a6c569-ebe7-485a-8af4-cc81f6de4c11" providerId="ADAL" clId="{771D937A-8953-4A8C-8D8C-7A7FEB84E6A1}" dt="2025-07-30T22:35:39.645" v="383" actId="14100"/>
          <ac:spMkLst>
            <pc:docMk/>
            <pc:sldMk cId="0" sldId="263"/>
            <ac:spMk id="835" creationId="{00000000-0000-0000-0000-000000000000}"/>
          </ac:spMkLst>
        </pc:spChg>
      </pc:sldChg>
      <pc:sldChg chg="addSp modSp mod">
        <pc:chgData name="Gordon Oboh" userId="93a6c569-ebe7-485a-8af4-cc81f6de4c11" providerId="ADAL" clId="{771D937A-8953-4A8C-8D8C-7A7FEB84E6A1}" dt="2025-07-30T22:31:09.086" v="305" actId="20577"/>
        <pc:sldMkLst>
          <pc:docMk/>
          <pc:sldMk cId="0" sldId="277"/>
        </pc:sldMkLst>
        <pc:spChg chg="add mod">
          <ac:chgData name="Gordon Oboh" userId="93a6c569-ebe7-485a-8af4-cc81f6de4c11" providerId="ADAL" clId="{771D937A-8953-4A8C-8D8C-7A7FEB84E6A1}" dt="2025-07-30T22:30:51.380" v="296" actId="20577"/>
          <ac:spMkLst>
            <pc:docMk/>
            <pc:sldMk cId="0" sldId="277"/>
            <ac:spMk id="2" creationId="{E6536C11-2DA4-1E27-530B-1D4219816EA2}"/>
          </ac:spMkLst>
        </pc:spChg>
        <pc:spChg chg="add mod">
          <ac:chgData name="Gordon Oboh" userId="93a6c569-ebe7-485a-8af4-cc81f6de4c11" providerId="ADAL" clId="{771D937A-8953-4A8C-8D8C-7A7FEB84E6A1}" dt="2025-07-30T22:31:09.086" v="305" actId="20577"/>
          <ac:spMkLst>
            <pc:docMk/>
            <pc:sldMk cId="0" sldId="277"/>
            <ac:spMk id="3" creationId="{0AF5A99C-BF31-C86C-F5C5-A8FFC4CDE672}"/>
          </ac:spMkLst>
        </pc:spChg>
        <pc:spChg chg="mod">
          <ac:chgData name="Gordon Oboh" userId="93a6c569-ebe7-485a-8af4-cc81f6de4c11" providerId="ADAL" clId="{771D937A-8953-4A8C-8D8C-7A7FEB84E6A1}" dt="2025-07-30T22:30:00.590" v="271" actId="1076"/>
          <ac:spMkLst>
            <pc:docMk/>
            <pc:sldMk cId="0" sldId="277"/>
            <ac:spMk id="1951" creationId="{00000000-0000-0000-0000-000000000000}"/>
          </ac:spMkLst>
        </pc:spChg>
        <pc:spChg chg="mod">
          <ac:chgData name="Gordon Oboh" userId="93a6c569-ebe7-485a-8af4-cc81f6de4c11" providerId="ADAL" clId="{771D937A-8953-4A8C-8D8C-7A7FEB84E6A1}" dt="2025-07-30T22:30:29.572" v="281" actId="14100"/>
          <ac:spMkLst>
            <pc:docMk/>
            <pc:sldMk cId="0" sldId="277"/>
            <ac:spMk id="1952" creationId="{00000000-0000-0000-0000-000000000000}"/>
          </ac:spMkLst>
        </pc:spChg>
        <pc:spChg chg="mod">
          <ac:chgData name="Gordon Oboh" userId="93a6c569-ebe7-485a-8af4-cc81f6de4c11" providerId="ADAL" clId="{771D937A-8953-4A8C-8D8C-7A7FEB84E6A1}" dt="2025-07-30T22:28:51.080" v="243" actId="20577"/>
          <ac:spMkLst>
            <pc:docMk/>
            <pc:sldMk cId="0" sldId="277"/>
            <ac:spMk id="1953" creationId="{00000000-0000-0000-0000-000000000000}"/>
          </ac:spMkLst>
        </pc:spChg>
        <pc:spChg chg="mod">
          <ac:chgData name="Gordon Oboh" userId="93a6c569-ebe7-485a-8af4-cc81f6de4c11" providerId="ADAL" clId="{771D937A-8953-4A8C-8D8C-7A7FEB84E6A1}" dt="2025-07-30T22:27:59.899" v="167" actId="14100"/>
          <ac:spMkLst>
            <pc:docMk/>
            <pc:sldMk cId="0" sldId="277"/>
            <ac:spMk id="1954" creationId="{00000000-0000-0000-0000-000000000000}"/>
          </ac:spMkLst>
        </pc:spChg>
      </pc:sldChg>
      <pc:sldChg chg="del">
        <pc:chgData name="Gordon Oboh" userId="93a6c569-ebe7-485a-8af4-cc81f6de4c11" providerId="ADAL" clId="{771D937A-8953-4A8C-8D8C-7A7FEB84E6A1}" dt="2025-07-30T22:09:47.727" v="3" actId="47"/>
        <pc:sldMkLst>
          <pc:docMk/>
          <pc:sldMk cId="3499076890" sldId="316"/>
        </pc:sldMkLst>
      </pc:sldChg>
      <pc:sldChg chg="del">
        <pc:chgData name="Gordon Oboh" userId="93a6c569-ebe7-485a-8af4-cc81f6de4c11" providerId="ADAL" clId="{771D937A-8953-4A8C-8D8C-7A7FEB84E6A1}" dt="2025-07-30T22:09:41.187" v="2" actId="47"/>
        <pc:sldMkLst>
          <pc:docMk/>
          <pc:sldMk cId="3785779997" sldId="317"/>
        </pc:sldMkLst>
      </pc:sldChg>
      <pc:sldChg chg="del ord">
        <pc:chgData name="Gordon Oboh" userId="93a6c569-ebe7-485a-8af4-cc81f6de4c11" providerId="ADAL" clId="{771D937A-8953-4A8C-8D8C-7A7FEB84E6A1}" dt="2025-07-30T22:49:24.052" v="422" actId="47"/>
        <pc:sldMkLst>
          <pc:docMk/>
          <pc:sldMk cId="1856501617" sldId="318"/>
        </pc:sldMkLst>
      </pc:sldChg>
      <pc:sldChg chg="addSp delSp modSp mod">
        <pc:chgData name="Gordon Oboh" userId="93a6c569-ebe7-485a-8af4-cc81f6de4c11" providerId="ADAL" clId="{771D937A-8953-4A8C-8D8C-7A7FEB84E6A1}" dt="2025-07-30T22:26:34.801" v="126" actId="208"/>
        <pc:sldMkLst>
          <pc:docMk/>
          <pc:sldMk cId="1299041166" sldId="330"/>
        </pc:sldMkLst>
        <pc:picChg chg="del">
          <ac:chgData name="Gordon Oboh" userId="93a6c569-ebe7-485a-8af4-cc81f6de4c11" providerId="ADAL" clId="{771D937A-8953-4A8C-8D8C-7A7FEB84E6A1}" dt="2025-07-30T22:15:31.362" v="46" actId="478"/>
          <ac:picMkLst>
            <pc:docMk/>
            <pc:sldMk cId="1299041166" sldId="330"/>
            <ac:picMk id="22" creationId="{05BACB46-CB0B-8A33-8957-5BC70F66D63F}"/>
          </ac:picMkLst>
        </pc:picChg>
        <pc:picChg chg="add mod">
          <ac:chgData name="Gordon Oboh" userId="93a6c569-ebe7-485a-8af4-cc81f6de4c11" providerId="ADAL" clId="{771D937A-8953-4A8C-8D8C-7A7FEB84E6A1}" dt="2025-07-30T22:26:34.801" v="126" actId="208"/>
          <ac:picMkLst>
            <pc:docMk/>
            <pc:sldMk cId="1299041166" sldId="330"/>
            <ac:picMk id="23" creationId="{987CB471-F2C4-AE17-5070-C9275FC332DD}"/>
          </ac:picMkLst>
        </pc:picChg>
      </pc:sldChg>
      <pc:sldChg chg="del">
        <pc:chgData name="Gordon Oboh" userId="93a6c569-ebe7-485a-8af4-cc81f6de4c11" providerId="ADAL" clId="{771D937A-8953-4A8C-8D8C-7A7FEB84E6A1}" dt="2025-07-30T22:09:58.596" v="4" actId="47"/>
        <pc:sldMkLst>
          <pc:docMk/>
          <pc:sldMk cId="696479143" sldId="331"/>
        </pc:sldMkLst>
      </pc:sldChg>
      <pc:sldChg chg="del">
        <pc:chgData name="Gordon Oboh" userId="93a6c569-ebe7-485a-8af4-cc81f6de4c11" providerId="ADAL" clId="{771D937A-8953-4A8C-8D8C-7A7FEB84E6A1}" dt="2025-07-30T22:10:12.050" v="5" actId="47"/>
        <pc:sldMkLst>
          <pc:docMk/>
          <pc:sldMk cId="1186947086" sldId="332"/>
        </pc:sldMkLst>
      </pc:sldChg>
      <pc:sldChg chg="del">
        <pc:chgData name="Gordon Oboh" userId="93a6c569-ebe7-485a-8af4-cc81f6de4c11" providerId="ADAL" clId="{771D937A-8953-4A8C-8D8C-7A7FEB84E6A1}" dt="2025-07-30T22:10:12.050" v="5" actId="47"/>
        <pc:sldMkLst>
          <pc:docMk/>
          <pc:sldMk cId="46806541" sldId="333"/>
        </pc:sldMkLst>
      </pc:sldChg>
      <pc:sldChg chg="del">
        <pc:chgData name="Gordon Oboh" userId="93a6c569-ebe7-485a-8af4-cc81f6de4c11" providerId="ADAL" clId="{771D937A-8953-4A8C-8D8C-7A7FEB84E6A1}" dt="2025-07-30T22:10:12.050" v="5" actId="47"/>
        <pc:sldMkLst>
          <pc:docMk/>
          <pc:sldMk cId="1435557453" sldId="334"/>
        </pc:sldMkLst>
      </pc:sldChg>
      <pc:sldChg chg="del">
        <pc:chgData name="Gordon Oboh" userId="93a6c569-ebe7-485a-8af4-cc81f6de4c11" providerId="ADAL" clId="{771D937A-8953-4A8C-8D8C-7A7FEB84E6A1}" dt="2025-07-30T22:10:12.050" v="5" actId="47"/>
        <pc:sldMkLst>
          <pc:docMk/>
          <pc:sldMk cId="3350973211" sldId="335"/>
        </pc:sldMkLst>
      </pc:sldChg>
      <pc:sldChg chg="del">
        <pc:chgData name="Gordon Oboh" userId="93a6c569-ebe7-485a-8af4-cc81f6de4c11" providerId="ADAL" clId="{771D937A-8953-4A8C-8D8C-7A7FEB84E6A1}" dt="2025-07-30T22:25:47.008" v="123" actId="47"/>
        <pc:sldMkLst>
          <pc:docMk/>
          <pc:sldMk cId="465156203" sldId="336"/>
        </pc:sldMkLst>
      </pc:sldChg>
      <pc:sldChg chg="del">
        <pc:chgData name="Gordon Oboh" userId="93a6c569-ebe7-485a-8af4-cc81f6de4c11" providerId="ADAL" clId="{771D937A-8953-4A8C-8D8C-7A7FEB84E6A1}" dt="2025-07-30T22:10:24.560" v="8" actId="47"/>
        <pc:sldMkLst>
          <pc:docMk/>
          <pc:sldMk cId="4038470557" sldId="337"/>
        </pc:sldMkLst>
      </pc:sldChg>
      <pc:sldChg chg="del ord">
        <pc:chgData name="Gordon Oboh" userId="93a6c569-ebe7-485a-8af4-cc81f6de4c11" providerId="ADAL" clId="{771D937A-8953-4A8C-8D8C-7A7FEB84E6A1}" dt="2025-07-30T22:25:54.116" v="124" actId="47"/>
        <pc:sldMkLst>
          <pc:docMk/>
          <pc:sldMk cId="3961611188" sldId="338"/>
        </pc:sldMkLst>
      </pc:sldChg>
      <pc:sldChg chg="del">
        <pc:chgData name="Gordon Oboh" userId="93a6c569-ebe7-485a-8af4-cc81f6de4c11" providerId="ADAL" clId="{771D937A-8953-4A8C-8D8C-7A7FEB84E6A1}" dt="2025-07-30T22:15:05.349" v="40" actId="2696"/>
        <pc:sldMkLst>
          <pc:docMk/>
          <pc:sldMk cId="3147698493" sldId="339"/>
        </pc:sldMkLst>
      </pc:sldChg>
      <pc:sldChg chg="del">
        <pc:chgData name="Gordon Oboh" userId="93a6c569-ebe7-485a-8af4-cc81f6de4c11" providerId="ADAL" clId="{771D937A-8953-4A8C-8D8C-7A7FEB84E6A1}" dt="2025-07-30T22:10:36.074" v="9" actId="47"/>
        <pc:sldMkLst>
          <pc:docMk/>
          <pc:sldMk cId="1177966299" sldId="340"/>
        </pc:sldMkLst>
      </pc:sldChg>
      <pc:sldChg chg="del">
        <pc:chgData name="Gordon Oboh" userId="93a6c569-ebe7-485a-8af4-cc81f6de4c11" providerId="ADAL" clId="{771D937A-8953-4A8C-8D8C-7A7FEB84E6A1}" dt="2025-07-30T22:10:36.074" v="9" actId="47"/>
        <pc:sldMkLst>
          <pc:docMk/>
          <pc:sldMk cId="675341567" sldId="341"/>
        </pc:sldMkLst>
      </pc:sldChg>
      <pc:sldChg chg="del">
        <pc:chgData name="Gordon Oboh" userId="93a6c569-ebe7-485a-8af4-cc81f6de4c11" providerId="ADAL" clId="{771D937A-8953-4A8C-8D8C-7A7FEB84E6A1}" dt="2025-07-30T22:10:36.074" v="9" actId="47"/>
        <pc:sldMkLst>
          <pc:docMk/>
          <pc:sldMk cId="874954811" sldId="342"/>
        </pc:sldMkLst>
      </pc:sldChg>
      <pc:sldChg chg="del">
        <pc:chgData name="Gordon Oboh" userId="93a6c569-ebe7-485a-8af4-cc81f6de4c11" providerId="ADAL" clId="{771D937A-8953-4A8C-8D8C-7A7FEB84E6A1}" dt="2025-07-30T22:10:36.074" v="9" actId="47"/>
        <pc:sldMkLst>
          <pc:docMk/>
          <pc:sldMk cId="670508466" sldId="343"/>
        </pc:sldMkLst>
      </pc:sldChg>
      <pc:sldChg chg="del">
        <pc:chgData name="Gordon Oboh" userId="93a6c569-ebe7-485a-8af4-cc81f6de4c11" providerId="ADAL" clId="{771D937A-8953-4A8C-8D8C-7A7FEB84E6A1}" dt="2025-07-30T22:10:36.074" v="9" actId="47"/>
        <pc:sldMkLst>
          <pc:docMk/>
          <pc:sldMk cId="2286864058" sldId="344"/>
        </pc:sldMkLst>
      </pc:sldChg>
      <pc:sldChg chg="modSp mod ord">
        <pc:chgData name="Gordon Oboh" userId="93a6c569-ebe7-485a-8af4-cc81f6de4c11" providerId="ADAL" clId="{771D937A-8953-4A8C-8D8C-7A7FEB84E6A1}" dt="2025-07-30T22:22:35.587" v="94" actId="20577"/>
        <pc:sldMkLst>
          <pc:docMk/>
          <pc:sldMk cId="1094162756" sldId="345"/>
        </pc:sldMkLst>
        <pc:spChg chg="mod">
          <ac:chgData name="Gordon Oboh" userId="93a6c569-ebe7-485a-8af4-cc81f6de4c11" providerId="ADAL" clId="{771D937A-8953-4A8C-8D8C-7A7FEB84E6A1}" dt="2025-07-30T22:22:35.587" v="94" actId="20577"/>
          <ac:spMkLst>
            <pc:docMk/>
            <pc:sldMk cId="1094162756" sldId="345"/>
            <ac:spMk id="835" creationId="{5A576F0C-0E7A-2BDA-8DB1-AD0A11390492}"/>
          </ac:spMkLst>
        </pc:spChg>
      </pc:sldChg>
      <pc:sldChg chg="del">
        <pc:chgData name="Gordon Oboh" userId="93a6c569-ebe7-485a-8af4-cc81f6de4c11" providerId="ADAL" clId="{771D937A-8953-4A8C-8D8C-7A7FEB84E6A1}" dt="2025-07-30T22:11:25.883" v="27" actId="47"/>
        <pc:sldMkLst>
          <pc:docMk/>
          <pc:sldMk cId="2784377954" sldId="346"/>
        </pc:sldMkLst>
      </pc:sldChg>
      <pc:sldChg chg="del">
        <pc:chgData name="Gordon Oboh" userId="93a6c569-ebe7-485a-8af4-cc81f6de4c11" providerId="ADAL" clId="{771D937A-8953-4A8C-8D8C-7A7FEB84E6A1}" dt="2025-07-30T22:11:25.883" v="27" actId="47"/>
        <pc:sldMkLst>
          <pc:docMk/>
          <pc:sldMk cId="1797774041" sldId="347"/>
        </pc:sldMkLst>
      </pc:sldChg>
      <pc:sldChg chg="del">
        <pc:chgData name="Gordon Oboh" userId="93a6c569-ebe7-485a-8af4-cc81f6de4c11" providerId="ADAL" clId="{771D937A-8953-4A8C-8D8C-7A7FEB84E6A1}" dt="2025-07-30T22:11:25.883" v="27" actId="47"/>
        <pc:sldMkLst>
          <pc:docMk/>
          <pc:sldMk cId="1538777050" sldId="348"/>
        </pc:sldMkLst>
      </pc:sldChg>
      <pc:sldChg chg="del">
        <pc:chgData name="Gordon Oboh" userId="93a6c569-ebe7-485a-8af4-cc81f6de4c11" providerId="ADAL" clId="{771D937A-8953-4A8C-8D8C-7A7FEB84E6A1}" dt="2025-07-30T22:11:25.883" v="27" actId="47"/>
        <pc:sldMkLst>
          <pc:docMk/>
          <pc:sldMk cId="3871030779" sldId="349"/>
        </pc:sldMkLst>
      </pc:sldChg>
      <pc:sldChg chg="del">
        <pc:chgData name="Gordon Oboh" userId="93a6c569-ebe7-485a-8af4-cc81f6de4c11" providerId="ADAL" clId="{771D937A-8953-4A8C-8D8C-7A7FEB84E6A1}" dt="2025-07-30T22:15:09.142" v="41" actId="2696"/>
        <pc:sldMkLst>
          <pc:docMk/>
          <pc:sldMk cId="2773336311" sldId="350"/>
        </pc:sldMkLst>
      </pc:sldChg>
      <pc:sldChg chg="del ord">
        <pc:chgData name="Gordon Oboh" userId="93a6c569-ebe7-485a-8af4-cc81f6de4c11" providerId="ADAL" clId="{771D937A-8953-4A8C-8D8C-7A7FEB84E6A1}" dt="2025-07-30T22:14:04.075" v="35" actId="47"/>
        <pc:sldMkLst>
          <pc:docMk/>
          <pc:sldMk cId="3422200263" sldId="355"/>
        </pc:sldMkLst>
      </pc:sldChg>
      <pc:sldChg chg="delSp del mod ord">
        <pc:chgData name="Gordon Oboh" userId="93a6c569-ebe7-485a-8af4-cc81f6de4c11" providerId="ADAL" clId="{771D937A-8953-4A8C-8D8C-7A7FEB84E6A1}" dt="2025-07-30T22:15:57.056" v="53" actId="47"/>
        <pc:sldMkLst>
          <pc:docMk/>
          <pc:sldMk cId="897476432" sldId="356"/>
        </pc:sldMkLst>
        <pc:picChg chg="del">
          <ac:chgData name="Gordon Oboh" userId="93a6c569-ebe7-485a-8af4-cc81f6de4c11" providerId="ADAL" clId="{771D937A-8953-4A8C-8D8C-7A7FEB84E6A1}" dt="2025-07-30T22:15:34.565" v="47" actId="21"/>
          <ac:picMkLst>
            <pc:docMk/>
            <pc:sldMk cId="897476432" sldId="356"/>
            <ac:picMk id="23" creationId="{987CB471-F2C4-AE17-5070-C9275FC332DD}"/>
          </ac:picMkLst>
        </pc:picChg>
      </pc:sldChg>
      <pc:sldChg chg="del">
        <pc:chgData name="Gordon Oboh" userId="93a6c569-ebe7-485a-8af4-cc81f6de4c11" providerId="ADAL" clId="{771D937A-8953-4A8C-8D8C-7A7FEB84E6A1}" dt="2025-07-30T22:16:13.360" v="54" actId="47"/>
        <pc:sldMkLst>
          <pc:docMk/>
          <pc:sldMk cId="142403710" sldId="357"/>
        </pc:sldMkLst>
      </pc:sldChg>
      <pc:sldChg chg="del">
        <pc:chgData name="Gordon Oboh" userId="93a6c569-ebe7-485a-8af4-cc81f6de4c11" providerId="ADAL" clId="{771D937A-8953-4A8C-8D8C-7A7FEB84E6A1}" dt="2025-07-30T22:18:21.672" v="61" actId="47"/>
        <pc:sldMkLst>
          <pc:docMk/>
          <pc:sldMk cId="3632543241" sldId="358"/>
        </pc:sldMkLst>
      </pc:sldChg>
      <pc:sldChg chg="del">
        <pc:chgData name="Gordon Oboh" userId="93a6c569-ebe7-485a-8af4-cc81f6de4c11" providerId="ADAL" clId="{771D937A-8953-4A8C-8D8C-7A7FEB84E6A1}" dt="2025-07-30T22:18:21.672" v="61" actId="47"/>
        <pc:sldMkLst>
          <pc:docMk/>
          <pc:sldMk cId="2370844902" sldId="359"/>
        </pc:sldMkLst>
      </pc:sldChg>
      <pc:sldChg chg="del">
        <pc:chgData name="Gordon Oboh" userId="93a6c569-ebe7-485a-8af4-cc81f6de4c11" providerId="ADAL" clId="{771D937A-8953-4A8C-8D8C-7A7FEB84E6A1}" dt="2025-07-30T22:18:21.672" v="61" actId="47"/>
        <pc:sldMkLst>
          <pc:docMk/>
          <pc:sldMk cId="4225103249" sldId="360"/>
        </pc:sldMkLst>
      </pc:sldChg>
      <pc:sldChg chg="del">
        <pc:chgData name="Gordon Oboh" userId="93a6c569-ebe7-485a-8af4-cc81f6de4c11" providerId="ADAL" clId="{771D937A-8953-4A8C-8D8C-7A7FEB84E6A1}" dt="2025-07-30T22:18:21.672" v="61" actId="47"/>
        <pc:sldMkLst>
          <pc:docMk/>
          <pc:sldMk cId="412339633" sldId="361"/>
        </pc:sldMkLst>
      </pc:sldChg>
      <pc:sldChg chg="del">
        <pc:chgData name="Gordon Oboh" userId="93a6c569-ebe7-485a-8af4-cc81f6de4c11" providerId="ADAL" clId="{771D937A-8953-4A8C-8D8C-7A7FEB84E6A1}" dt="2025-07-30T22:18:21.672" v="61" actId="47"/>
        <pc:sldMkLst>
          <pc:docMk/>
          <pc:sldMk cId="491784218" sldId="362"/>
        </pc:sldMkLst>
      </pc:sldChg>
      <pc:sldChg chg="addSp delSp modSp mod ord">
        <pc:chgData name="Gordon Oboh" userId="93a6c569-ebe7-485a-8af4-cc81f6de4c11" providerId="ADAL" clId="{771D937A-8953-4A8C-8D8C-7A7FEB84E6A1}" dt="2025-07-30T22:41:35.165" v="421" actId="1076"/>
        <pc:sldMkLst>
          <pc:docMk/>
          <pc:sldMk cId="3932326135" sldId="363"/>
        </pc:sldMkLst>
        <pc:spChg chg="del mod">
          <ac:chgData name="Gordon Oboh" userId="93a6c569-ebe7-485a-8af4-cc81f6de4c11" providerId="ADAL" clId="{771D937A-8953-4A8C-8D8C-7A7FEB84E6A1}" dt="2025-07-30T22:40:31.175" v="412" actId="478"/>
          <ac:spMkLst>
            <pc:docMk/>
            <pc:sldMk cId="3932326135" sldId="363"/>
            <ac:spMk id="21" creationId="{520F9664-89BF-1FDA-5B8D-484DF1046900}"/>
          </ac:spMkLst>
        </pc:spChg>
        <pc:spChg chg="mod">
          <ac:chgData name="Gordon Oboh" userId="93a6c569-ebe7-485a-8af4-cc81f6de4c11" providerId="ADAL" clId="{771D937A-8953-4A8C-8D8C-7A7FEB84E6A1}" dt="2025-07-30T22:40:25.528" v="410" actId="1076"/>
          <ac:spMkLst>
            <pc:docMk/>
            <pc:sldMk cId="3932326135" sldId="363"/>
            <ac:spMk id="22" creationId="{72BAB5D3-4367-595B-7FE3-266075F66637}"/>
          </ac:spMkLst>
        </pc:spChg>
        <pc:spChg chg="add del mod">
          <ac:chgData name="Gordon Oboh" userId="93a6c569-ebe7-485a-8af4-cc81f6de4c11" providerId="ADAL" clId="{771D937A-8953-4A8C-8D8C-7A7FEB84E6A1}" dt="2025-07-30T22:39:55.452" v="399" actId="478"/>
          <ac:spMkLst>
            <pc:docMk/>
            <pc:sldMk cId="3932326135" sldId="363"/>
            <ac:spMk id="24" creationId="{CE2F6F57-306C-4449-B199-2798AFBECB82}"/>
          </ac:spMkLst>
        </pc:spChg>
        <pc:spChg chg="add del mod">
          <ac:chgData name="Gordon Oboh" userId="93a6c569-ebe7-485a-8af4-cc81f6de4c11" providerId="ADAL" clId="{771D937A-8953-4A8C-8D8C-7A7FEB84E6A1}" dt="2025-07-30T22:39:46.811" v="396" actId="478"/>
          <ac:spMkLst>
            <pc:docMk/>
            <pc:sldMk cId="3932326135" sldId="363"/>
            <ac:spMk id="26" creationId="{5B2F124F-E487-E4B8-1969-3E4C6C01B3D6}"/>
          </ac:spMkLst>
        </pc:spChg>
        <pc:spChg chg="add mod">
          <ac:chgData name="Gordon Oboh" userId="93a6c569-ebe7-485a-8af4-cc81f6de4c11" providerId="ADAL" clId="{771D937A-8953-4A8C-8D8C-7A7FEB84E6A1}" dt="2025-07-30T22:40:12.576" v="406"/>
          <ac:spMkLst>
            <pc:docMk/>
            <pc:sldMk cId="3932326135" sldId="363"/>
            <ac:spMk id="28" creationId="{0E6A5DDE-1A14-69C0-5F79-57BF4F783D9E}"/>
          </ac:spMkLst>
        </pc:spChg>
        <pc:spChg chg="add del mod">
          <ac:chgData name="Gordon Oboh" userId="93a6c569-ebe7-485a-8af4-cc81f6de4c11" providerId="ADAL" clId="{771D937A-8953-4A8C-8D8C-7A7FEB84E6A1}" dt="2025-07-30T22:40:04.573" v="403" actId="478"/>
          <ac:spMkLst>
            <pc:docMk/>
            <pc:sldMk cId="3932326135" sldId="363"/>
            <ac:spMk id="30" creationId="{51C51E09-6F84-E53B-B0EE-764C35E734D4}"/>
          </ac:spMkLst>
        </pc:spChg>
        <pc:spChg chg="add del mod">
          <ac:chgData name="Gordon Oboh" userId="93a6c569-ebe7-485a-8af4-cc81f6de4c11" providerId="ADAL" clId="{771D937A-8953-4A8C-8D8C-7A7FEB84E6A1}" dt="2025-07-30T22:40:20.395" v="409" actId="478"/>
          <ac:spMkLst>
            <pc:docMk/>
            <pc:sldMk cId="3932326135" sldId="363"/>
            <ac:spMk id="32" creationId="{275CA2D3-DAF3-BB6F-CEFA-069D80B89E46}"/>
          </ac:spMkLst>
        </pc:spChg>
        <pc:spChg chg="add del mod">
          <ac:chgData name="Gordon Oboh" userId="93a6c569-ebe7-485a-8af4-cc81f6de4c11" providerId="ADAL" clId="{771D937A-8953-4A8C-8D8C-7A7FEB84E6A1}" dt="2025-07-30T22:40:37.227" v="416" actId="478"/>
          <ac:spMkLst>
            <pc:docMk/>
            <pc:sldMk cId="3932326135" sldId="363"/>
            <ac:spMk id="34" creationId="{E045088F-A865-E72C-1570-5117CDAB2DAD}"/>
          </ac:spMkLst>
        </pc:spChg>
        <pc:spChg chg="add del">
          <ac:chgData name="Gordon Oboh" userId="93a6c569-ebe7-485a-8af4-cc81f6de4c11" providerId="ADAL" clId="{771D937A-8953-4A8C-8D8C-7A7FEB84E6A1}" dt="2025-07-30T22:40:00.906" v="401" actId="478"/>
          <ac:spMkLst>
            <pc:docMk/>
            <pc:sldMk cId="3932326135" sldId="363"/>
            <ac:spMk id="834" creationId="{B7BAA983-FB9F-537E-864B-74CA3D57B2CF}"/>
          </ac:spMkLst>
        </pc:spChg>
        <pc:spChg chg="add del mod">
          <ac:chgData name="Gordon Oboh" userId="93a6c569-ebe7-485a-8af4-cc81f6de4c11" providerId="ADAL" clId="{771D937A-8953-4A8C-8D8C-7A7FEB84E6A1}" dt="2025-07-30T22:40:34.459" v="414" actId="478"/>
          <ac:spMkLst>
            <pc:docMk/>
            <pc:sldMk cId="3932326135" sldId="363"/>
            <ac:spMk id="835" creationId="{FC0FEC89-3C88-FB31-D72B-16B5E9E9BC1B}"/>
          </ac:spMkLst>
        </pc:spChg>
        <pc:picChg chg="add mod">
          <ac:chgData name="Gordon Oboh" userId="93a6c569-ebe7-485a-8af4-cc81f6de4c11" providerId="ADAL" clId="{771D937A-8953-4A8C-8D8C-7A7FEB84E6A1}" dt="2025-07-30T22:41:35.165" v="421" actId="1076"/>
          <ac:picMkLst>
            <pc:docMk/>
            <pc:sldMk cId="3932326135" sldId="363"/>
            <ac:picMk id="36" creationId="{6C92B922-6EEC-6BDF-D4AC-8DF47374A596}"/>
          </ac:picMkLst>
        </pc:picChg>
      </pc:sldChg>
      <pc:sldChg chg="modSp mod ord">
        <pc:chgData name="Gordon Oboh" userId="93a6c569-ebe7-485a-8af4-cc81f6de4c11" providerId="ADAL" clId="{771D937A-8953-4A8C-8D8C-7A7FEB84E6A1}" dt="2025-07-30T22:26:43.870" v="127" actId="208"/>
        <pc:sldMkLst>
          <pc:docMk/>
          <pc:sldMk cId="3010607546" sldId="364"/>
        </pc:sldMkLst>
        <pc:picChg chg="mod">
          <ac:chgData name="Gordon Oboh" userId="93a6c569-ebe7-485a-8af4-cc81f6de4c11" providerId="ADAL" clId="{771D937A-8953-4A8C-8D8C-7A7FEB84E6A1}" dt="2025-07-30T22:26:43.870" v="127" actId="208"/>
          <ac:picMkLst>
            <pc:docMk/>
            <pc:sldMk cId="3010607546" sldId="364"/>
            <ac:picMk id="6" creationId="{EED37C9A-DB83-680B-EA1A-58E7C25A6E7E}"/>
          </ac:picMkLst>
        </pc:picChg>
      </pc:sldChg>
      <pc:sldChg chg="del">
        <pc:chgData name="Gordon Oboh" userId="93a6c569-ebe7-485a-8af4-cc81f6de4c11" providerId="ADAL" clId="{771D937A-8953-4A8C-8D8C-7A7FEB84E6A1}" dt="2025-07-30T22:17:16.889" v="56" actId="47"/>
        <pc:sldMkLst>
          <pc:docMk/>
          <pc:sldMk cId="2648378227" sldId="365"/>
        </pc:sldMkLst>
      </pc:sldChg>
      <pc:sldChg chg="del">
        <pc:chgData name="Gordon Oboh" userId="93a6c569-ebe7-485a-8af4-cc81f6de4c11" providerId="ADAL" clId="{771D937A-8953-4A8C-8D8C-7A7FEB84E6A1}" dt="2025-07-30T22:17:16.889" v="56" actId="47"/>
        <pc:sldMkLst>
          <pc:docMk/>
          <pc:sldMk cId="1579642062" sldId="366"/>
        </pc:sldMkLst>
      </pc:sldChg>
      <pc:sldChg chg="del">
        <pc:chgData name="Gordon Oboh" userId="93a6c569-ebe7-485a-8af4-cc81f6de4c11" providerId="ADAL" clId="{771D937A-8953-4A8C-8D8C-7A7FEB84E6A1}" dt="2025-07-30T22:14:35.871" v="36" actId="47"/>
        <pc:sldMkLst>
          <pc:docMk/>
          <pc:sldMk cId="3239200941" sldId="367"/>
        </pc:sldMkLst>
      </pc:sldChg>
      <pc:sldChg chg="modSp del mod">
        <pc:chgData name="Gordon Oboh" userId="93a6c569-ebe7-485a-8af4-cc81f6de4c11" providerId="ADAL" clId="{771D937A-8953-4A8C-8D8C-7A7FEB84E6A1}" dt="2025-07-30T22:19:59.073" v="75" actId="2696"/>
        <pc:sldMkLst>
          <pc:docMk/>
          <pc:sldMk cId="2419016269" sldId="368"/>
        </pc:sldMkLst>
        <pc:graphicFrameChg chg="mod">
          <ac:chgData name="Gordon Oboh" userId="93a6c569-ebe7-485a-8af4-cc81f6de4c11" providerId="ADAL" clId="{771D937A-8953-4A8C-8D8C-7A7FEB84E6A1}" dt="2025-07-30T22:18:38.408" v="66" actId="1076"/>
          <ac:graphicFrameMkLst>
            <pc:docMk/>
            <pc:sldMk cId="2419016269" sldId="368"/>
            <ac:graphicFrameMk id="4" creationId="{E10ABDAC-7D87-5EF4-FB02-D7A13CB82F49}"/>
          </ac:graphicFrameMkLst>
        </pc:graphicFrameChg>
      </pc:sldChg>
      <pc:sldChg chg="del">
        <pc:chgData name="Gordon Oboh" userId="93a6c569-ebe7-485a-8af4-cc81f6de4c11" providerId="ADAL" clId="{771D937A-8953-4A8C-8D8C-7A7FEB84E6A1}" dt="2025-07-30T22:14:35.871" v="36" actId="47"/>
        <pc:sldMkLst>
          <pc:docMk/>
          <pc:sldMk cId="2549675569" sldId="369"/>
        </pc:sldMkLst>
      </pc:sldChg>
      <pc:sldChg chg="modSp del">
        <pc:chgData name="Gordon Oboh" userId="93a6c569-ebe7-485a-8af4-cc81f6de4c11" providerId="ADAL" clId="{771D937A-8953-4A8C-8D8C-7A7FEB84E6A1}" dt="2025-07-30T22:14:35.871" v="36" actId="47"/>
        <pc:sldMkLst>
          <pc:docMk/>
          <pc:sldMk cId="2188902735" sldId="370"/>
        </pc:sldMkLst>
        <pc:graphicFrameChg chg="mod">
          <ac:chgData name="Gordon Oboh" userId="93a6c569-ebe7-485a-8af4-cc81f6de4c11" providerId="ADAL" clId="{771D937A-8953-4A8C-8D8C-7A7FEB84E6A1}" dt="2025-07-30T22:13:07.538" v="28"/>
          <ac:graphicFrameMkLst>
            <pc:docMk/>
            <pc:sldMk cId="2188902735" sldId="370"/>
            <ac:graphicFrameMk id="4" creationId="{2126C26C-AAEA-366E-16BF-1B784D92B3C7}"/>
          </ac:graphicFrameMkLst>
        </pc:graphicFrameChg>
      </pc:sldChg>
      <pc:sldChg chg="addSp delSp modSp mod">
        <pc:chgData name="Gordon Oboh" userId="93a6c569-ebe7-485a-8af4-cc81f6de4c11" providerId="ADAL" clId="{771D937A-8953-4A8C-8D8C-7A7FEB84E6A1}" dt="2025-07-30T22:27:06.045" v="131" actId="693"/>
        <pc:sldMkLst>
          <pc:docMk/>
          <pc:sldMk cId="417118385" sldId="371"/>
        </pc:sldMkLst>
        <pc:picChg chg="del">
          <ac:chgData name="Gordon Oboh" userId="93a6c569-ebe7-485a-8af4-cc81f6de4c11" providerId="ADAL" clId="{771D937A-8953-4A8C-8D8C-7A7FEB84E6A1}" dt="2025-07-30T22:20:33.008" v="78" actId="478"/>
          <ac:picMkLst>
            <pc:docMk/>
            <pc:sldMk cId="417118385" sldId="371"/>
            <ac:picMk id="4" creationId="{33ED210F-D6F6-AD83-6313-8054EEE182CF}"/>
          </ac:picMkLst>
        </pc:picChg>
        <pc:picChg chg="add mod">
          <ac:chgData name="Gordon Oboh" userId="93a6c569-ebe7-485a-8af4-cc81f6de4c11" providerId="ADAL" clId="{771D937A-8953-4A8C-8D8C-7A7FEB84E6A1}" dt="2025-07-30T22:27:06.045" v="131" actId="693"/>
          <ac:picMkLst>
            <pc:docMk/>
            <pc:sldMk cId="417118385" sldId="371"/>
            <ac:picMk id="5" creationId="{B0F61F64-060E-1C31-C754-A1B9A43BF184}"/>
          </ac:picMkLst>
        </pc:picChg>
        <pc:picChg chg="del">
          <ac:chgData name="Gordon Oboh" userId="93a6c569-ebe7-485a-8af4-cc81f6de4c11" providerId="ADAL" clId="{771D937A-8953-4A8C-8D8C-7A7FEB84E6A1}" dt="2025-07-30T22:20:32.381" v="77" actId="478"/>
          <ac:picMkLst>
            <pc:docMk/>
            <pc:sldMk cId="417118385" sldId="371"/>
            <ac:picMk id="6" creationId="{796F27B3-DA41-4A66-FAC2-20ABECFC4510}"/>
          </ac:picMkLst>
        </pc:picChg>
      </pc:sldChg>
      <pc:sldChg chg="addSp delSp modSp add mod">
        <pc:chgData name="Gordon Oboh" userId="93a6c569-ebe7-485a-8af4-cc81f6de4c11" providerId="ADAL" clId="{771D937A-8953-4A8C-8D8C-7A7FEB84E6A1}" dt="2025-07-30T22:26:54.244" v="129" actId="208"/>
        <pc:sldMkLst>
          <pc:docMk/>
          <pc:sldMk cId="1724994444" sldId="372"/>
        </pc:sldMkLst>
        <pc:graphicFrameChg chg="del mod">
          <ac:chgData name="Gordon Oboh" userId="93a6c569-ebe7-485a-8af4-cc81f6de4c11" providerId="ADAL" clId="{771D937A-8953-4A8C-8D8C-7A7FEB84E6A1}" dt="2025-07-30T22:18:43.167" v="69" actId="478"/>
          <ac:graphicFrameMkLst>
            <pc:docMk/>
            <pc:sldMk cId="1724994444" sldId="372"/>
            <ac:graphicFrameMk id="4" creationId="{0FA9DD43-E14A-6289-4E84-E6D0390D7061}"/>
          </ac:graphicFrameMkLst>
        </pc:graphicFrameChg>
        <pc:picChg chg="add mod">
          <ac:chgData name="Gordon Oboh" userId="93a6c569-ebe7-485a-8af4-cc81f6de4c11" providerId="ADAL" clId="{771D937A-8953-4A8C-8D8C-7A7FEB84E6A1}" dt="2025-07-30T22:26:54.244" v="129" actId="208"/>
          <ac:picMkLst>
            <pc:docMk/>
            <pc:sldMk cId="1724994444" sldId="372"/>
            <ac:picMk id="5" creationId="{907F86F7-13D5-85AD-201B-42FCCD0EEB82}"/>
          </ac:picMkLst>
        </pc:picChg>
      </pc:sldChg>
      <pc:sldChg chg="add del">
        <pc:chgData name="Gordon Oboh" userId="93a6c569-ebe7-485a-8af4-cc81f6de4c11" providerId="ADAL" clId="{771D937A-8953-4A8C-8D8C-7A7FEB84E6A1}" dt="2025-07-30T22:18:36.872" v="65" actId="2890"/>
        <pc:sldMkLst>
          <pc:docMk/>
          <pc:sldMk cId="3322237763" sldId="372"/>
        </pc:sldMkLst>
      </pc:sldChg>
      <pc:sldChg chg="addSp delSp modSp add mod">
        <pc:chgData name="Gordon Oboh" userId="93a6c569-ebe7-485a-8af4-cc81f6de4c11" providerId="ADAL" clId="{771D937A-8953-4A8C-8D8C-7A7FEB84E6A1}" dt="2025-07-30T22:27:26.493" v="135" actId="693"/>
        <pc:sldMkLst>
          <pc:docMk/>
          <pc:sldMk cId="1882298845" sldId="373"/>
        </pc:sldMkLst>
        <pc:picChg chg="del">
          <ac:chgData name="Gordon Oboh" userId="93a6c569-ebe7-485a-8af4-cc81f6de4c11" providerId="ADAL" clId="{771D937A-8953-4A8C-8D8C-7A7FEB84E6A1}" dt="2025-07-30T22:23:32.676" v="96" actId="478"/>
          <ac:picMkLst>
            <pc:docMk/>
            <pc:sldMk cId="1882298845" sldId="373"/>
            <ac:picMk id="4" creationId="{E2533A9E-B01C-A5CA-BB20-B100CEF74877}"/>
          </ac:picMkLst>
        </pc:picChg>
        <pc:picChg chg="add mod">
          <ac:chgData name="Gordon Oboh" userId="93a6c569-ebe7-485a-8af4-cc81f6de4c11" providerId="ADAL" clId="{771D937A-8953-4A8C-8D8C-7A7FEB84E6A1}" dt="2025-07-30T22:27:26.493" v="135" actId="693"/>
          <ac:picMkLst>
            <pc:docMk/>
            <pc:sldMk cId="1882298845" sldId="373"/>
            <ac:picMk id="5" creationId="{A0907CD3-0F7D-CA68-0568-0C8FE4188709}"/>
          </ac:picMkLst>
        </pc:picChg>
        <pc:picChg chg="del">
          <ac:chgData name="Gordon Oboh" userId="93a6c569-ebe7-485a-8af4-cc81f6de4c11" providerId="ADAL" clId="{771D937A-8953-4A8C-8D8C-7A7FEB84E6A1}" dt="2025-07-30T22:23:31.959" v="95" actId="478"/>
          <ac:picMkLst>
            <pc:docMk/>
            <pc:sldMk cId="1882298845" sldId="373"/>
            <ac:picMk id="6" creationId="{12C2AEDE-D123-60E2-D4FF-361CFAE19DFF}"/>
          </ac:picMkLst>
        </pc:picChg>
      </pc:sldChg>
      <pc:sldChg chg="addSp delSp modSp add mod">
        <pc:chgData name="Gordon Oboh" userId="93a6c569-ebe7-485a-8af4-cc81f6de4c11" providerId="ADAL" clId="{771D937A-8953-4A8C-8D8C-7A7FEB84E6A1}" dt="2025-07-30T22:27:17.105" v="133" actId="208"/>
        <pc:sldMkLst>
          <pc:docMk/>
          <pc:sldMk cId="2243002412" sldId="374"/>
        </pc:sldMkLst>
        <pc:picChg chg="add mod">
          <ac:chgData name="Gordon Oboh" userId="93a6c569-ebe7-485a-8af4-cc81f6de4c11" providerId="ADAL" clId="{771D937A-8953-4A8C-8D8C-7A7FEB84E6A1}" dt="2025-07-30T22:27:17.105" v="133" actId="208"/>
          <ac:picMkLst>
            <pc:docMk/>
            <pc:sldMk cId="2243002412" sldId="374"/>
            <ac:picMk id="4" creationId="{58857D97-4E5E-64FD-5F0C-B5A252440F34}"/>
          </ac:picMkLst>
        </pc:picChg>
        <pc:picChg chg="del">
          <ac:chgData name="Gordon Oboh" userId="93a6c569-ebe7-485a-8af4-cc81f6de4c11" providerId="ADAL" clId="{771D937A-8953-4A8C-8D8C-7A7FEB84E6A1}" dt="2025-07-30T22:24:22.309" v="105" actId="478"/>
          <ac:picMkLst>
            <pc:docMk/>
            <pc:sldMk cId="2243002412" sldId="374"/>
            <ac:picMk id="5" creationId="{D8B78E10-0096-20F0-AB41-442858802E9A}"/>
          </ac:picMkLst>
        </pc:picChg>
      </pc:sldChg>
      <pc:sldChg chg="add">
        <pc:chgData name="Gordon Oboh" userId="93a6c569-ebe7-485a-8af4-cc81f6de4c11" providerId="ADAL" clId="{771D937A-8953-4A8C-8D8C-7A7FEB84E6A1}" dt="2025-07-30T22:39:57.462" v="400" actId="2890"/>
        <pc:sldMkLst>
          <pc:docMk/>
          <pc:sldMk cId="918660124" sldId="375"/>
        </pc:sldMkLst>
      </pc:sldChg>
      <pc:sldChg chg="add del">
        <pc:chgData name="Gordon Oboh" userId="93a6c569-ebe7-485a-8af4-cc81f6de4c11" providerId="ADAL" clId="{771D937A-8953-4A8C-8D8C-7A7FEB84E6A1}" dt="2025-07-30T22:39:53.900" v="398" actId="2890"/>
        <pc:sldMkLst>
          <pc:docMk/>
          <pc:sldMk cId="1148384943" sldId="375"/>
        </pc:sldMkLst>
      </pc:sldChg>
      <pc:sldMasterChg chg="delSldLayout">
        <pc:chgData name="Gordon Oboh" userId="93a6c569-ebe7-485a-8af4-cc81f6de4c11" providerId="ADAL" clId="{771D937A-8953-4A8C-8D8C-7A7FEB84E6A1}" dt="2025-07-30T22:09:24.145" v="1" actId="47"/>
        <pc:sldMasterMkLst>
          <pc:docMk/>
          <pc:sldMasterMk cId="0" sldId="2147483680"/>
        </pc:sldMasterMkLst>
        <pc:sldLayoutChg chg="del">
          <pc:chgData name="Gordon Oboh" userId="93a6c569-ebe7-485a-8af4-cc81f6de4c11" providerId="ADAL" clId="{771D937A-8953-4A8C-8D8C-7A7FEB84E6A1}" dt="2025-07-30T22:09:24.145" v="1" actId="47"/>
          <pc:sldLayoutMkLst>
            <pc:docMk/>
            <pc:sldMasterMk cId="0" sldId="2147483680"/>
            <pc:sldLayoutMk cId="1160142275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582de710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3582de710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35b25358e5_2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35b25358e5_2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>
          <a:extLst>
            <a:ext uri="{FF2B5EF4-FFF2-40B4-BE49-F238E27FC236}">
              <a16:creationId xmlns:a16="http://schemas.microsoft.com/office/drawing/2014/main" id="{3D0AC586-4979-9ED2-F8C4-98DD3B810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35b25358e5_2_537:notes">
            <a:extLst>
              <a:ext uri="{FF2B5EF4-FFF2-40B4-BE49-F238E27FC236}">
                <a16:creationId xmlns:a16="http://schemas.microsoft.com/office/drawing/2014/main" id="{684D274A-3CB4-E8AF-E00D-BF58F9F6F0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35b25358e5_2_537:notes">
            <a:extLst>
              <a:ext uri="{FF2B5EF4-FFF2-40B4-BE49-F238E27FC236}">
                <a16:creationId xmlns:a16="http://schemas.microsoft.com/office/drawing/2014/main" id="{87C2A9A0-2467-74C8-BEA5-486251D27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32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>
          <a:extLst>
            <a:ext uri="{FF2B5EF4-FFF2-40B4-BE49-F238E27FC236}">
              <a16:creationId xmlns:a16="http://schemas.microsoft.com/office/drawing/2014/main" id="{BE49DCDC-37E8-D684-5379-F8F9BDA93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35b25358e5_2_537:notes">
            <a:extLst>
              <a:ext uri="{FF2B5EF4-FFF2-40B4-BE49-F238E27FC236}">
                <a16:creationId xmlns:a16="http://schemas.microsoft.com/office/drawing/2014/main" id="{23E7FCEF-C3EA-9CD2-808A-172E8ED4D6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35b25358e5_2_537:notes">
            <a:extLst>
              <a:ext uri="{FF2B5EF4-FFF2-40B4-BE49-F238E27FC236}">
                <a16:creationId xmlns:a16="http://schemas.microsoft.com/office/drawing/2014/main" id="{6A04049F-CE67-321C-3D6B-5B9698EEE3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672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>
          <a:extLst>
            <a:ext uri="{FF2B5EF4-FFF2-40B4-BE49-F238E27FC236}">
              <a16:creationId xmlns:a16="http://schemas.microsoft.com/office/drawing/2014/main" id="{2A249B7C-F3CC-B1E5-5A9D-B6709D7C3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35b25358e5_2_537:notes">
            <a:extLst>
              <a:ext uri="{FF2B5EF4-FFF2-40B4-BE49-F238E27FC236}">
                <a16:creationId xmlns:a16="http://schemas.microsoft.com/office/drawing/2014/main" id="{55F2B62A-182B-9209-9789-6AEB3843C0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35b25358e5_2_537:notes">
            <a:extLst>
              <a:ext uri="{FF2B5EF4-FFF2-40B4-BE49-F238E27FC236}">
                <a16:creationId xmlns:a16="http://schemas.microsoft.com/office/drawing/2014/main" id="{6E852F38-1A50-C9E1-7C7C-2FD7B330E5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864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>
          <a:extLst>
            <a:ext uri="{FF2B5EF4-FFF2-40B4-BE49-F238E27FC236}">
              <a16:creationId xmlns:a16="http://schemas.microsoft.com/office/drawing/2014/main" id="{B50F0190-1A69-DF25-2279-45BFE730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35b25358e5_2_537:notes">
            <a:extLst>
              <a:ext uri="{FF2B5EF4-FFF2-40B4-BE49-F238E27FC236}">
                <a16:creationId xmlns:a16="http://schemas.microsoft.com/office/drawing/2014/main" id="{51838DA6-65AD-0A04-385F-3A77E148B8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35b25358e5_2_537:notes">
            <a:extLst>
              <a:ext uri="{FF2B5EF4-FFF2-40B4-BE49-F238E27FC236}">
                <a16:creationId xmlns:a16="http://schemas.microsoft.com/office/drawing/2014/main" id="{23F9B462-DC8E-5BCB-8489-F3D57B443A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169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g135b25358e5_2_7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8" name="Google Shape;1948;g135b25358e5_2_7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135b25358e5_2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135b25358e5_2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795100" y="1078900"/>
            <a:ext cx="4619100" cy="21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025200" y="3382700"/>
            <a:ext cx="4158900" cy="409500"/>
          </a:xfrm>
          <a:prstGeom prst="rect">
            <a:avLst/>
          </a:prstGeom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508875"/>
            <a:ext cx="35616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accent3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1"/>
          </p:nvPr>
        </p:nvSpPr>
        <p:spPr>
          <a:xfrm>
            <a:off x="720000" y="1330550"/>
            <a:ext cx="30522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subTitle" idx="2"/>
          </p:nvPr>
        </p:nvSpPr>
        <p:spPr>
          <a:xfrm>
            <a:off x="720000" y="1631750"/>
            <a:ext cx="305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3"/>
          </p:nvPr>
        </p:nvSpPr>
        <p:spPr>
          <a:xfrm>
            <a:off x="720000" y="2744549"/>
            <a:ext cx="305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4"/>
          </p:nvPr>
        </p:nvSpPr>
        <p:spPr>
          <a:xfrm>
            <a:off x="720000" y="3857325"/>
            <a:ext cx="305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5"/>
          </p:nvPr>
        </p:nvSpPr>
        <p:spPr>
          <a:xfrm>
            <a:off x="720000" y="2443338"/>
            <a:ext cx="30522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subTitle" idx="6"/>
          </p:nvPr>
        </p:nvSpPr>
        <p:spPr>
          <a:xfrm>
            <a:off x="720000" y="3556125"/>
            <a:ext cx="3052200" cy="3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556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0650" y="-78950"/>
            <a:ext cx="9335124" cy="53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/>
          <p:nvPr/>
        </p:nvSpPr>
        <p:spPr>
          <a:xfrm>
            <a:off x="383250" y="317850"/>
            <a:ext cx="8377500" cy="4507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838550" y="1307100"/>
            <a:ext cx="5590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043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BE9E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15100" y="1192100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8" r:id="rId4"/>
    <p:sldLayoutId id="2147483676" r:id="rId5"/>
    <p:sldLayoutId id="2147483677" r:id="rId6"/>
    <p:sldLayoutId id="2147483682" r:id="rId7"/>
    <p:sldLayoutId id="214748368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ctrTitle"/>
          </p:nvPr>
        </p:nvSpPr>
        <p:spPr>
          <a:xfrm>
            <a:off x="3795100" y="1598784"/>
            <a:ext cx="4619100" cy="1883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3600" b="1">
                <a:latin typeface="Aptos"/>
                <a:ea typeface="Adobe Gothic Std B"/>
              </a:rPr>
              <a:t>Recession Predictor</a:t>
            </a:r>
            <a:br>
              <a:rPr lang="en" sz="3600" b="1">
                <a:latin typeface="Aptos"/>
                <a:ea typeface="Adobe Gothic Std B" panose="020B0800000000000000" pitchFamily="34" charset="-128"/>
              </a:rPr>
            </a:br>
            <a:r>
              <a:rPr lang="en" sz="3600" b="1">
                <a:latin typeface="Aptos"/>
                <a:ea typeface="Adobe Gothic Std B" panose="020B0800000000000000" pitchFamily="34" charset="-128"/>
              </a:rPr>
              <a:t>Final </a:t>
            </a:r>
            <a:r>
              <a:rPr lang="en" sz="3600" b="1">
                <a:latin typeface="Aptos"/>
                <a:ea typeface="Adobe Gothic Std B"/>
              </a:rPr>
              <a:t>Presentation</a:t>
            </a:r>
            <a:br>
              <a:rPr lang="en" sz="3600" b="1">
                <a:latin typeface="Aptos"/>
                <a:ea typeface="Adobe Gothic Std B" panose="020B0800000000000000" pitchFamily="34" charset="-128"/>
              </a:rPr>
            </a:br>
            <a:br>
              <a:rPr lang="en" sz="2800">
                <a:latin typeface="Aptos"/>
                <a:ea typeface="Adobe Gothic Std B" panose="020B0800000000000000" pitchFamily="34" charset="-128"/>
              </a:rPr>
            </a:br>
            <a:endParaRPr lang="en" sz="2000">
              <a:highlight>
                <a:srgbClr val="FFFF00"/>
              </a:highlight>
              <a:latin typeface="Aptos"/>
              <a:ea typeface="Adobe Gothic Std B"/>
            </a:endParaRPr>
          </a:p>
        </p:txBody>
      </p:sp>
      <p:sp>
        <p:nvSpPr>
          <p:cNvPr id="227" name="Google Shape;227;p35"/>
          <p:cNvSpPr txBox="1">
            <a:spLocks noGrp="1"/>
          </p:cNvSpPr>
          <p:nvPr>
            <p:ph type="subTitle" idx="1"/>
          </p:nvPr>
        </p:nvSpPr>
        <p:spPr>
          <a:xfrm>
            <a:off x="3967090" y="3038622"/>
            <a:ext cx="4619100" cy="108255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n-US" sz="1800">
                <a:latin typeface="Aptos" panose="020B0004020202020204" pitchFamily="34" charset="0"/>
              </a:rPr>
              <a:t>CS655-151HY - Machine Learning</a:t>
            </a:r>
            <a:endParaRPr lang="en" sz="1800">
              <a:latin typeface="Aptos" panose="020B0004020202020204" pitchFamily="34" charset="0"/>
            </a:endParaRPr>
          </a:p>
          <a:p>
            <a:pPr marL="0" indent="0" algn="ctr"/>
            <a:r>
              <a:rPr lang="en" sz="1800">
                <a:latin typeface="Aptos" panose="020B0004020202020204" pitchFamily="34" charset="0"/>
              </a:rPr>
              <a:t>Group member: Gordon Oboh, Joanne Chen</a:t>
            </a:r>
          </a:p>
          <a:p>
            <a:pPr marL="0" indent="0" algn="ctr"/>
            <a:r>
              <a:rPr lang="en-US" sz="1800">
                <a:latin typeface="Aptos" panose="020B0004020202020204" pitchFamily="34" charset="0"/>
              </a:rPr>
              <a:t>Professor: Eugene Adjei Djan</a:t>
            </a:r>
          </a:p>
        </p:txBody>
      </p:sp>
      <p:grpSp>
        <p:nvGrpSpPr>
          <p:cNvPr id="228" name="Google Shape;228;p35"/>
          <p:cNvGrpSpPr/>
          <p:nvPr/>
        </p:nvGrpSpPr>
        <p:grpSpPr>
          <a:xfrm>
            <a:off x="899788" y="846521"/>
            <a:ext cx="2849507" cy="3391135"/>
            <a:chOff x="4695625" y="2320975"/>
            <a:chExt cx="917125" cy="1091450"/>
          </a:xfrm>
        </p:grpSpPr>
        <p:sp>
          <p:nvSpPr>
            <p:cNvPr id="229" name="Google Shape;229;p35"/>
            <p:cNvSpPr/>
            <p:nvPr/>
          </p:nvSpPr>
          <p:spPr>
            <a:xfrm>
              <a:off x="4849375" y="3301775"/>
              <a:ext cx="208875" cy="110050"/>
            </a:xfrm>
            <a:custGeom>
              <a:avLst/>
              <a:gdLst/>
              <a:ahLst/>
              <a:cxnLst/>
              <a:rect l="l" t="t" r="r" b="b"/>
              <a:pathLst>
                <a:path w="8355" h="4402" extrusionOk="0">
                  <a:moveTo>
                    <a:pt x="4178" y="0"/>
                  </a:moveTo>
                  <a:cubicBezTo>
                    <a:pt x="3209" y="0"/>
                    <a:pt x="2241" y="216"/>
                    <a:pt x="1505" y="648"/>
                  </a:cubicBezTo>
                  <a:cubicBezTo>
                    <a:pt x="1" y="1513"/>
                    <a:pt x="33" y="2889"/>
                    <a:pt x="1505" y="3753"/>
                  </a:cubicBezTo>
                  <a:cubicBezTo>
                    <a:pt x="2241" y="4185"/>
                    <a:pt x="3209" y="4401"/>
                    <a:pt x="4182" y="4401"/>
                  </a:cubicBezTo>
                  <a:cubicBezTo>
                    <a:pt x="5154" y="4401"/>
                    <a:pt x="6130" y="4185"/>
                    <a:pt x="6882" y="3753"/>
                  </a:cubicBezTo>
                  <a:cubicBezTo>
                    <a:pt x="8354" y="2889"/>
                    <a:pt x="8322" y="1513"/>
                    <a:pt x="6850" y="648"/>
                  </a:cubicBezTo>
                  <a:cubicBezTo>
                    <a:pt x="6114" y="216"/>
                    <a:pt x="5146" y="0"/>
                    <a:pt x="417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4858175" y="3300975"/>
              <a:ext cx="191275" cy="111450"/>
            </a:xfrm>
            <a:custGeom>
              <a:avLst/>
              <a:gdLst/>
              <a:ahLst/>
              <a:cxnLst/>
              <a:rect l="l" t="t" r="r" b="b"/>
              <a:pathLst>
                <a:path w="7651" h="4458" extrusionOk="0">
                  <a:moveTo>
                    <a:pt x="3810" y="72"/>
                  </a:moveTo>
                  <a:cubicBezTo>
                    <a:pt x="4770" y="72"/>
                    <a:pt x="5730" y="264"/>
                    <a:pt x="6466" y="712"/>
                  </a:cubicBezTo>
                  <a:cubicBezTo>
                    <a:pt x="7202" y="1097"/>
                    <a:pt x="7586" y="1641"/>
                    <a:pt x="7586" y="2217"/>
                  </a:cubicBezTo>
                  <a:cubicBezTo>
                    <a:pt x="7586" y="2793"/>
                    <a:pt x="7202" y="3337"/>
                    <a:pt x="6498" y="3753"/>
                  </a:cubicBezTo>
                  <a:cubicBezTo>
                    <a:pt x="5762" y="4169"/>
                    <a:pt x="4802" y="4377"/>
                    <a:pt x="3842" y="4377"/>
                  </a:cubicBezTo>
                  <a:cubicBezTo>
                    <a:pt x="2881" y="4377"/>
                    <a:pt x="1921" y="4169"/>
                    <a:pt x="1185" y="3753"/>
                  </a:cubicBezTo>
                  <a:cubicBezTo>
                    <a:pt x="449" y="3337"/>
                    <a:pt x="65" y="2793"/>
                    <a:pt x="65" y="2217"/>
                  </a:cubicBezTo>
                  <a:cubicBezTo>
                    <a:pt x="65" y="1641"/>
                    <a:pt x="449" y="1097"/>
                    <a:pt x="1153" y="712"/>
                  </a:cubicBezTo>
                  <a:cubicBezTo>
                    <a:pt x="1889" y="264"/>
                    <a:pt x="2849" y="72"/>
                    <a:pt x="3810" y="72"/>
                  </a:cubicBezTo>
                  <a:close/>
                  <a:moveTo>
                    <a:pt x="3810" y="0"/>
                  </a:moveTo>
                  <a:cubicBezTo>
                    <a:pt x="2833" y="0"/>
                    <a:pt x="1857" y="216"/>
                    <a:pt x="1121" y="648"/>
                  </a:cubicBezTo>
                  <a:cubicBezTo>
                    <a:pt x="385" y="1065"/>
                    <a:pt x="1" y="1609"/>
                    <a:pt x="1" y="2217"/>
                  </a:cubicBezTo>
                  <a:cubicBezTo>
                    <a:pt x="1" y="2825"/>
                    <a:pt x="417" y="3369"/>
                    <a:pt x="1121" y="3817"/>
                  </a:cubicBezTo>
                  <a:cubicBezTo>
                    <a:pt x="1889" y="4233"/>
                    <a:pt x="2849" y="4457"/>
                    <a:pt x="3842" y="4457"/>
                  </a:cubicBezTo>
                  <a:cubicBezTo>
                    <a:pt x="4802" y="4457"/>
                    <a:pt x="5794" y="4233"/>
                    <a:pt x="6530" y="3817"/>
                  </a:cubicBezTo>
                  <a:cubicBezTo>
                    <a:pt x="7266" y="3401"/>
                    <a:pt x="7650" y="2825"/>
                    <a:pt x="7650" y="2217"/>
                  </a:cubicBezTo>
                  <a:cubicBezTo>
                    <a:pt x="7650" y="1641"/>
                    <a:pt x="7234" y="1065"/>
                    <a:pt x="6498" y="648"/>
                  </a:cubicBezTo>
                  <a:cubicBezTo>
                    <a:pt x="5762" y="216"/>
                    <a:pt x="4786" y="0"/>
                    <a:pt x="381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4976600" y="3205750"/>
              <a:ext cx="208075" cy="110050"/>
            </a:xfrm>
            <a:custGeom>
              <a:avLst/>
              <a:gdLst/>
              <a:ahLst/>
              <a:cxnLst/>
              <a:rect l="l" t="t" r="r" b="b"/>
              <a:pathLst>
                <a:path w="8323" h="4402" extrusionOk="0">
                  <a:moveTo>
                    <a:pt x="4146" y="1"/>
                  </a:moveTo>
                  <a:cubicBezTo>
                    <a:pt x="3177" y="1"/>
                    <a:pt x="2209" y="217"/>
                    <a:pt x="1473" y="649"/>
                  </a:cubicBezTo>
                  <a:cubicBezTo>
                    <a:pt x="1" y="1513"/>
                    <a:pt x="1" y="2889"/>
                    <a:pt x="1473" y="3753"/>
                  </a:cubicBezTo>
                  <a:cubicBezTo>
                    <a:pt x="2225" y="4185"/>
                    <a:pt x="3201" y="4401"/>
                    <a:pt x="4174" y="4401"/>
                  </a:cubicBezTo>
                  <a:cubicBezTo>
                    <a:pt x="5146" y="4401"/>
                    <a:pt x="6114" y="4185"/>
                    <a:pt x="6850" y="3753"/>
                  </a:cubicBezTo>
                  <a:cubicBezTo>
                    <a:pt x="8322" y="2889"/>
                    <a:pt x="8322" y="1513"/>
                    <a:pt x="6818" y="649"/>
                  </a:cubicBezTo>
                  <a:cubicBezTo>
                    <a:pt x="6082" y="217"/>
                    <a:pt x="5114" y="1"/>
                    <a:pt x="414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4984600" y="3204950"/>
              <a:ext cx="191275" cy="111450"/>
            </a:xfrm>
            <a:custGeom>
              <a:avLst/>
              <a:gdLst/>
              <a:ahLst/>
              <a:cxnLst/>
              <a:rect l="l" t="t" r="r" b="b"/>
              <a:pathLst>
                <a:path w="7651" h="4458" extrusionOk="0">
                  <a:moveTo>
                    <a:pt x="3810" y="73"/>
                  </a:moveTo>
                  <a:cubicBezTo>
                    <a:pt x="4770" y="73"/>
                    <a:pt x="5762" y="297"/>
                    <a:pt x="6498" y="713"/>
                  </a:cubicBezTo>
                  <a:cubicBezTo>
                    <a:pt x="7202" y="1129"/>
                    <a:pt x="7586" y="1673"/>
                    <a:pt x="7586" y="2249"/>
                  </a:cubicBezTo>
                  <a:cubicBezTo>
                    <a:pt x="7586" y="2793"/>
                    <a:pt x="7202" y="3337"/>
                    <a:pt x="6498" y="3753"/>
                  </a:cubicBezTo>
                  <a:cubicBezTo>
                    <a:pt x="5769" y="4181"/>
                    <a:pt x="4820" y="4389"/>
                    <a:pt x="3869" y="4389"/>
                  </a:cubicBezTo>
                  <a:cubicBezTo>
                    <a:pt x="2900" y="4389"/>
                    <a:pt x="1928" y="4173"/>
                    <a:pt x="1185" y="3753"/>
                  </a:cubicBezTo>
                  <a:cubicBezTo>
                    <a:pt x="481" y="3337"/>
                    <a:pt x="65" y="2793"/>
                    <a:pt x="65" y="2217"/>
                  </a:cubicBezTo>
                  <a:cubicBezTo>
                    <a:pt x="65" y="1641"/>
                    <a:pt x="449" y="1129"/>
                    <a:pt x="1153" y="713"/>
                  </a:cubicBezTo>
                  <a:cubicBezTo>
                    <a:pt x="1889" y="297"/>
                    <a:pt x="2849" y="73"/>
                    <a:pt x="3810" y="73"/>
                  </a:cubicBezTo>
                  <a:close/>
                  <a:moveTo>
                    <a:pt x="3814" y="1"/>
                  </a:moveTo>
                  <a:cubicBezTo>
                    <a:pt x="2833" y="1"/>
                    <a:pt x="1857" y="217"/>
                    <a:pt x="1121" y="649"/>
                  </a:cubicBezTo>
                  <a:cubicBezTo>
                    <a:pt x="417" y="1065"/>
                    <a:pt x="1" y="1641"/>
                    <a:pt x="1" y="2217"/>
                  </a:cubicBezTo>
                  <a:cubicBezTo>
                    <a:pt x="1" y="2825"/>
                    <a:pt x="417" y="3401"/>
                    <a:pt x="1153" y="3817"/>
                  </a:cubicBezTo>
                  <a:cubicBezTo>
                    <a:pt x="1889" y="4233"/>
                    <a:pt x="2881" y="4457"/>
                    <a:pt x="3842" y="4457"/>
                  </a:cubicBezTo>
                  <a:cubicBezTo>
                    <a:pt x="4834" y="4457"/>
                    <a:pt x="5794" y="4233"/>
                    <a:pt x="6530" y="3817"/>
                  </a:cubicBezTo>
                  <a:cubicBezTo>
                    <a:pt x="7266" y="3401"/>
                    <a:pt x="7650" y="2825"/>
                    <a:pt x="7650" y="2249"/>
                  </a:cubicBezTo>
                  <a:cubicBezTo>
                    <a:pt x="7650" y="1641"/>
                    <a:pt x="7266" y="1065"/>
                    <a:pt x="6530" y="649"/>
                  </a:cubicBezTo>
                  <a:cubicBezTo>
                    <a:pt x="5778" y="217"/>
                    <a:pt x="4794" y="1"/>
                    <a:pt x="381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4774175" y="3178550"/>
              <a:ext cx="208050" cy="110050"/>
            </a:xfrm>
            <a:custGeom>
              <a:avLst/>
              <a:gdLst/>
              <a:ahLst/>
              <a:cxnLst/>
              <a:rect l="l" t="t" r="r" b="b"/>
              <a:pathLst>
                <a:path w="8322" h="4402" extrusionOk="0">
                  <a:moveTo>
                    <a:pt x="4149" y="0"/>
                  </a:moveTo>
                  <a:cubicBezTo>
                    <a:pt x="3177" y="0"/>
                    <a:pt x="2209" y="216"/>
                    <a:pt x="1473" y="649"/>
                  </a:cubicBezTo>
                  <a:cubicBezTo>
                    <a:pt x="0" y="1513"/>
                    <a:pt x="0" y="2889"/>
                    <a:pt x="1505" y="3753"/>
                  </a:cubicBezTo>
                  <a:cubicBezTo>
                    <a:pt x="2241" y="4185"/>
                    <a:pt x="3209" y="4401"/>
                    <a:pt x="4177" y="4401"/>
                  </a:cubicBezTo>
                  <a:cubicBezTo>
                    <a:pt x="5145" y="4401"/>
                    <a:pt x="6113" y="4185"/>
                    <a:pt x="6850" y="3753"/>
                  </a:cubicBezTo>
                  <a:cubicBezTo>
                    <a:pt x="8322" y="2889"/>
                    <a:pt x="8322" y="1513"/>
                    <a:pt x="6850" y="649"/>
                  </a:cubicBezTo>
                  <a:cubicBezTo>
                    <a:pt x="6097" y="216"/>
                    <a:pt x="5121" y="0"/>
                    <a:pt x="41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4782975" y="3177750"/>
              <a:ext cx="191250" cy="111450"/>
            </a:xfrm>
            <a:custGeom>
              <a:avLst/>
              <a:gdLst/>
              <a:ahLst/>
              <a:cxnLst/>
              <a:rect l="l" t="t" r="r" b="b"/>
              <a:pathLst>
                <a:path w="7650" h="4458" extrusionOk="0">
                  <a:moveTo>
                    <a:pt x="3809" y="72"/>
                  </a:moveTo>
                  <a:cubicBezTo>
                    <a:pt x="4769" y="72"/>
                    <a:pt x="5729" y="296"/>
                    <a:pt x="6466" y="713"/>
                  </a:cubicBezTo>
                  <a:cubicBezTo>
                    <a:pt x="7170" y="1129"/>
                    <a:pt x="7586" y="1673"/>
                    <a:pt x="7586" y="2249"/>
                  </a:cubicBezTo>
                  <a:cubicBezTo>
                    <a:pt x="7586" y="2825"/>
                    <a:pt x="7202" y="3337"/>
                    <a:pt x="6498" y="3753"/>
                  </a:cubicBezTo>
                  <a:cubicBezTo>
                    <a:pt x="5761" y="4185"/>
                    <a:pt x="4793" y="4401"/>
                    <a:pt x="3825" y="4401"/>
                  </a:cubicBezTo>
                  <a:cubicBezTo>
                    <a:pt x="2857" y="4401"/>
                    <a:pt x="1889" y="4185"/>
                    <a:pt x="1153" y="3753"/>
                  </a:cubicBezTo>
                  <a:cubicBezTo>
                    <a:pt x="448" y="3337"/>
                    <a:pt x="64" y="2825"/>
                    <a:pt x="64" y="2249"/>
                  </a:cubicBezTo>
                  <a:cubicBezTo>
                    <a:pt x="64" y="1673"/>
                    <a:pt x="448" y="1129"/>
                    <a:pt x="1153" y="713"/>
                  </a:cubicBezTo>
                  <a:cubicBezTo>
                    <a:pt x="1889" y="296"/>
                    <a:pt x="2849" y="72"/>
                    <a:pt x="3809" y="72"/>
                  </a:cubicBezTo>
                  <a:close/>
                  <a:moveTo>
                    <a:pt x="3809" y="0"/>
                  </a:moveTo>
                  <a:cubicBezTo>
                    <a:pt x="2833" y="0"/>
                    <a:pt x="1857" y="216"/>
                    <a:pt x="1121" y="649"/>
                  </a:cubicBezTo>
                  <a:cubicBezTo>
                    <a:pt x="384" y="1065"/>
                    <a:pt x="0" y="1641"/>
                    <a:pt x="0" y="2217"/>
                  </a:cubicBezTo>
                  <a:cubicBezTo>
                    <a:pt x="0" y="2825"/>
                    <a:pt x="384" y="3401"/>
                    <a:pt x="1121" y="3817"/>
                  </a:cubicBezTo>
                  <a:cubicBezTo>
                    <a:pt x="1889" y="4265"/>
                    <a:pt x="2849" y="4457"/>
                    <a:pt x="3841" y="4457"/>
                  </a:cubicBezTo>
                  <a:cubicBezTo>
                    <a:pt x="4801" y="4457"/>
                    <a:pt x="5793" y="4265"/>
                    <a:pt x="6530" y="3817"/>
                  </a:cubicBezTo>
                  <a:cubicBezTo>
                    <a:pt x="7234" y="3401"/>
                    <a:pt x="7650" y="2825"/>
                    <a:pt x="7650" y="2249"/>
                  </a:cubicBezTo>
                  <a:cubicBezTo>
                    <a:pt x="7650" y="1641"/>
                    <a:pt x="7234" y="1065"/>
                    <a:pt x="6498" y="649"/>
                  </a:cubicBezTo>
                  <a:cubicBezTo>
                    <a:pt x="5761" y="216"/>
                    <a:pt x="4785" y="0"/>
                    <a:pt x="380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4701350" y="3286575"/>
              <a:ext cx="100050" cy="45225"/>
            </a:xfrm>
            <a:custGeom>
              <a:avLst/>
              <a:gdLst/>
              <a:ahLst/>
              <a:cxnLst/>
              <a:rect l="l" t="t" r="r" b="b"/>
              <a:pathLst>
                <a:path w="4002" h="1809" extrusionOk="0">
                  <a:moveTo>
                    <a:pt x="1985" y="0"/>
                  </a:moveTo>
                  <a:cubicBezTo>
                    <a:pt x="1521" y="0"/>
                    <a:pt x="1057" y="88"/>
                    <a:pt x="705" y="264"/>
                  </a:cubicBezTo>
                  <a:cubicBezTo>
                    <a:pt x="1" y="616"/>
                    <a:pt x="1" y="1192"/>
                    <a:pt x="737" y="1545"/>
                  </a:cubicBezTo>
                  <a:cubicBezTo>
                    <a:pt x="1089" y="1721"/>
                    <a:pt x="1553" y="1809"/>
                    <a:pt x="2017" y="1809"/>
                  </a:cubicBezTo>
                  <a:cubicBezTo>
                    <a:pt x="2481" y="1809"/>
                    <a:pt x="2945" y="1721"/>
                    <a:pt x="3297" y="1545"/>
                  </a:cubicBezTo>
                  <a:cubicBezTo>
                    <a:pt x="4002" y="1192"/>
                    <a:pt x="4002" y="616"/>
                    <a:pt x="3265" y="264"/>
                  </a:cubicBezTo>
                  <a:cubicBezTo>
                    <a:pt x="2913" y="88"/>
                    <a:pt x="2449" y="0"/>
                    <a:pt x="198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4705350" y="3285775"/>
              <a:ext cx="92050" cy="46625"/>
            </a:xfrm>
            <a:custGeom>
              <a:avLst/>
              <a:gdLst/>
              <a:ahLst/>
              <a:cxnLst/>
              <a:rect l="l" t="t" r="r" b="b"/>
              <a:pathLst>
                <a:path w="3682" h="1865" extrusionOk="0">
                  <a:moveTo>
                    <a:pt x="1825" y="72"/>
                  </a:moveTo>
                  <a:cubicBezTo>
                    <a:pt x="2305" y="72"/>
                    <a:pt x="2753" y="136"/>
                    <a:pt x="3105" y="328"/>
                  </a:cubicBezTo>
                  <a:cubicBezTo>
                    <a:pt x="3425" y="488"/>
                    <a:pt x="3617" y="712"/>
                    <a:pt x="3617" y="936"/>
                  </a:cubicBezTo>
                  <a:cubicBezTo>
                    <a:pt x="3617" y="1160"/>
                    <a:pt x="3425" y="1384"/>
                    <a:pt x="3105" y="1545"/>
                  </a:cubicBezTo>
                  <a:cubicBezTo>
                    <a:pt x="2753" y="1721"/>
                    <a:pt x="2297" y="1809"/>
                    <a:pt x="1841" y="1809"/>
                  </a:cubicBezTo>
                  <a:cubicBezTo>
                    <a:pt x="1385" y="1809"/>
                    <a:pt x="929" y="1721"/>
                    <a:pt x="577" y="1545"/>
                  </a:cubicBezTo>
                  <a:cubicBezTo>
                    <a:pt x="257" y="1384"/>
                    <a:pt x="65" y="1160"/>
                    <a:pt x="65" y="936"/>
                  </a:cubicBezTo>
                  <a:cubicBezTo>
                    <a:pt x="65" y="712"/>
                    <a:pt x="257" y="488"/>
                    <a:pt x="577" y="328"/>
                  </a:cubicBezTo>
                  <a:cubicBezTo>
                    <a:pt x="929" y="136"/>
                    <a:pt x="1377" y="72"/>
                    <a:pt x="1825" y="72"/>
                  </a:cubicBezTo>
                  <a:close/>
                  <a:moveTo>
                    <a:pt x="1829" y="0"/>
                  </a:moveTo>
                  <a:cubicBezTo>
                    <a:pt x="1361" y="0"/>
                    <a:pt x="897" y="88"/>
                    <a:pt x="545" y="264"/>
                  </a:cubicBezTo>
                  <a:cubicBezTo>
                    <a:pt x="193" y="424"/>
                    <a:pt x="1" y="680"/>
                    <a:pt x="1" y="936"/>
                  </a:cubicBezTo>
                  <a:cubicBezTo>
                    <a:pt x="1" y="1192"/>
                    <a:pt x="193" y="1416"/>
                    <a:pt x="545" y="1609"/>
                  </a:cubicBezTo>
                  <a:cubicBezTo>
                    <a:pt x="897" y="1801"/>
                    <a:pt x="1377" y="1865"/>
                    <a:pt x="1857" y="1865"/>
                  </a:cubicBezTo>
                  <a:cubicBezTo>
                    <a:pt x="2305" y="1865"/>
                    <a:pt x="2785" y="1801"/>
                    <a:pt x="3137" y="1609"/>
                  </a:cubicBezTo>
                  <a:cubicBezTo>
                    <a:pt x="3489" y="1448"/>
                    <a:pt x="3681" y="1192"/>
                    <a:pt x="3681" y="936"/>
                  </a:cubicBezTo>
                  <a:cubicBezTo>
                    <a:pt x="3681" y="680"/>
                    <a:pt x="3489" y="456"/>
                    <a:pt x="3137" y="264"/>
                  </a:cubicBezTo>
                  <a:cubicBezTo>
                    <a:pt x="2769" y="88"/>
                    <a:pt x="2297" y="0"/>
                    <a:pt x="18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4730950" y="2880300"/>
              <a:ext cx="807400" cy="465700"/>
            </a:xfrm>
            <a:custGeom>
              <a:avLst/>
              <a:gdLst/>
              <a:ahLst/>
              <a:cxnLst/>
              <a:rect l="l" t="t" r="r" b="b"/>
              <a:pathLst>
                <a:path w="32296" h="18628" extrusionOk="0">
                  <a:moveTo>
                    <a:pt x="9731" y="0"/>
                  </a:moveTo>
                  <a:lnTo>
                    <a:pt x="1" y="5665"/>
                  </a:lnTo>
                  <a:lnTo>
                    <a:pt x="22565" y="18628"/>
                  </a:lnTo>
                  <a:lnTo>
                    <a:pt x="32295" y="12963"/>
                  </a:lnTo>
                  <a:lnTo>
                    <a:pt x="973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4730150" y="2878900"/>
              <a:ext cx="809800" cy="467900"/>
            </a:xfrm>
            <a:custGeom>
              <a:avLst/>
              <a:gdLst/>
              <a:ahLst/>
              <a:cxnLst/>
              <a:rect l="l" t="t" r="r" b="b"/>
              <a:pathLst>
                <a:path w="32392" h="18716" extrusionOk="0">
                  <a:moveTo>
                    <a:pt x="9763" y="88"/>
                  </a:moveTo>
                  <a:lnTo>
                    <a:pt x="32263" y="13019"/>
                  </a:lnTo>
                  <a:lnTo>
                    <a:pt x="22597" y="18652"/>
                  </a:lnTo>
                  <a:lnTo>
                    <a:pt x="97" y="5721"/>
                  </a:lnTo>
                  <a:lnTo>
                    <a:pt x="9763" y="88"/>
                  </a:lnTo>
                  <a:close/>
                  <a:moveTo>
                    <a:pt x="9759" y="0"/>
                  </a:moveTo>
                  <a:cubicBezTo>
                    <a:pt x="9755" y="0"/>
                    <a:pt x="9747" y="8"/>
                    <a:pt x="9731" y="24"/>
                  </a:cubicBezTo>
                  <a:lnTo>
                    <a:pt x="1" y="5657"/>
                  </a:lnTo>
                  <a:lnTo>
                    <a:pt x="1" y="5689"/>
                  </a:lnTo>
                  <a:lnTo>
                    <a:pt x="1" y="5753"/>
                  </a:lnTo>
                  <a:lnTo>
                    <a:pt x="22597" y="18716"/>
                  </a:lnTo>
                  <a:lnTo>
                    <a:pt x="22629" y="18716"/>
                  </a:lnTo>
                  <a:lnTo>
                    <a:pt x="32359" y="13083"/>
                  </a:lnTo>
                  <a:cubicBezTo>
                    <a:pt x="32359" y="13051"/>
                    <a:pt x="32391" y="13051"/>
                    <a:pt x="32391" y="13051"/>
                  </a:cubicBezTo>
                  <a:cubicBezTo>
                    <a:pt x="32391" y="13019"/>
                    <a:pt x="32359" y="13019"/>
                    <a:pt x="32359" y="13019"/>
                  </a:cubicBezTo>
                  <a:lnTo>
                    <a:pt x="9763" y="24"/>
                  </a:lnTo>
                  <a:cubicBezTo>
                    <a:pt x="9763" y="8"/>
                    <a:pt x="9763" y="0"/>
                    <a:pt x="975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5311875" y="3189950"/>
              <a:ext cx="215250" cy="132050"/>
            </a:xfrm>
            <a:custGeom>
              <a:avLst/>
              <a:gdLst/>
              <a:ahLst/>
              <a:cxnLst/>
              <a:rect l="l" t="t" r="r" b="b"/>
              <a:pathLst>
                <a:path w="8610" h="5282" extrusionOk="0">
                  <a:moveTo>
                    <a:pt x="8610" y="0"/>
                  </a:moveTo>
                  <a:lnTo>
                    <a:pt x="0" y="4993"/>
                  </a:lnTo>
                  <a:lnTo>
                    <a:pt x="0" y="5281"/>
                  </a:lnTo>
                  <a:lnTo>
                    <a:pt x="8610" y="289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5311075" y="3188550"/>
              <a:ext cx="216850" cy="134250"/>
            </a:xfrm>
            <a:custGeom>
              <a:avLst/>
              <a:gdLst/>
              <a:ahLst/>
              <a:cxnLst/>
              <a:rect l="l" t="t" r="r" b="b"/>
              <a:pathLst>
                <a:path w="8674" h="5370" extrusionOk="0">
                  <a:moveTo>
                    <a:pt x="8610" y="88"/>
                  </a:moveTo>
                  <a:lnTo>
                    <a:pt x="8610" y="313"/>
                  </a:lnTo>
                  <a:lnTo>
                    <a:pt x="64" y="5273"/>
                  </a:lnTo>
                  <a:lnTo>
                    <a:pt x="64" y="5049"/>
                  </a:lnTo>
                  <a:lnTo>
                    <a:pt x="8610" y="88"/>
                  </a:lnTo>
                  <a:close/>
                  <a:moveTo>
                    <a:pt x="8642" y="0"/>
                  </a:moveTo>
                  <a:cubicBezTo>
                    <a:pt x="8634" y="0"/>
                    <a:pt x="8626" y="8"/>
                    <a:pt x="8610" y="24"/>
                  </a:cubicBezTo>
                  <a:lnTo>
                    <a:pt x="32" y="5017"/>
                  </a:lnTo>
                  <a:cubicBezTo>
                    <a:pt x="0" y="5017"/>
                    <a:pt x="0" y="5017"/>
                    <a:pt x="0" y="5049"/>
                  </a:cubicBezTo>
                  <a:lnTo>
                    <a:pt x="0" y="5337"/>
                  </a:lnTo>
                  <a:cubicBezTo>
                    <a:pt x="0" y="5369"/>
                    <a:pt x="0" y="5369"/>
                    <a:pt x="32" y="5369"/>
                  </a:cubicBezTo>
                  <a:lnTo>
                    <a:pt x="64" y="5369"/>
                  </a:lnTo>
                  <a:lnTo>
                    <a:pt x="8674" y="377"/>
                  </a:lnTo>
                  <a:lnTo>
                    <a:pt x="8674" y="345"/>
                  </a:lnTo>
                  <a:lnTo>
                    <a:pt x="8674" y="56"/>
                  </a:lnTo>
                  <a:lnTo>
                    <a:pt x="8674" y="24"/>
                  </a:lnTo>
                  <a:cubicBezTo>
                    <a:pt x="8658" y="8"/>
                    <a:pt x="8650" y="0"/>
                    <a:pt x="864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4794975" y="3016325"/>
              <a:ext cx="516925" cy="305675"/>
            </a:xfrm>
            <a:custGeom>
              <a:avLst/>
              <a:gdLst/>
              <a:ahLst/>
              <a:cxnLst/>
              <a:rect l="l" t="t" r="r" b="b"/>
              <a:pathLst>
                <a:path w="20677" h="12227" extrusionOk="0">
                  <a:moveTo>
                    <a:pt x="0" y="0"/>
                  </a:moveTo>
                  <a:lnTo>
                    <a:pt x="0" y="288"/>
                  </a:lnTo>
                  <a:lnTo>
                    <a:pt x="20676" y="12226"/>
                  </a:lnTo>
                  <a:lnTo>
                    <a:pt x="20676" y="11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4794175" y="3015525"/>
              <a:ext cx="518525" cy="307275"/>
            </a:xfrm>
            <a:custGeom>
              <a:avLst/>
              <a:gdLst/>
              <a:ahLst/>
              <a:cxnLst/>
              <a:rect l="l" t="t" r="r" b="b"/>
              <a:pathLst>
                <a:path w="20741" h="12291" extrusionOk="0">
                  <a:moveTo>
                    <a:pt x="64" y="96"/>
                  </a:moveTo>
                  <a:lnTo>
                    <a:pt x="20676" y="12002"/>
                  </a:lnTo>
                  <a:lnTo>
                    <a:pt x="20676" y="12194"/>
                  </a:lnTo>
                  <a:lnTo>
                    <a:pt x="64" y="320"/>
                  </a:lnTo>
                  <a:lnTo>
                    <a:pt x="64" y="96"/>
                  </a:lnTo>
                  <a:close/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20"/>
                  </a:lnTo>
                  <a:cubicBezTo>
                    <a:pt x="0" y="352"/>
                    <a:pt x="0" y="352"/>
                    <a:pt x="32" y="352"/>
                  </a:cubicBezTo>
                  <a:lnTo>
                    <a:pt x="20708" y="12290"/>
                  </a:lnTo>
                  <a:lnTo>
                    <a:pt x="20740" y="12290"/>
                  </a:lnTo>
                  <a:lnTo>
                    <a:pt x="20740" y="12258"/>
                  </a:lnTo>
                  <a:lnTo>
                    <a:pt x="20740" y="11970"/>
                  </a:lnTo>
                  <a:lnTo>
                    <a:pt x="20740" y="1193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4794975" y="2891500"/>
              <a:ext cx="732150" cy="423300"/>
            </a:xfrm>
            <a:custGeom>
              <a:avLst/>
              <a:gdLst/>
              <a:ahLst/>
              <a:cxnLst/>
              <a:rect l="l" t="t" r="r" b="b"/>
              <a:pathLst>
                <a:path w="29286" h="16932" extrusionOk="0">
                  <a:moveTo>
                    <a:pt x="8610" y="0"/>
                  </a:moveTo>
                  <a:lnTo>
                    <a:pt x="0" y="4993"/>
                  </a:lnTo>
                  <a:lnTo>
                    <a:pt x="20676" y="16931"/>
                  </a:lnTo>
                  <a:lnTo>
                    <a:pt x="29286" y="11938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4794175" y="2889900"/>
              <a:ext cx="733750" cy="425700"/>
            </a:xfrm>
            <a:custGeom>
              <a:avLst/>
              <a:gdLst/>
              <a:ahLst/>
              <a:cxnLst/>
              <a:rect l="l" t="t" r="r" b="b"/>
              <a:pathLst>
                <a:path w="29350" h="17028" extrusionOk="0">
                  <a:moveTo>
                    <a:pt x="8642" y="96"/>
                  </a:moveTo>
                  <a:lnTo>
                    <a:pt x="29254" y="12002"/>
                  </a:lnTo>
                  <a:lnTo>
                    <a:pt x="20708" y="16963"/>
                  </a:lnTo>
                  <a:lnTo>
                    <a:pt x="96" y="5057"/>
                  </a:lnTo>
                  <a:lnTo>
                    <a:pt x="8642" y="96"/>
                  </a:lnTo>
                  <a:close/>
                  <a:moveTo>
                    <a:pt x="8610" y="0"/>
                  </a:moveTo>
                  <a:lnTo>
                    <a:pt x="32" y="5025"/>
                  </a:lnTo>
                  <a:cubicBezTo>
                    <a:pt x="0" y="5025"/>
                    <a:pt x="0" y="5025"/>
                    <a:pt x="0" y="5057"/>
                  </a:cubicBezTo>
                  <a:cubicBezTo>
                    <a:pt x="0" y="5057"/>
                    <a:pt x="0" y="5089"/>
                    <a:pt x="32" y="5089"/>
                  </a:cubicBezTo>
                  <a:lnTo>
                    <a:pt x="20708" y="17027"/>
                  </a:lnTo>
                  <a:lnTo>
                    <a:pt x="20740" y="17027"/>
                  </a:lnTo>
                  <a:lnTo>
                    <a:pt x="29350" y="12034"/>
                  </a:lnTo>
                  <a:lnTo>
                    <a:pt x="29350" y="12002"/>
                  </a:lnTo>
                  <a:lnTo>
                    <a:pt x="29350" y="11938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5311875" y="3175550"/>
              <a:ext cx="215250" cy="132850"/>
            </a:xfrm>
            <a:custGeom>
              <a:avLst/>
              <a:gdLst/>
              <a:ahLst/>
              <a:cxnLst/>
              <a:rect l="l" t="t" r="r" b="b"/>
              <a:pathLst>
                <a:path w="8610" h="5314" extrusionOk="0">
                  <a:moveTo>
                    <a:pt x="8610" y="0"/>
                  </a:moveTo>
                  <a:lnTo>
                    <a:pt x="0" y="5025"/>
                  </a:lnTo>
                  <a:lnTo>
                    <a:pt x="0" y="5313"/>
                  </a:lnTo>
                  <a:lnTo>
                    <a:pt x="8610" y="320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5311075" y="3174750"/>
              <a:ext cx="216850" cy="134450"/>
            </a:xfrm>
            <a:custGeom>
              <a:avLst/>
              <a:gdLst/>
              <a:ahLst/>
              <a:cxnLst/>
              <a:rect l="l" t="t" r="r" b="b"/>
              <a:pathLst>
                <a:path w="8674" h="5378" extrusionOk="0">
                  <a:moveTo>
                    <a:pt x="8610" y="96"/>
                  </a:moveTo>
                  <a:lnTo>
                    <a:pt x="8610" y="320"/>
                  </a:lnTo>
                  <a:lnTo>
                    <a:pt x="64" y="5281"/>
                  </a:lnTo>
                  <a:lnTo>
                    <a:pt x="64" y="5057"/>
                  </a:lnTo>
                  <a:lnTo>
                    <a:pt x="8610" y="96"/>
                  </a:lnTo>
                  <a:close/>
                  <a:moveTo>
                    <a:pt x="8610" y="0"/>
                  </a:moveTo>
                  <a:lnTo>
                    <a:pt x="32" y="4993"/>
                  </a:lnTo>
                  <a:lnTo>
                    <a:pt x="0" y="5025"/>
                  </a:lnTo>
                  <a:lnTo>
                    <a:pt x="0" y="5345"/>
                  </a:lnTo>
                  <a:cubicBezTo>
                    <a:pt x="0" y="5345"/>
                    <a:pt x="0" y="5377"/>
                    <a:pt x="32" y="5377"/>
                  </a:cubicBezTo>
                  <a:lnTo>
                    <a:pt x="64" y="5377"/>
                  </a:lnTo>
                  <a:lnTo>
                    <a:pt x="8674" y="384"/>
                  </a:lnTo>
                  <a:lnTo>
                    <a:pt x="8674" y="352"/>
                  </a:lnTo>
                  <a:lnTo>
                    <a:pt x="8674" y="32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4794975" y="3001925"/>
              <a:ext cx="516925" cy="306475"/>
            </a:xfrm>
            <a:custGeom>
              <a:avLst/>
              <a:gdLst/>
              <a:ahLst/>
              <a:cxnLst/>
              <a:rect l="l" t="t" r="r" b="b"/>
              <a:pathLst>
                <a:path w="20677" h="12259" extrusionOk="0">
                  <a:moveTo>
                    <a:pt x="0" y="0"/>
                  </a:moveTo>
                  <a:lnTo>
                    <a:pt x="0" y="320"/>
                  </a:lnTo>
                  <a:lnTo>
                    <a:pt x="20676" y="12258"/>
                  </a:lnTo>
                  <a:lnTo>
                    <a:pt x="20676" y="119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4794175" y="3001125"/>
              <a:ext cx="518525" cy="308075"/>
            </a:xfrm>
            <a:custGeom>
              <a:avLst/>
              <a:gdLst/>
              <a:ahLst/>
              <a:cxnLst/>
              <a:rect l="l" t="t" r="r" b="b"/>
              <a:pathLst>
                <a:path w="20741" h="12323" extrusionOk="0">
                  <a:moveTo>
                    <a:pt x="64" y="96"/>
                  </a:moveTo>
                  <a:lnTo>
                    <a:pt x="20676" y="12002"/>
                  </a:lnTo>
                  <a:lnTo>
                    <a:pt x="20676" y="12226"/>
                  </a:lnTo>
                  <a:lnTo>
                    <a:pt x="64" y="320"/>
                  </a:lnTo>
                  <a:lnTo>
                    <a:pt x="64" y="96"/>
                  </a:lnTo>
                  <a:close/>
                  <a:moveTo>
                    <a:pt x="32" y="0"/>
                  </a:moveTo>
                  <a:lnTo>
                    <a:pt x="0" y="32"/>
                  </a:lnTo>
                  <a:lnTo>
                    <a:pt x="0" y="352"/>
                  </a:lnTo>
                  <a:cubicBezTo>
                    <a:pt x="0" y="352"/>
                    <a:pt x="0" y="384"/>
                    <a:pt x="32" y="384"/>
                  </a:cubicBezTo>
                  <a:lnTo>
                    <a:pt x="20708" y="12322"/>
                  </a:lnTo>
                  <a:lnTo>
                    <a:pt x="20740" y="12322"/>
                  </a:lnTo>
                  <a:lnTo>
                    <a:pt x="20740" y="12290"/>
                  </a:lnTo>
                  <a:lnTo>
                    <a:pt x="20740" y="11970"/>
                  </a:lnTo>
                  <a:lnTo>
                    <a:pt x="20740" y="1193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4794975" y="2877100"/>
              <a:ext cx="732150" cy="424100"/>
            </a:xfrm>
            <a:custGeom>
              <a:avLst/>
              <a:gdLst/>
              <a:ahLst/>
              <a:cxnLst/>
              <a:rect l="l" t="t" r="r" b="b"/>
              <a:pathLst>
                <a:path w="29286" h="16964" extrusionOk="0">
                  <a:moveTo>
                    <a:pt x="8610" y="0"/>
                  </a:moveTo>
                  <a:lnTo>
                    <a:pt x="0" y="4993"/>
                  </a:lnTo>
                  <a:lnTo>
                    <a:pt x="20676" y="16963"/>
                  </a:lnTo>
                  <a:lnTo>
                    <a:pt x="29286" y="11938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4794175" y="2876300"/>
              <a:ext cx="733750" cy="425700"/>
            </a:xfrm>
            <a:custGeom>
              <a:avLst/>
              <a:gdLst/>
              <a:ahLst/>
              <a:cxnLst/>
              <a:rect l="l" t="t" r="r" b="b"/>
              <a:pathLst>
                <a:path w="29350" h="17028" extrusionOk="0">
                  <a:moveTo>
                    <a:pt x="8642" y="64"/>
                  </a:moveTo>
                  <a:lnTo>
                    <a:pt x="29254" y="11970"/>
                  </a:lnTo>
                  <a:lnTo>
                    <a:pt x="20708" y="16931"/>
                  </a:lnTo>
                  <a:lnTo>
                    <a:pt x="96" y="5025"/>
                  </a:lnTo>
                  <a:lnTo>
                    <a:pt x="8642" y="64"/>
                  </a:lnTo>
                  <a:close/>
                  <a:moveTo>
                    <a:pt x="8610" y="0"/>
                  </a:moveTo>
                  <a:lnTo>
                    <a:pt x="32" y="4993"/>
                  </a:lnTo>
                  <a:cubicBezTo>
                    <a:pt x="0" y="5025"/>
                    <a:pt x="0" y="5025"/>
                    <a:pt x="0" y="5057"/>
                  </a:cubicBezTo>
                  <a:lnTo>
                    <a:pt x="32" y="5089"/>
                  </a:lnTo>
                  <a:lnTo>
                    <a:pt x="20708" y="17027"/>
                  </a:lnTo>
                  <a:lnTo>
                    <a:pt x="20740" y="17027"/>
                  </a:lnTo>
                  <a:lnTo>
                    <a:pt x="29350" y="12002"/>
                  </a:lnTo>
                  <a:lnTo>
                    <a:pt x="29350" y="11970"/>
                  </a:lnTo>
                  <a:lnTo>
                    <a:pt x="29350" y="11938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5311875" y="3161950"/>
              <a:ext cx="215250" cy="132850"/>
            </a:xfrm>
            <a:custGeom>
              <a:avLst/>
              <a:gdLst/>
              <a:ahLst/>
              <a:cxnLst/>
              <a:rect l="l" t="t" r="r" b="b"/>
              <a:pathLst>
                <a:path w="8610" h="5314" extrusionOk="0">
                  <a:moveTo>
                    <a:pt x="8610" y="0"/>
                  </a:moveTo>
                  <a:lnTo>
                    <a:pt x="0" y="4993"/>
                  </a:lnTo>
                  <a:lnTo>
                    <a:pt x="0" y="5313"/>
                  </a:lnTo>
                  <a:lnTo>
                    <a:pt x="8610" y="288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5311075" y="3161150"/>
              <a:ext cx="216850" cy="134450"/>
            </a:xfrm>
            <a:custGeom>
              <a:avLst/>
              <a:gdLst/>
              <a:ahLst/>
              <a:cxnLst/>
              <a:rect l="l" t="t" r="r" b="b"/>
              <a:pathLst>
                <a:path w="8674" h="5378" extrusionOk="0">
                  <a:moveTo>
                    <a:pt x="8610" y="96"/>
                  </a:moveTo>
                  <a:lnTo>
                    <a:pt x="8610" y="320"/>
                  </a:lnTo>
                  <a:lnTo>
                    <a:pt x="64" y="5281"/>
                  </a:lnTo>
                  <a:lnTo>
                    <a:pt x="64" y="5057"/>
                  </a:lnTo>
                  <a:lnTo>
                    <a:pt x="8610" y="96"/>
                  </a:lnTo>
                  <a:close/>
                  <a:moveTo>
                    <a:pt x="8610" y="0"/>
                  </a:moveTo>
                  <a:lnTo>
                    <a:pt x="32" y="4993"/>
                  </a:lnTo>
                  <a:cubicBezTo>
                    <a:pt x="0" y="4993"/>
                    <a:pt x="0" y="5025"/>
                    <a:pt x="0" y="5025"/>
                  </a:cubicBezTo>
                  <a:lnTo>
                    <a:pt x="0" y="5345"/>
                  </a:lnTo>
                  <a:lnTo>
                    <a:pt x="32" y="5377"/>
                  </a:lnTo>
                  <a:lnTo>
                    <a:pt x="64" y="5377"/>
                  </a:lnTo>
                  <a:lnTo>
                    <a:pt x="8674" y="352"/>
                  </a:lnTo>
                  <a:lnTo>
                    <a:pt x="8674" y="320"/>
                  </a:lnTo>
                  <a:lnTo>
                    <a:pt x="8674" y="32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4794975" y="2988300"/>
              <a:ext cx="516925" cy="306500"/>
            </a:xfrm>
            <a:custGeom>
              <a:avLst/>
              <a:gdLst/>
              <a:ahLst/>
              <a:cxnLst/>
              <a:rect l="l" t="t" r="r" b="b"/>
              <a:pathLst>
                <a:path w="20677" h="12260" extrusionOk="0">
                  <a:moveTo>
                    <a:pt x="0" y="1"/>
                  </a:moveTo>
                  <a:lnTo>
                    <a:pt x="0" y="321"/>
                  </a:lnTo>
                  <a:lnTo>
                    <a:pt x="20676" y="12259"/>
                  </a:lnTo>
                  <a:lnTo>
                    <a:pt x="20676" y="11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4794175" y="2987500"/>
              <a:ext cx="518525" cy="308100"/>
            </a:xfrm>
            <a:custGeom>
              <a:avLst/>
              <a:gdLst/>
              <a:ahLst/>
              <a:cxnLst/>
              <a:rect l="l" t="t" r="r" b="b"/>
              <a:pathLst>
                <a:path w="20741" h="12324" extrusionOk="0">
                  <a:moveTo>
                    <a:pt x="64" y="97"/>
                  </a:moveTo>
                  <a:lnTo>
                    <a:pt x="20676" y="12003"/>
                  </a:lnTo>
                  <a:lnTo>
                    <a:pt x="20676" y="12227"/>
                  </a:lnTo>
                  <a:lnTo>
                    <a:pt x="64" y="321"/>
                  </a:lnTo>
                  <a:lnTo>
                    <a:pt x="64" y="97"/>
                  </a:lnTo>
                  <a:close/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lnTo>
                    <a:pt x="32" y="385"/>
                  </a:lnTo>
                  <a:lnTo>
                    <a:pt x="20708" y="12323"/>
                  </a:lnTo>
                  <a:lnTo>
                    <a:pt x="20740" y="12323"/>
                  </a:lnTo>
                  <a:lnTo>
                    <a:pt x="20740" y="12291"/>
                  </a:lnTo>
                  <a:lnTo>
                    <a:pt x="20740" y="11971"/>
                  </a:lnTo>
                  <a:lnTo>
                    <a:pt x="20740" y="1193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4794975" y="2863500"/>
              <a:ext cx="732150" cy="423300"/>
            </a:xfrm>
            <a:custGeom>
              <a:avLst/>
              <a:gdLst/>
              <a:ahLst/>
              <a:cxnLst/>
              <a:rect l="l" t="t" r="r" b="b"/>
              <a:pathLst>
                <a:path w="29286" h="16932" extrusionOk="0">
                  <a:moveTo>
                    <a:pt x="8610" y="0"/>
                  </a:moveTo>
                  <a:lnTo>
                    <a:pt x="0" y="4993"/>
                  </a:lnTo>
                  <a:lnTo>
                    <a:pt x="20676" y="16931"/>
                  </a:lnTo>
                  <a:lnTo>
                    <a:pt x="29286" y="11938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4794175" y="2862700"/>
              <a:ext cx="733750" cy="424900"/>
            </a:xfrm>
            <a:custGeom>
              <a:avLst/>
              <a:gdLst/>
              <a:ahLst/>
              <a:cxnLst/>
              <a:rect l="l" t="t" r="r" b="b"/>
              <a:pathLst>
                <a:path w="29350" h="16996" extrusionOk="0">
                  <a:moveTo>
                    <a:pt x="8642" y="64"/>
                  </a:moveTo>
                  <a:lnTo>
                    <a:pt x="29254" y="11970"/>
                  </a:lnTo>
                  <a:lnTo>
                    <a:pt x="20708" y="16931"/>
                  </a:lnTo>
                  <a:lnTo>
                    <a:pt x="96" y="5025"/>
                  </a:lnTo>
                  <a:lnTo>
                    <a:pt x="8642" y="64"/>
                  </a:lnTo>
                  <a:close/>
                  <a:moveTo>
                    <a:pt x="8610" y="0"/>
                  </a:moveTo>
                  <a:lnTo>
                    <a:pt x="32" y="4993"/>
                  </a:lnTo>
                  <a:cubicBezTo>
                    <a:pt x="0" y="4993"/>
                    <a:pt x="0" y="5025"/>
                    <a:pt x="0" y="5025"/>
                  </a:cubicBezTo>
                  <a:cubicBezTo>
                    <a:pt x="0" y="5057"/>
                    <a:pt x="0" y="5057"/>
                    <a:pt x="32" y="5057"/>
                  </a:cubicBezTo>
                  <a:lnTo>
                    <a:pt x="20708" y="16995"/>
                  </a:lnTo>
                  <a:lnTo>
                    <a:pt x="20740" y="16995"/>
                  </a:lnTo>
                  <a:lnTo>
                    <a:pt x="29350" y="12002"/>
                  </a:lnTo>
                  <a:lnTo>
                    <a:pt x="29350" y="11970"/>
                  </a:lnTo>
                  <a:lnTo>
                    <a:pt x="29350" y="11938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5311875" y="3148350"/>
              <a:ext cx="215250" cy="132050"/>
            </a:xfrm>
            <a:custGeom>
              <a:avLst/>
              <a:gdLst/>
              <a:ahLst/>
              <a:cxnLst/>
              <a:rect l="l" t="t" r="r" b="b"/>
              <a:pathLst>
                <a:path w="8610" h="5282" extrusionOk="0">
                  <a:moveTo>
                    <a:pt x="8610" y="0"/>
                  </a:moveTo>
                  <a:lnTo>
                    <a:pt x="0" y="4993"/>
                  </a:lnTo>
                  <a:lnTo>
                    <a:pt x="0" y="5281"/>
                  </a:lnTo>
                  <a:lnTo>
                    <a:pt x="8610" y="288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5311075" y="3146950"/>
              <a:ext cx="216850" cy="135050"/>
            </a:xfrm>
            <a:custGeom>
              <a:avLst/>
              <a:gdLst/>
              <a:ahLst/>
              <a:cxnLst/>
              <a:rect l="l" t="t" r="r" b="b"/>
              <a:pathLst>
                <a:path w="8674" h="5402" extrusionOk="0">
                  <a:moveTo>
                    <a:pt x="8610" y="120"/>
                  </a:moveTo>
                  <a:lnTo>
                    <a:pt x="8610" y="312"/>
                  </a:lnTo>
                  <a:lnTo>
                    <a:pt x="64" y="5273"/>
                  </a:lnTo>
                  <a:lnTo>
                    <a:pt x="64" y="5081"/>
                  </a:lnTo>
                  <a:lnTo>
                    <a:pt x="8610" y="120"/>
                  </a:lnTo>
                  <a:close/>
                  <a:moveTo>
                    <a:pt x="8642" y="0"/>
                  </a:moveTo>
                  <a:cubicBezTo>
                    <a:pt x="8634" y="0"/>
                    <a:pt x="8626" y="8"/>
                    <a:pt x="8610" y="24"/>
                  </a:cubicBezTo>
                  <a:lnTo>
                    <a:pt x="32" y="5017"/>
                  </a:lnTo>
                  <a:cubicBezTo>
                    <a:pt x="0" y="5017"/>
                    <a:pt x="0" y="5049"/>
                    <a:pt x="0" y="5049"/>
                  </a:cubicBezTo>
                  <a:lnTo>
                    <a:pt x="0" y="5337"/>
                  </a:lnTo>
                  <a:cubicBezTo>
                    <a:pt x="0" y="5369"/>
                    <a:pt x="0" y="5369"/>
                    <a:pt x="32" y="5401"/>
                  </a:cubicBezTo>
                  <a:lnTo>
                    <a:pt x="64" y="5369"/>
                  </a:lnTo>
                  <a:lnTo>
                    <a:pt x="8674" y="376"/>
                  </a:lnTo>
                  <a:lnTo>
                    <a:pt x="8674" y="344"/>
                  </a:lnTo>
                  <a:lnTo>
                    <a:pt x="8674" y="56"/>
                  </a:lnTo>
                  <a:lnTo>
                    <a:pt x="8674" y="24"/>
                  </a:lnTo>
                  <a:cubicBezTo>
                    <a:pt x="8658" y="8"/>
                    <a:pt x="8650" y="0"/>
                    <a:pt x="864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4794975" y="2974700"/>
              <a:ext cx="516925" cy="305700"/>
            </a:xfrm>
            <a:custGeom>
              <a:avLst/>
              <a:gdLst/>
              <a:ahLst/>
              <a:cxnLst/>
              <a:rect l="l" t="t" r="r" b="b"/>
              <a:pathLst>
                <a:path w="20677" h="12228" extrusionOk="0">
                  <a:moveTo>
                    <a:pt x="0" y="1"/>
                  </a:moveTo>
                  <a:lnTo>
                    <a:pt x="0" y="289"/>
                  </a:lnTo>
                  <a:lnTo>
                    <a:pt x="20676" y="12227"/>
                  </a:lnTo>
                  <a:lnTo>
                    <a:pt x="20676" y="11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4794175" y="2973900"/>
              <a:ext cx="518525" cy="308100"/>
            </a:xfrm>
            <a:custGeom>
              <a:avLst/>
              <a:gdLst/>
              <a:ahLst/>
              <a:cxnLst/>
              <a:rect l="l" t="t" r="r" b="b"/>
              <a:pathLst>
                <a:path w="20741" h="12324" extrusionOk="0">
                  <a:moveTo>
                    <a:pt x="64" y="97"/>
                  </a:moveTo>
                  <a:lnTo>
                    <a:pt x="20676" y="12003"/>
                  </a:lnTo>
                  <a:lnTo>
                    <a:pt x="20676" y="12195"/>
                  </a:lnTo>
                  <a:lnTo>
                    <a:pt x="64" y="321"/>
                  </a:lnTo>
                  <a:lnTo>
                    <a:pt x="64" y="97"/>
                  </a:lnTo>
                  <a:close/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21"/>
                  </a:lnTo>
                  <a:cubicBezTo>
                    <a:pt x="0" y="353"/>
                    <a:pt x="0" y="353"/>
                    <a:pt x="32" y="353"/>
                  </a:cubicBezTo>
                  <a:cubicBezTo>
                    <a:pt x="32" y="353"/>
                    <a:pt x="20708" y="12291"/>
                    <a:pt x="20708" y="12323"/>
                  </a:cubicBezTo>
                  <a:lnTo>
                    <a:pt x="20740" y="12291"/>
                  </a:lnTo>
                  <a:lnTo>
                    <a:pt x="20740" y="12259"/>
                  </a:lnTo>
                  <a:lnTo>
                    <a:pt x="20740" y="11971"/>
                  </a:lnTo>
                  <a:lnTo>
                    <a:pt x="20740" y="1193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4794975" y="2849875"/>
              <a:ext cx="732150" cy="423325"/>
            </a:xfrm>
            <a:custGeom>
              <a:avLst/>
              <a:gdLst/>
              <a:ahLst/>
              <a:cxnLst/>
              <a:rect l="l" t="t" r="r" b="b"/>
              <a:pathLst>
                <a:path w="29286" h="16933" extrusionOk="0">
                  <a:moveTo>
                    <a:pt x="8610" y="1"/>
                  </a:moveTo>
                  <a:lnTo>
                    <a:pt x="0" y="4994"/>
                  </a:lnTo>
                  <a:lnTo>
                    <a:pt x="20676" y="16932"/>
                  </a:lnTo>
                  <a:lnTo>
                    <a:pt x="29286" y="1193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4794175" y="2848475"/>
              <a:ext cx="733750" cy="425525"/>
            </a:xfrm>
            <a:custGeom>
              <a:avLst/>
              <a:gdLst/>
              <a:ahLst/>
              <a:cxnLst/>
              <a:rect l="l" t="t" r="r" b="b"/>
              <a:pathLst>
                <a:path w="29350" h="17021" extrusionOk="0">
                  <a:moveTo>
                    <a:pt x="8642" y="89"/>
                  </a:moveTo>
                  <a:lnTo>
                    <a:pt x="29254" y="11995"/>
                  </a:lnTo>
                  <a:lnTo>
                    <a:pt x="20708" y="16956"/>
                  </a:lnTo>
                  <a:lnTo>
                    <a:pt x="96" y="5050"/>
                  </a:lnTo>
                  <a:lnTo>
                    <a:pt x="8642" y="89"/>
                  </a:lnTo>
                  <a:close/>
                  <a:moveTo>
                    <a:pt x="8642" y="1"/>
                  </a:moveTo>
                  <a:cubicBezTo>
                    <a:pt x="8634" y="1"/>
                    <a:pt x="8626" y="9"/>
                    <a:pt x="8610" y="25"/>
                  </a:cubicBezTo>
                  <a:lnTo>
                    <a:pt x="32" y="5018"/>
                  </a:lnTo>
                  <a:cubicBezTo>
                    <a:pt x="0" y="5018"/>
                    <a:pt x="0" y="5018"/>
                    <a:pt x="0" y="5050"/>
                  </a:cubicBezTo>
                  <a:cubicBezTo>
                    <a:pt x="0" y="5050"/>
                    <a:pt x="0" y="5082"/>
                    <a:pt x="32" y="5082"/>
                  </a:cubicBezTo>
                  <a:lnTo>
                    <a:pt x="20708" y="17020"/>
                  </a:lnTo>
                  <a:lnTo>
                    <a:pt x="20740" y="17020"/>
                  </a:lnTo>
                  <a:lnTo>
                    <a:pt x="29350" y="12027"/>
                  </a:lnTo>
                  <a:lnTo>
                    <a:pt x="29350" y="11995"/>
                  </a:lnTo>
                  <a:lnTo>
                    <a:pt x="29350" y="11963"/>
                  </a:lnTo>
                  <a:lnTo>
                    <a:pt x="8674" y="25"/>
                  </a:lnTo>
                  <a:cubicBezTo>
                    <a:pt x="8658" y="9"/>
                    <a:pt x="8650" y="1"/>
                    <a:pt x="864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5311875" y="3133950"/>
              <a:ext cx="215250" cy="132850"/>
            </a:xfrm>
            <a:custGeom>
              <a:avLst/>
              <a:gdLst/>
              <a:ahLst/>
              <a:cxnLst/>
              <a:rect l="l" t="t" r="r" b="b"/>
              <a:pathLst>
                <a:path w="8610" h="5314" extrusionOk="0">
                  <a:moveTo>
                    <a:pt x="8610" y="0"/>
                  </a:moveTo>
                  <a:lnTo>
                    <a:pt x="0" y="5025"/>
                  </a:lnTo>
                  <a:lnTo>
                    <a:pt x="0" y="5313"/>
                  </a:lnTo>
                  <a:lnTo>
                    <a:pt x="8610" y="320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5311075" y="3133150"/>
              <a:ext cx="216850" cy="134450"/>
            </a:xfrm>
            <a:custGeom>
              <a:avLst/>
              <a:gdLst/>
              <a:ahLst/>
              <a:cxnLst/>
              <a:rect l="l" t="t" r="r" b="b"/>
              <a:pathLst>
                <a:path w="8674" h="5378" extrusionOk="0">
                  <a:moveTo>
                    <a:pt x="8610" y="96"/>
                  </a:moveTo>
                  <a:lnTo>
                    <a:pt x="8610" y="320"/>
                  </a:lnTo>
                  <a:lnTo>
                    <a:pt x="64" y="5281"/>
                  </a:lnTo>
                  <a:lnTo>
                    <a:pt x="64" y="5057"/>
                  </a:lnTo>
                  <a:lnTo>
                    <a:pt x="8610" y="96"/>
                  </a:lnTo>
                  <a:close/>
                  <a:moveTo>
                    <a:pt x="8610" y="0"/>
                  </a:moveTo>
                  <a:lnTo>
                    <a:pt x="32" y="5025"/>
                  </a:lnTo>
                  <a:cubicBezTo>
                    <a:pt x="0" y="5025"/>
                    <a:pt x="0" y="5025"/>
                    <a:pt x="0" y="5057"/>
                  </a:cubicBezTo>
                  <a:lnTo>
                    <a:pt x="0" y="5345"/>
                  </a:lnTo>
                  <a:cubicBezTo>
                    <a:pt x="0" y="5345"/>
                    <a:pt x="0" y="5377"/>
                    <a:pt x="32" y="5377"/>
                  </a:cubicBezTo>
                  <a:lnTo>
                    <a:pt x="64" y="5377"/>
                  </a:lnTo>
                  <a:lnTo>
                    <a:pt x="8674" y="384"/>
                  </a:lnTo>
                  <a:lnTo>
                    <a:pt x="8674" y="352"/>
                  </a:lnTo>
                  <a:lnTo>
                    <a:pt x="8674" y="32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4794975" y="2961100"/>
              <a:ext cx="516925" cy="305700"/>
            </a:xfrm>
            <a:custGeom>
              <a:avLst/>
              <a:gdLst/>
              <a:ahLst/>
              <a:cxnLst/>
              <a:rect l="l" t="t" r="r" b="b"/>
              <a:pathLst>
                <a:path w="20677" h="12228" extrusionOk="0">
                  <a:moveTo>
                    <a:pt x="0" y="1"/>
                  </a:moveTo>
                  <a:lnTo>
                    <a:pt x="0" y="289"/>
                  </a:lnTo>
                  <a:lnTo>
                    <a:pt x="20676" y="12227"/>
                  </a:lnTo>
                  <a:lnTo>
                    <a:pt x="20676" y="11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4794175" y="2959700"/>
              <a:ext cx="518525" cy="307900"/>
            </a:xfrm>
            <a:custGeom>
              <a:avLst/>
              <a:gdLst/>
              <a:ahLst/>
              <a:cxnLst/>
              <a:rect l="l" t="t" r="r" b="b"/>
              <a:pathLst>
                <a:path w="20741" h="12316" extrusionOk="0">
                  <a:moveTo>
                    <a:pt x="64" y="121"/>
                  </a:moveTo>
                  <a:lnTo>
                    <a:pt x="20676" y="11995"/>
                  </a:lnTo>
                  <a:lnTo>
                    <a:pt x="20676" y="12219"/>
                  </a:lnTo>
                  <a:lnTo>
                    <a:pt x="64" y="313"/>
                  </a:lnTo>
                  <a:lnTo>
                    <a:pt x="64" y="121"/>
                  </a:lnTo>
                  <a:close/>
                  <a:moveTo>
                    <a:pt x="36" y="1"/>
                  </a:moveTo>
                  <a:cubicBezTo>
                    <a:pt x="32" y="1"/>
                    <a:pt x="32" y="9"/>
                    <a:pt x="32" y="25"/>
                  </a:cubicBezTo>
                  <a:cubicBezTo>
                    <a:pt x="0" y="25"/>
                    <a:pt x="0" y="25"/>
                    <a:pt x="0" y="57"/>
                  </a:cubicBezTo>
                  <a:lnTo>
                    <a:pt x="0" y="345"/>
                  </a:lnTo>
                  <a:cubicBezTo>
                    <a:pt x="0" y="345"/>
                    <a:pt x="0" y="377"/>
                    <a:pt x="32" y="377"/>
                  </a:cubicBezTo>
                  <a:lnTo>
                    <a:pt x="20708" y="12315"/>
                  </a:lnTo>
                  <a:lnTo>
                    <a:pt x="20740" y="12315"/>
                  </a:lnTo>
                  <a:lnTo>
                    <a:pt x="20740" y="12283"/>
                  </a:lnTo>
                  <a:lnTo>
                    <a:pt x="20740" y="11995"/>
                  </a:lnTo>
                  <a:lnTo>
                    <a:pt x="20740" y="11963"/>
                  </a:lnTo>
                  <a:lnTo>
                    <a:pt x="64" y="25"/>
                  </a:lnTo>
                  <a:cubicBezTo>
                    <a:pt x="48" y="9"/>
                    <a:pt x="40" y="1"/>
                    <a:pt x="3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4794975" y="2835475"/>
              <a:ext cx="732150" cy="424125"/>
            </a:xfrm>
            <a:custGeom>
              <a:avLst/>
              <a:gdLst/>
              <a:ahLst/>
              <a:cxnLst/>
              <a:rect l="l" t="t" r="r" b="b"/>
              <a:pathLst>
                <a:path w="29286" h="16965" extrusionOk="0">
                  <a:moveTo>
                    <a:pt x="8610" y="1"/>
                  </a:moveTo>
                  <a:lnTo>
                    <a:pt x="0" y="5026"/>
                  </a:lnTo>
                  <a:lnTo>
                    <a:pt x="20676" y="16964"/>
                  </a:lnTo>
                  <a:lnTo>
                    <a:pt x="29286" y="1193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4794175" y="2834675"/>
              <a:ext cx="733750" cy="425725"/>
            </a:xfrm>
            <a:custGeom>
              <a:avLst/>
              <a:gdLst/>
              <a:ahLst/>
              <a:cxnLst/>
              <a:rect l="l" t="t" r="r" b="b"/>
              <a:pathLst>
                <a:path w="29350" h="17029" extrusionOk="0">
                  <a:moveTo>
                    <a:pt x="8642" y="97"/>
                  </a:moveTo>
                  <a:lnTo>
                    <a:pt x="29254" y="11971"/>
                  </a:lnTo>
                  <a:lnTo>
                    <a:pt x="20708" y="16932"/>
                  </a:lnTo>
                  <a:lnTo>
                    <a:pt x="96" y="5058"/>
                  </a:lnTo>
                  <a:lnTo>
                    <a:pt x="8642" y="97"/>
                  </a:lnTo>
                  <a:close/>
                  <a:moveTo>
                    <a:pt x="8610" y="1"/>
                  </a:moveTo>
                  <a:lnTo>
                    <a:pt x="32" y="5026"/>
                  </a:lnTo>
                  <a:cubicBezTo>
                    <a:pt x="0" y="5026"/>
                    <a:pt x="0" y="5026"/>
                    <a:pt x="0" y="5058"/>
                  </a:cubicBezTo>
                  <a:lnTo>
                    <a:pt x="32" y="5090"/>
                  </a:lnTo>
                  <a:lnTo>
                    <a:pt x="20708" y="17028"/>
                  </a:lnTo>
                  <a:lnTo>
                    <a:pt x="20740" y="17028"/>
                  </a:lnTo>
                  <a:lnTo>
                    <a:pt x="29350" y="12003"/>
                  </a:lnTo>
                  <a:lnTo>
                    <a:pt x="29350" y="11971"/>
                  </a:lnTo>
                  <a:lnTo>
                    <a:pt x="29350" y="11939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5311875" y="3120325"/>
              <a:ext cx="215250" cy="132850"/>
            </a:xfrm>
            <a:custGeom>
              <a:avLst/>
              <a:gdLst/>
              <a:ahLst/>
              <a:cxnLst/>
              <a:rect l="l" t="t" r="r" b="b"/>
              <a:pathLst>
                <a:path w="8610" h="5314" extrusionOk="0">
                  <a:moveTo>
                    <a:pt x="8610" y="1"/>
                  </a:moveTo>
                  <a:lnTo>
                    <a:pt x="0" y="4994"/>
                  </a:lnTo>
                  <a:lnTo>
                    <a:pt x="0" y="5314"/>
                  </a:lnTo>
                  <a:lnTo>
                    <a:pt x="8610" y="321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5311075" y="3119525"/>
              <a:ext cx="216850" cy="134450"/>
            </a:xfrm>
            <a:custGeom>
              <a:avLst/>
              <a:gdLst/>
              <a:ahLst/>
              <a:cxnLst/>
              <a:rect l="l" t="t" r="r" b="b"/>
              <a:pathLst>
                <a:path w="8674" h="5378" extrusionOk="0">
                  <a:moveTo>
                    <a:pt x="8610" y="97"/>
                  </a:moveTo>
                  <a:lnTo>
                    <a:pt x="8610" y="321"/>
                  </a:lnTo>
                  <a:lnTo>
                    <a:pt x="64" y="5282"/>
                  </a:lnTo>
                  <a:lnTo>
                    <a:pt x="64" y="5058"/>
                  </a:lnTo>
                  <a:lnTo>
                    <a:pt x="8610" y="97"/>
                  </a:lnTo>
                  <a:close/>
                  <a:moveTo>
                    <a:pt x="8610" y="1"/>
                  </a:moveTo>
                  <a:lnTo>
                    <a:pt x="32" y="4994"/>
                  </a:lnTo>
                  <a:lnTo>
                    <a:pt x="0" y="5026"/>
                  </a:lnTo>
                  <a:lnTo>
                    <a:pt x="0" y="5346"/>
                  </a:lnTo>
                  <a:cubicBezTo>
                    <a:pt x="0" y="5346"/>
                    <a:pt x="0" y="5378"/>
                    <a:pt x="32" y="5378"/>
                  </a:cubicBezTo>
                  <a:lnTo>
                    <a:pt x="64" y="5378"/>
                  </a:lnTo>
                  <a:lnTo>
                    <a:pt x="8674" y="385"/>
                  </a:lnTo>
                  <a:lnTo>
                    <a:pt x="8674" y="353"/>
                  </a:lnTo>
                  <a:lnTo>
                    <a:pt x="8674" y="33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4794975" y="2946700"/>
              <a:ext cx="516925" cy="306475"/>
            </a:xfrm>
            <a:custGeom>
              <a:avLst/>
              <a:gdLst/>
              <a:ahLst/>
              <a:cxnLst/>
              <a:rect l="l" t="t" r="r" b="b"/>
              <a:pathLst>
                <a:path w="20677" h="12259" extrusionOk="0">
                  <a:moveTo>
                    <a:pt x="0" y="1"/>
                  </a:moveTo>
                  <a:lnTo>
                    <a:pt x="0" y="321"/>
                  </a:lnTo>
                  <a:lnTo>
                    <a:pt x="20676" y="12259"/>
                  </a:lnTo>
                  <a:lnTo>
                    <a:pt x="20676" y="11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4794175" y="2945900"/>
              <a:ext cx="518525" cy="308075"/>
            </a:xfrm>
            <a:custGeom>
              <a:avLst/>
              <a:gdLst/>
              <a:ahLst/>
              <a:cxnLst/>
              <a:rect l="l" t="t" r="r" b="b"/>
              <a:pathLst>
                <a:path w="20741" h="12323" extrusionOk="0">
                  <a:moveTo>
                    <a:pt x="64" y="97"/>
                  </a:moveTo>
                  <a:lnTo>
                    <a:pt x="20676" y="12003"/>
                  </a:lnTo>
                  <a:lnTo>
                    <a:pt x="20676" y="12227"/>
                  </a:lnTo>
                  <a:lnTo>
                    <a:pt x="64" y="321"/>
                  </a:lnTo>
                  <a:lnTo>
                    <a:pt x="64" y="97"/>
                  </a:lnTo>
                  <a:close/>
                  <a:moveTo>
                    <a:pt x="32" y="1"/>
                  </a:moveTo>
                  <a:lnTo>
                    <a:pt x="0" y="33"/>
                  </a:ln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lnTo>
                    <a:pt x="20708" y="12323"/>
                  </a:lnTo>
                  <a:lnTo>
                    <a:pt x="20740" y="12323"/>
                  </a:lnTo>
                  <a:lnTo>
                    <a:pt x="20740" y="12291"/>
                  </a:lnTo>
                  <a:lnTo>
                    <a:pt x="20740" y="11971"/>
                  </a:lnTo>
                  <a:lnTo>
                    <a:pt x="20740" y="1193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4794975" y="2821875"/>
              <a:ext cx="732150" cy="423300"/>
            </a:xfrm>
            <a:custGeom>
              <a:avLst/>
              <a:gdLst/>
              <a:ahLst/>
              <a:cxnLst/>
              <a:rect l="l" t="t" r="r" b="b"/>
              <a:pathLst>
                <a:path w="29286" h="16932" extrusionOk="0">
                  <a:moveTo>
                    <a:pt x="8610" y="1"/>
                  </a:moveTo>
                  <a:lnTo>
                    <a:pt x="0" y="4994"/>
                  </a:lnTo>
                  <a:lnTo>
                    <a:pt x="20676" y="16932"/>
                  </a:lnTo>
                  <a:lnTo>
                    <a:pt x="29286" y="1193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4794175" y="2821075"/>
              <a:ext cx="733750" cy="424900"/>
            </a:xfrm>
            <a:custGeom>
              <a:avLst/>
              <a:gdLst/>
              <a:ahLst/>
              <a:cxnLst/>
              <a:rect l="l" t="t" r="r" b="b"/>
              <a:pathLst>
                <a:path w="29350" h="16996" extrusionOk="0">
                  <a:moveTo>
                    <a:pt x="8642" y="65"/>
                  </a:moveTo>
                  <a:lnTo>
                    <a:pt x="29254" y="11971"/>
                  </a:lnTo>
                  <a:lnTo>
                    <a:pt x="20708" y="16932"/>
                  </a:lnTo>
                  <a:lnTo>
                    <a:pt x="96" y="5026"/>
                  </a:lnTo>
                  <a:lnTo>
                    <a:pt x="8642" y="65"/>
                  </a:lnTo>
                  <a:close/>
                  <a:moveTo>
                    <a:pt x="8610" y="1"/>
                  </a:moveTo>
                  <a:lnTo>
                    <a:pt x="32" y="4994"/>
                  </a:lnTo>
                  <a:lnTo>
                    <a:pt x="0" y="5026"/>
                  </a:lnTo>
                  <a:cubicBezTo>
                    <a:pt x="0" y="5058"/>
                    <a:pt x="0" y="5058"/>
                    <a:pt x="32" y="5058"/>
                  </a:cubicBezTo>
                  <a:lnTo>
                    <a:pt x="20708" y="16996"/>
                  </a:lnTo>
                  <a:lnTo>
                    <a:pt x="20740" y="16996"/>
                  </a:lnTo>
                  <a:lnTo>
                    <a:pt x="29350" y="12003"/>
                  </a:lnTo>
                  <a:lnTo>
                    <a:pt x="29350" y="11971"/>
                  </a:lnTo>
                  <a:lnTo>
                    <a:pt x="29350" y="11939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5311875" y="3106725"/>
              <a:ext cx="215250" cy="132050"/>
            </a:xfrm>
            <a:custGeom>
              <a:avLst/>
              <a:gdLst/>
              <a:ahLst/>
              <a:cxnLst/>
              <a:rect l="l" t="t" r="r" b="b"/>
              <a:pathLst>
                <a:path w="8610" h="5282" extrusionOk="0">
                  <a:moveTo>
                    <a:pt x="8610" y="1"/>
                  </a:moveTo>
                  <a:lnTo>
                    <a:pt x="0" y="4994"/>
                  </a:lnTo>
                  <a:lnTo>
                    <a:pt x="0" y="5282"/>
                  </a:lnTo>
                  <a:lnTo>
                    <a:pt x="8610" y="28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5311075" y="3105325"/>
              <a:ext cx="216850" cy="135050"/>
            </a:xfrm>
            <a:custGeom>
              <a:avLst/>
              <a:gdLst/>
              <a:ahLst/>
              <a:cxnLst/>
              <a:rect l="l" t="t" r="r" b="b"/>
              <a:pathLst>
                <a:path w="8674" h="5402" extrusionOk="0">
                  <a:moveTo>
                    <a:pt x="8610" y="121"/>
                  </a:moveTo>
                  <a:lnTo>
                    <a:pt x="8610" y="345"/>
                  </a:lnTo>
                  <a:lnTo>
                    <a:pt x="64" y="5306"/>
                  </a:lnTo>
                  <a:lnTo>
                    <a:pt x="64" y="5082"/>
                  </a:lnTo>
                  <a:lnTo>
                    <a:pt x="8610" y="121"/>
                  </a:lnTo>
                  <a:close/>
                  <a:moveTo>
                    <a:pt x="8642" y="1"/>
                  </a:moveTo>
                  <a:cubicBezTo>
                    <a:pt x="8634" y="1"/>
                    <a:pt x="8626" y="9"/>
                    <a:pt x="8610" y="25"/>
                  </a:cubicBezTo>
                  <a:lnTo>
                    <a:pt x="32" y="5018"/>
                  </a:lnTo>
                  <a:cubicBezTo>
                    <a:pt x="0" y="5018"/>
                    <a:pt x="0" y="5050"/>
                    <a:pt x="0" y="5050"/>
                  </a:cubicBezTo>
                  <a:lnTo>
                    <a:pt x="0" y="5338"/>
                  </a:lnTo>
                  <a:cubicBezTo>
                    <a:pt x="0" y="5370"/>
                    <a:pt x="0" y="5370"/>
                    <a:pt x="32" y="5402"/>
                  </a:cubicBezTo>
                  <a:cubicBezTo>
                    <a:pt x="32" y="5402"/>
                    <a:pt x="64" y="5402"/>
                    <a:pt x="64" y="5370"/>
                  </a:cubicBezTo>
                  <a:lnTo>
                    <a:pt x="8674" y="377"/>
                  </a:lnTo>
                  <a:lnTo>
                    <a:pt x="8674" y="345"/>
                  </a:lnTo>
                  <a:lnTo>
                    <a:pt x="8674" y="57"/>
                  </a:lnTo>
                  <a:lnTo>
                    <a:pt x="8674" y="25"/>
                  </a:lnTo>
                  <a:cubicBezTo>
                    <a:pt x="8658" y="9"/>
                    <a:pt x="8650" y="1"/>
                    <a:pt x="864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4794975" y="2933100"/>
              <a:ext cx="516925" cy="305675"/>
            </a:xfrm>
            <a:custGeom>
              <a:avLst/>
              <a:gdLst/>
              <a:ahLst/>
              <a:cxnLst/>
              <a:rect l="l" t="t" r="r" b="b"/>
              <a:pathLst>
                <a:path w="20677" h="12227" extrusionOk="0">
                  <a:moveTo>
                    <a:pt x="0" y="1"/>
                  </a:moveTo>
                  <a:lnTo>
                    <a:pt x="0" y="289"/>
                  </a:lnTo>
                  <a:lnTo>
                    <a:pt x="20676" y="12227"/>
                  </a:lnTo>
                  <a:lnTo>
                    <a:pt x="20676" y="11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4794175" y="2932300"/>
              <a:ext cx="518525" cy="308075"/>
            </a:xfrm>
            <a:custGeom>
              <a:avLst/>
              <a:gdLst/>
              <a:ahLst/>
              <a:cxnLst/>
              <a:rect l="l" t="t" r="r" b="b"/>
              <a:pathLst>
                <a:path w="20741" h="12323" extrusionOk="0">
                  <a:moveTo>
                    <a:pt x="64" y="97"/>
                  </a:moveTo>
                  <a:lnTo>
                    <a:pt x="20676" y="12003"/>
                  </a:lnTo>
                  <a:lnTo>
                    <a:pt x="20676" y="12227"/>
                  </a:lnTo>
                  <a:lnTo>
                    <a:pt x="64" y="321"/>
                  </a:lnTo>
                  <a:lnTo>
                    <a:pt x="64" y="97"/>
                  </a:lnTo>
                  <a:close/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21"/>
                  </a:lnTo>
                  <a:cubicBezTo>
                    <a:pt x="0" y="353"/>
                    <a:pt x="0" y="353"/>
                    <a:pt x="32" y="353"/>
                  </a:cubicBezTo>
                  <a:cubicBezTo>
                    <a:pt x="32" y="353"/>
                    <a:pt x="20708" y="12291"/>
                    <a:pt x="20708" y="12323"/>
                  </a:cubicBezTo>
                  <a:cubicBezTo>
                    <a:pt x="20708" y="12323"/>
                    <a:pt x="20740" y="12323"/>
                    <a:pt x="20740" y="12291"/>
                  </a:cubicBezTo>
                  <a:lnTo>
                    <a:pt x="20740" y="12259"/>
                  </a:lnTo>
                  <a:lnTo>
                    <a:pt x="20740" y="11971"/>
                  </a:lnTo>
                  <a:lnTo>
                    <a:pt x="20740" y="1193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4794975" y="2808275"/>
              <a:ext cx="732150" cy="423300"/>
            </a:xfrm>
            <a:custGeom>
              <a:avLst/>
              <a:gdLst/>
              <a:ahLst/>
              <a:cxnLst/>
              <a:rect l="l" t="t" r="r" b="b"/>
              <a:pathLst>
                <a:path w="29286" h="16932" extrusionOk="0">
                  <a:moveTo>
                    <a:pt x="8610" y="1"/>
                  </a:moveTo>
                  <a:lnTo>
                    <a:pt x="0" y="4994"/>
                  </a:lnTo>
                  <a:lnTo>
                    <a:pt x="20676" y="16932"/>
                  </a:lnTo>
                  <a:lnTo>
                    <a:pt x="29286" y="1193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4794175" y="2806875"/>
              <a:ext cx="733750" cy="425500"/>
            </a:xfrm>
            <a:custGeom>
              <a:avLst/>
              <a:gdLst/>
              <a:ahLst/>
              <a:cxnLst/>
              <a:rect l="l" t="t" r="r" b="b"/>
              <a:pathLst>
                <a:path w="29350" h="17020" extrusionOk="0">
                  <a:moveTo>
                    <a:pt x="8642" y="89"/>
                  </a:moveTo>
                  <a:lnTo>
                    <a:pt x="29254" y="11995"/>
                  </a:lnTo>
                  <a:lnTo>
                    <a:pt x="20708" y="16956"/>
                  </a:lnTo>
                  <a:lnTo>
                    <a:pt x="96" y="5050"/>
                  </a:lnTo>
                  <a:lnTo>
                    <a:pt x="8642" y="89"/>
                  </a:lnTo>
                  <a:close/>
                  <a:moveTo>
                    <a:pt x="8642" y="1"/>
                  </a:moveTo>
                  <a:cubicBezTo>
                    <a:pt x="8634" y="1"/>
                    <a:pt x="8626" y="9"/>
                    <a:pt x="8610" y="25"/>
                  </a:cubicBezTo>
                  <a:lnTo>
                    <a:pt x="32" y="5018"/>
                  </a:lnTo>
                  <a:cubicBezTo>
                    <a:pt x="0" y="5018"/>
                    <a:pt x="0" y="5050"/>
                    <a:pt x="0" y="5050"/>
                  </a:cubicBezTo>
                  <a:cubicBezTo>
                    <a:pt x="0" y="5050"/>
                    <a:pt x="0" y="5082"/>
                    <a:pt x="32" y="5082"/>
                  </a:cubicBezTo>
                  <a:lnTo>
                    <a:pt x="20708" y="17020"/>
                  </a:lnTo>
                  <a:lnTo>
                    <a:pt x="20740" y="17020"/>
                  </a:lnTo>
                  <a:lnTo>
                    <a:pt x="29350" y="12027"/>
                  </a:lnTo>
                  <a:lnTo>
                    <a:pt x="29350" y="11995"/>
                  </a:lnTo>
                  <a:lnTo>
                    <a:pt x="29350" y="11963"/>
                  </a:lnTo>
                  <a:lnTo>
                    <a:pt x="8674" y="25"/>
                  </a:lnTo>
                  <a:cubicBezTo>
                    <a:pt x="8658" y="9"/>
                    <a:pt x="8650" y="1"/>
                    <a:pt x="864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5311875" y="3092325"/>
              <a:ext cx="215250" cy="132850"/>
            </a:xfrm>
            <a:custGeom>
              <a:avLst/>
              <a:gdLst/>
              <a:ahLst/>
              <a:cxnLst/>
              <a:rect l="l" t="t" r="r" b="b"/>
              <a:pathLst>
                <a:path w="8610" h="5314" extrusionOk="0">
                  <a:moveTo>
                    <a:pt x="8610" y="1"/>
                  </a:moveTo>
                  <a:lnTo>
                    <a:pt x="0" y="5026"/>
                  </a:lnTo>
                  <a:lnTo>
                    <a:pt x="0" y="5314"/>
                  </a:lnTo>
                  <a:lnTo>
                    <a:pt x="8610" y="321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5311075" y="3091525"/>
              <a:ext cx="216850" cy="134450"/>
            </a:xfrm>
            <a:custGeom>
              <a:avLst/>
              <a:gdLst/>
              <a:ahLst/>
              <a:cxnLst/>
              <a:rect l="l" t="t" r="r" b="b"/>
              <a:pathLst>
                <a:path w="8674" h="5378" extrusionOk="0">
                  <a:moveTo>
                    <a:pt x="8610" y="97"/>
                  </a:moveTo>
                  <a:lnTo>
                    <a:pt x="8610" y="321"/>
                  </a:lnTo>
                  <a:lnTo>
                    <a:pt x="64" y="5282"/>
                  </a:lnTo>
                  <a:lnTo>
                    <a:pt x="64" y="5058"/>
                  </a:lnTo>
                  <a:lnTo>
                    <a:pt x="8610" y="97"/>
                  </a:lnTo>
                  <a:close/>
                  <a:moveTo>
                    <a:pt x="8610" y="1"/>
                  </a:moveTo>
                  <a:lnTo>
                    <a:pt x="32" y="5026"/>
                  </a:lnTo>
                  <a:cubicBezTo>
                    <a:pt x="0" y="5026"/>
                    <a:pt x="0" y="5026"/>
                    <a:pt x="0" y="5058"/>
                  </a:cubicBezTo>
                  <a:lnTo>
                    <a:pt x="0" y="5346"/>
                  </a:lnTo>
                  <a:cubicBezTo>
                    <a:pt x="0" y="5378"/>
                    <a:pt x="0" y="5378"/>
                    <a:pt x="32" y="5378"/>
                  </a:cubicBezTo>
                  <a:lnTo>
                    <a:pt x="64" y="5378"/>
                  </a:lnTo>
                  <a:lnTo>
                    <a:pt x="8674" y="385"/>
                  </a:lnTo>
                  <a:lnTo>
                    <a:pt x="8674" y="353"/>
                  </a:lnTo>
                  <a:lnTo>
                    <a:pt x="8674" y="33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4794975" y="2919500"/>
              <a:ext cx="516925" cy="305675"/>
            </a:xfrm>
            <a:custGeom>
              <a:avLst/>
              <a:gdLst/>
              <a:ahLst/>
              <a:cxnLst/>
              <a:rect l="l" t="t" r="r" b="b"/>
              <a:pathLst>
                <a:path w="20677" h="12227" extrusionOk="0">
                  <a:moveTo>
                    <a:pt x="0" y="0"/>
                  </a:moveTo>
                  <a:lnTo>
                    <a:pt x="0" y="289"/>
                  </a:lnTo>
                  <a:lnTo>
                    <a:pt x="20676" y="12227"/>
                  </a:lnTo>
                  <a:lnTo>
                    <a:pt x="20676" y="11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4794175" y="2918100"/>
              <a:ext cx="518525" cy="307875"/>
            </a:xfrm>
            <a:custGeom>
              <a:avLst/>
              <a:gdLst/>
              <a:ahLst/>
              <a:cxnLst/>
              <a:rect l="l" t="t" r="r" b="b"/>
              <a:pathLst>
                <a:path w="20741" h="12315" extrusionOk="0">
                  <a:moveTo>
                    <a:pt x="64" y="120"/>
                  </a:moveTo>
                  <a:lnTo>
                    <a:pt x="20676" y="11995"/>
                  </a:lnTo>
                  <a:lnTo>
                    <a:pt x="20676" y="12219"/>
                  </a:lnTo>
                  <a:lnTo>
                    <a:pt x="64" y="345"/>
                  </a:lnTo>
                  <a:lnTo>
                    <a:pt x="64" y="120"/>
                  </a:lnTo>
                  <a:close/>
                  <a:moveTo>
                    <a:pt x="36" y="0"/>
                  </a:moveTo>
                  <a:cubicBezTo>
                    <a:pt x="32" y="0"/>
                    <a:pt x="32" y="8"/>
                    <a:pt x="32" y="24"/>
                  </a:cubicBezTo>
                  <a:cubicBezTo>
                    <a:pt x="0" y="24"/>
                    <a:pt x="0" y="24"/>
                    <a:pt x="0" y="56"/>
                  </a:cubicBezTo>
                  <a:lnTo>
                    <a:pt x="0" y="345"/>
                  </a:lnTo>
                  <a:cubicBezTo>
                    <a:pt x="0" y="345"/>
                    <a:pt x="0" y="377"/>
                    <a:pt x="32" y="377"/>
                  </a:cubicBezTo>
                  <a:lnTo>
                    <a:pt x="20708" y="12315"/>
                  </a:lnTo>
                  <a:lnTo>
                    <a:pt x="20740" y="12315"/>
                  </a:lnTo>
                  <a:lnTo>
                    <a:pt x="20740" y="12283"/>
                  </a:lnTo>
                  <a:lnTo>
                    <a:pt x="20740" y="11995"/>
                  </a:lnTo>
                  <a:lnTo>
                    <a:pt x="20740" y="11963"/>
                  </a:lnTo>
                  <a:lnTo>
                    <a:pt x="64" y="24"/>
                  </a:lnTo>
                  <a:cubicBezTo>
                    <a:pt x="48" y="8"/>
                    <a:pt x="40" y="0"/>
                    <a:pt x="3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4794975" y="2793875"/>
              <a:ext cx="732150" cy="424100"/>
            </a:xfrm>
            <a:custGeom>
              <a:avLst/>
              <a:gdLst/>
              <a:ahLst/>
              <a:cxnLst/>
              <a:rect l="l" t="t" r="r" b="b"/>
              <a:pathLst>
                <a:path w="29286" h="16964" extrusionOk="0">
                  <a:moveTo>
                    <a:pt x="8610" y="1"/>
                  </a:moveTo>
                  <a:lnTo>
                    <a:pt x="0" y="5025"/>
                  </a:lnTo>
                  <a:lnTo>
                    <a:pt x="20676" y="16964"/>
                  </a:lnTo>
                  <a:lnTo>
                    <a:pt x="29286" y="1193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4794175" y="2793075"/>
              <a:ext cx="733750" cy="425700"/>
            </a:xfrm>
            <a:custGeom>
              <a:avLst/>
              <a:gdLst/>
              <a:ahLst/>
              <a:cxnLst/>
              <a:rect l="l" t="t" r="r" b="b"/>
              <a:pathLst>
                <a:path w="29350" h="17028" extrusionOk="0">
                  <a:moveTo>
                    <a:pt x="8642" y="97"/>
                  </a:moveTo>
                  <a:lnTo>
                    <a:pt x="29254" y="11971"/>
                  </a:lnTo>
                  <a:lnTo>
                    <a:pt x="20708" y="16932"/>
                  </a:lnTo>
                  <a:lnTo>
                    <a:pt x="96" y="5057"/>
                  </a:lnTo>
                  <a:lnTo>
                    <a:pt x="8642" y="97"/>
                  </a:lnTo>
                  <a:close/>
                  <a:moveTo>
                    <a:pt x="8610" y="1"/>
                  </a:moveTo>
                  <a:lnTo>
                    <a:pt x="32" y="5025"/>
                  </a:lnTo>
                  <a:cubicBezTo>
                    <a:pt x="0" y="5025"/>
                    <a:pt x="0" y="5025"/>
                    <a:pt x="0" y="5057"/>
                  </a:cubicBezTo>
                  <a:lnTo>
                    <a:pt x="32" y="5089"/>
                  </a:lnTo>
                  <a:lnTo>
                    <a:pt x="20708" y="17028"/>
                  </a:lnTo>
                  <a:lnTo>
                    <a:pt x="20740" y="17028"/>
                  </a:lnTo>
                  <a:lnTo>
                    <a:pt x="29350" y="12003"/>
                  </a:lnTo>
                  <a:lnTo>
                    <a:pt x="29350" y="11971"/>
                  </a:lnTo>
                  <a:lnTo>
                    <a:pt x="29350" y="11939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5311875" y="3078725"/>
              <a:ext cx="215250" cy="132850"/>
            </a:xfrm>
            <a:custGeom>
              <a:avLst/>
              <a:gdLst/>
              <a:ahLst/>
              <a:cxnLst/>
              <a:rect l="l" t="t" r="r" b="b"/>
              <a:pathLst>
                <a:path w="8610" h="5314" extrusionOk="0">
                  <a:moveTo>
                    <a:pt x="8610" y="1"/>
                  </a:moveTo>
                  <a:lnTo>
                    <a:pt x="0" y="4994"/>
                  </a:lnTo>
                  <a:lnTo>
                    <a:pt x="0" y="5314"/>
                  </a:lnTo>
                  <a:lnTo>
                    <a:pt x="8610" y="321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5311075" y="3077925"/>
              <a:ext cx="216850" cy="134450"/>
            </a:xfrm>
            <a:custGeom>
              <a:avLst/>
              <a:gdLst/>
              <a:ahLst/>
              <a:cxnLst/>
              <a:rect l="l" t="t" r="r" b="b"/>
              <a:pathLst>
                <a:path w="8674" h="5378" extrusionOk="0">
                  <a:moveTo>
                    <a:pt x="8610" y="97"/>
                  </a:moveTo>
                  <a:lnTo>
                    <a:pt x="8610" y="321"/>
                  </a:lnTo>
                  <a:lnTo>
                    <a:pt x="64" y="5282"/>
                  </a:lnTo>
                  <a:lnTo>
                    <a:pt x="64" y="5058"/>
                  </a:lnTo>
                  <a:lnTo>
                    <a:pt x="8610" y="97"/>
                  </a:lnTo>
                  <a:close/>
                  <a:moveTo>
                    <a:pt x="8610" y="1"/>
                  </a:moveTo>
                  <a:lnTo>
                    <a:pt x="32" y="4994"/>
                  </a:lnTo>
                  <a:lnTo>
                    <a:pt x="0" y="5026"/>
                  </a:lnTo>
                  <a:lnTo>
                    <a:pt x="0" y="5346"/>
                  </a:lnTo>
                  <a:cubicBezTo>
                    <a:pt x="0" y="5346"/>
                    <a:pt x="0" y="5378"/>
                    <a:pt x="32" y="5378"/>
                  </a:cubicBezTo>
                  <a:lnTo>
                    <a:pt x="64" y="5378"/>
                  </a:lnTo>
                  <a:lnTo>
                    <a:pt x="8674" y="385"/>
                  </a:lnTo>
                  <a:lnTo>
                    <a:pt x="8674" y="353"/>
                  </a:lnTo>
                  <a:lnTo>
                    <a:pt x="8674" y="33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4794975" y="2905100"/>
              <a:ext cx="516925" cy="306475"/>
            </a:xfrm>
            <a:custGeom>
              <a:avLst/>
              <a:gdLst/>
              <a:ahLst/>
              <a:cxnLst/>
              <a:rect l="l" t="t" r="r" b="b"/>
              <a:pathLst>
                <a:path w="20677" h="12259" extrusionOk="0">
                  <a:moveTo>
                    <a:pt x="0" y="0"/>
                  </a:moveTo>
                  <a:lnTo>
                    <a:pt x="0" y="320"/>
                  </a:lnTo>
                  <a:lnTo>
                    <a:pt x="20676" y="12259"/>
                  </a:lnTo>
                  <a:lnTo>
                    <a:pt x="20676" y="11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4794175" y="2904300"/>
              <a:ext cx="518525" cy="308075"/>
            </a:xfrm>
            <a:custGeom>
              <a:avLst/>
              <a:gdLst/>
              <a:ahLst/>
              <a:cxnLst/>
              <a:rect l="l" t="t" r="r" b="b"/>
              <a:pathLst>
                <a:path w="20741" h="12323" extrusionOk="0">
                  <a:moveTo>
                    <a:pt x="64" y="96"/>
                  </a:moveTo>
                  <a:lnTo>
                    <a:pt x="20676" y="12003"/>
                  </a:lnTo>
                  <a:lnTo>
                    <a:pt x="20676" y="12227"/>
                  </a:lnTo>
                  <a:lnTo>
                    <a:pt x="64" y="320"/>
                  </a:lnTo>
                  <a:lnTo>
                    <a:pt x="64" y="96"/>
                  </a:lnTo>
                  <a:close/>
                  <a:moveTo>
                    <a:pt x="32" y="0"/>
                  </a:moveTo>
                  <a:lnTo>
                    <a:pt x="0" y="32"/>
                  </a:lnTo>
                  <a:lnTo>
                    <a:pt x="0" y="352"/>
                  </a:lnTo>
                  <a:cubicBezTo>
                    <a:pt x="0" y="352"/>
                    <a:pt x="0" y="384"/>
                    <a:pt x="32" y="384"/>
                  </a:cubicBezTo>
                  <a:lnTo>
                    <a:pt x="20708" y="12323"/>
                  </a:lnTo>
                  <a:lnTo>
                    <a:pt x="20740" y="12323"/>
                  </a:lnTo>
                  <a:lnTo>
                    <a:pt x="20740" y="12291"/>
                  </a:lnTo>
                  <a:lnTo>
                    <a:pt x="20740" y="11971"/>
                  </a:lnTo>
                  <a:lnTo>
                    <a:pt x="20740" y="11939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4794975" y="2780275"/>
              <a:ext cx="732150" cy="423300"/>
            </a:xfrm>
            <a:custGeom>
              <a:avLst/>
              <a:gdLst/>
              <a:ahLst/>
              <a:cxnLst/>
              <a:rect l="l" t="t" r="r" b="b"/>
              <a:pathLst>
                <a:path w="29286" h="16932" extrusionOk="0">
                  <a:moveTo>
                    <a:pt x="8610" y="0"/>
                  </a:moveTo>
                  <a:lnTo>
                    <a:pt x="0" y="4993"/>
                  </a:lnTo>
                  <a:lnTo>
                    <a:pt x="20676" y="16932"/>
                  </a:lnTo>
                  <a:lnTo>
                    <a:pt x="29286" y="11939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4794175" y="2779475"/>
              <a:ext cx="733750" cy="425700"/>
            </a:xfrm>
            <a:custGeom>
              <a:avLst/>
              <a:gdLst/>
              <a:ahLst/>
              <a:cxnLst/>
              <a:rect l="l" t="t" r="r" b="b"/>
              <a:pathLst>
                <a:path w="29350" h="17028" extrusionOk="0">
                  <a:moveTo>
                    <a:pt x="8642" y="64"/>
                  </a:moveTo>
                  <a:lnTo>
                    <a:pt x="29254" y="11971"/>
                  </a:lnTo>
                  <a:lnTo>
                    <a:pt x="20708" y="16932"/>
                  </a:lnTo>
                  <a:lnTo>
                    <a:pt x="96" y="5025"/>
                  </a:lnTo>
                  <a:lnTo>
                    <a:pt x="8642" y="64"/>
                  </a:lnTo>
                  <a:close/>
                  <a:moveTo>
                    <a:pt x="8610" y="0"/>
                  </a:moveTo>
                  <a:lnTo>
                    <a:pt x="32" y="4993"/>
                  </a:lnTo>
                  <a:lnTo>
                    <a:pt x="0" y="5025"/>
                  </a:lnTo>
                  <a:cubicBezTo>
                    <a:pt x="0" y="5057"/>
                    <a:pt x="0" y="5057"/>
                    <a:pt x="32" y="5057"/>
                  </a:cubicBezTo>
                  <a:cubicBezTo>
                    <a:pt x="32" y="5057"/>
                    <a:pt x="20708" y="16996"/>
                    <a:pt x="20708" y="17028"/>
                  </a:cubicBezTo>
                  <a:lnTo>
                    <a:pt x="20740" y="16996"/>
                  </a:lnTo>
                  <a:lnTo>
                    <a:pt x="29350" y="12003"/>
                  </a:lnTo>
                  <a:lnTo>
                    <a:pt x="29350" y="11971"/>
                  </a:lnTo>
                  <a:lnTo>
                    <a:pt x="29350" y="11939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5311875" y="3065125"/>
              <a:ext cx="215250" cy="132850"/>
            </a:xfrm>
            <a:custGeom>
              <a:avLst/>
              <a:gdLst/>
              <a:ahLst/>
              <a:cxnLst/>
              <a:rect l="l" t="t" r="r" b="b"/>
              <a:pathLst>
                <a:path w="8610" h="5314" extrusionOk="0">
                  <a:moveTo>
                    <a:pt x="8610" y="1"/>
                  </a:moveTo>
                  <a:lnTo>
                    <a:pt x="0" y="4993"/>
                  </a:lnTo>
                  <a:lnTo>
                    <a:pt x="0" y="5314"/>
                  </a:lnTo>
                  <a:lnTo>
                    <a:pt x="8610" y="28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5311075" y="3064325"/>
              <a:ext cx="216850" cy="134450"/>
            </a:xfrm>
            <a:custGeom>
              <a:avLst/>
              <a:gdLst/>
              <a:ahLst/>
              <a:cxnLst/>
              <a:rect l="l" t="t" r="r" b="b"/>
              <a:pathLst>
                <a:path w="8674" h="5378" extrusionOk="0">
                  <a:moveTo>
                    <a:pt x="8610" y="97"/>
                  </a:moveTo>
                  <a:lnTo>
                    <a:pt x="8610" y="321"/>
                  </a:lnTo>
                  <a:lnTo>
                    <a:pt x="64" y="5282"/>
                  </a:lnTo>
                  <a:lnTo>
                    <a:pt x="64" y="5057"/>
                  </a:lnTo>
                  <a:lnTo>
                    <a:pt x="8610" y="97"/>
                  </a:lnTo>
                  <a:close/>
                  <a:moveTo>
                    <a:pt x="8610" y="1"/>
                  </a:moveTo>
                  <a:lnTo>
                    <a:pt x="32" y="4993"/>
                  </a:lnTo>
                  <a:cubicBezTo>
                    <a:pt x="0" y="4993"/>
                    <a:pt x="0" y="5025"/>
                    <a:pt x="0" y="5025"/>
                  </a:cubicBezTo>
                  <a:lnTo>
                    <a:pt x="0" y="5346"/>
                  </a:lnTo>
                  <a:lnTo>
                    <a:pt x="32" y="5378"/>
                  </a:lnTo>
                  <a:lnTo>
                    <a:pt x="64" y="5378"/>
                  </a:lnTo>
                  <a:lnTo>
                    <a:pt x="8674" y="353"/>
                  </a:lnTo>
                  <a:lnTo>
                    <a:pt x="8674" y="321"/>
                  </a:lnTo>
                  <a:lnTo>
                    <a:pt x="8674" y="33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4794975" y="2891500"/>
              <a:ext cx="516925" cy="306475"/>
            </a:xfrm>
            <a:custGeom>
              <a:avLst/>
              <a:gdLst/>
              <a:ahLst/>
              <a:cxnLst/>
              <a:rect l="l" t="t" r="r" b="b"/>
              <a:pathLst>
                <a:path w="20677" h="12259" extrusionOk="0">
                  <a:moveTo>
                    <a:pt x="0" y="0"/>
                  </a:moveTo>
                  <a:lnTo>
                    <a:pt x="0" y="320"/>
                  </a:lnTo>
                  <a:lnTo>
                    <a:pt x="20676" y="12259"/>
                  </a:lnTo>
                  <a:lnTo>
                    <a:pt x="20676" y="11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4794175" y="2890700"/>
              <a:ext cx="518525" cy="308075"/>
            </a:xfrm>
            <a:custGeom>
              <a:avLst/>
              <a:gdLst/>
              <a:ahLst/>
              <a:cxnLst/>
              <a:rect l="l" t="t" r="r" b="b"/>
              <a:pathLst>
                <a:path w="20741" h="12323" extrusionOk="0">
                  <a:moveTo>
                    <a:pt x="64" y="96"/>
                  </a:moveTo>
                  <a:lnTo>
                    <a:pt x="20676" y="12002"/>
                  </a:lnTo>
                  <a:lnTo>
                    <a:pt x="20676" y="12227"/>
                  </a:lnTo>
                  <a:lnTo>
                    <a:pt x="64" y="320"/>
                  </a:lnTo>
                  <a:lnTo>
                    <a:pt x="64" y="96"/>
                  </a:lnTo>
                  <a:close/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52"/>
                  </a:lnTo>
                  <a:lnTo>
                    <a:pt x="32" y="384"/>
                  </a:lnTo>
                  <a:lnTo>
                    <a:pt x="20708" y="12323"/>
                  </a:lnTo>
                  <a:lnTo>
                    <a:pt x="20740" y="12323"/>
                  </a:lnTo>
                  <a:lnTo>
                    <a:pt x="20740" y="12291"/>
                  </a:lnTo>
                  <a:lnTo>
                    <a:pt x="20740" y="11970"/>
                  </a:lnTo>
                  <a:lnTo>
                    <a:pt x="20740" y="1193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4794975" y="2766675"/>
              <a:ext cx="732150" cy="423300"/>
            </a:xfrm>
            <a:custGeom>
              <a:avLst/>
              <a:gdLst/>
              <a:ahLst/>
              <a:cxnLst/>
              <a:rect l="l" t="t" r="r" b="b"/>
              <a:pathLst>
                <a:path w="29286" h="16932" extrusionOk="0">
                  <a:moveTo>
                    <a:pt x="8610" y="0"/>
                  </a:moveTo>
                  <a:lnTo>
                    <a:pt x="0" y="4993"/>
                  </a:lnTo>
                  <a:lnTo>
                    <a:pt x="20676" y="16931"/>
                  </a:lnTo>
                  <a:lnTo>
                    <a:pt x="29286" y="11939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4794175" y="2765875"/>
              <a:ext cx="733750" cy="424900"/>
            </a:xfrm>
            <a:custGeom>
              <a:avLst/>
              <a:gdLst/>
              <a:ahLst/>
              <a:cxnLst/>
              <a:rect l="l" t="t" r="r" b="b"/>
              <a:pathLst>
                <a:path w="29350" h="16996" extrusionOk="0">
                  <a:moveTo>
                    <a:pt x="8642" y="64"/>
                  </a:moveTo>
                  <a:lnTo>
                    <a:pt x="29254" y="11971"/>
                  </a:lnTo>
                  <a:lnTo>
                    <a:pt x="20708" y="16931"/>
                  </a:lnTo>
                  <a:lnTo>
                    <a:pt x="96" y="5025"/>
                  </a:lnTo>
                  <a:lnTo>
                    <a:pt x="8642" y="64"/>
                  </a:lnTo>
                  <a:close/>
                  <a:moveTo>
                    <a:pt x="8610" y="0"/>
                  </a:moveTo>
                  <a:lnTo>
                    <a:pt x="32" y="4993"/>
                  </a:lnTo>
                  <a:cubicBezTo>
                    <a:pt x="0" y="4993"/>
                    <a:pt x="0" y="5025"/>
                    <a:pt x="0" y="5025"/>
                  </a:cubicBezTo>
                  <a:cubicBezTo>
                    <a:pt x="0" y="5025"/>
                    <a:pt x="0" y="5057"/>
                    <a:pt x="32" y="5057"/>
                  </a:cubicBezTo>
                  <a:lnTo>
                    <a:pt x="20708" y="16995"/>
                  </a:lnTo>
                  <a:lnTo>
                    <a:pt x="20740" y="16995"/>
                  </a:lnTo>
                  <a:lnTo>
                    <a:pt x="29350" y="12003"/>
                  </a:lnTo>
                  <a:lnTo>
                    <a:pt x="29350" y="11971"/>
                  </a:lnTo>
                  <a:lnTo>
                    <a:pt x="29350" y="11939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5311875" y="3051525"/>
              <a:ext cx="215250" cy="132050"/>
            </a:xfrm>
            <a:custGeom>
              <a:avLst/>
              <a:gdLst/>
              <a:ahLst/>
              <a:cxnLst/>
              <a:rect l="l" t="t" r="r" b="b"/>
              <a:pathLst>
                <a:path w="8610" h="5282" extrusionOk="0">
                  <a:moveTo>
                    <a:pt x="8610" y="0"/>
                  </a:moveTo>
                  <a:lnTo>
                    <a:pt x="0" y="4993"/>
                  </a:lnTo>
                  <a:lnTo>
                    <a:pt x="0" y="5281"/>
                  </a:lnTo>
                  <a:lnTo>
                    <a:pt x="8610" y="289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5311075" y="3050125"/>
              <a:ext cx="216850" cy="134250"/>
            </a:xfrm>
            <a:custGeom>
              <a:avLst/>
              <a:gdLst/>
              <a:ahLst/>
              <a:cxnLst/>
              <a:rect l="l" t="t" r="r" b="b"/>
              <a:pathLst>
                <a:path w="8674" h="5370" extrusionOk="0">
                  <a:moveTo>
                    <a:pt x="8610" y="88"/>
                  </a:moveTo>
                  <a:lnTo>
                    <a:pt x="8610" y="313"/>
                  </a:lnTo>
                  <a:lnTo>
                    <a:pt x="64" y="5273"/>
                  </a:lnTo>
                  <a:lnTo>
                    <a:pt x="64" y="5049"/>
                  </a:lnTo>
                  <a:lnTo>
                    <a:pt x="8610" y="88"/>
                  </a:lnTo>
                  <a:close/>
                  <a:moveTo>
                    <a:pt x="8642" y="0"/>
                  </a:moveTo>
                  <a:cubicBezTo>
                    <a:pt x="8634" y="0"/>
                    <a:pt x="8626" y="8"/>
                    <a:pt x="8610" y="24"/>
                  </a:cubicBezTo>
                  <a:lnTo>
                    <a:pt x="32" y="5017"/>
                  </a:lnTo>
                  <a:cubicBezTo>
                    <a:pt x="0" y="5017"/>
                    <a:pt x="0" y="5017"/>
                    <a:pt x="0" y="5049"/>
                  </a:cubicBezTo>
                  <a:lnTo>
                    <a:pt x="0" y="5337"/>
                  </a:lnTo>
                  <a:cubicBezTo>
                    <a:pt x="0" y="5369"/>
                    <a:pt x="0" y="5369"/>
                    <a:pt x="32" y="5369"/>
                  </a:cubicBezTo>
                  <a:lnTo>
                    <a:pt x="64" y="5369"/>
                  </a:lnTo>
                  <a:lnTo>
                    <a:pt x="8674" y="377"/>
                  </a:lnTo>
                  <a:lnTo>
                    <a:pt x="8674" y="345"/>
                  </a:lnTo>
                  <a:lnTo>
                    <a:pt x="8674" y="56"/>
                  </a:lnTo>
                  <a:lnTo>
                    <a:pt x="8674" y="24"/>
                  </a:lnTo>
                  <a:cubicBezTo>
                    <a:pt x="8658" y="8"/>
                    <a:pt x="8650" y="0"/>
                    <a:pt x="864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4794975" y="2877900"/>
              <a:ext cx="516925" cy="305675"/>
            </a:xfrm>
            <a:custGeom>
              <a:avLst/>
              <a:gdLst/>
              <a:ahLst/>
              <a:cxnLst/>
              <a:rect l="l" t="t" r="r" b="b"/>
              <a:pathLst>
                <a:path w="20677" h="12227" extrusionOk="0">
                  <a:moveTo>
                    <a:pt x="0" y="0"/>
                  </a:moveTo>
                  <a:lnTo>
                    <a:pt x="0" y="288"/>
                  </a:lnTo>
                  <a:lnTo>
                    <a:pt x="20676" y="12226"/>
                  </a:lnTo>
                  <a:lnTo>
                    <a:pt x="20676" y="11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4794175" y="2877100"/>
              <a:ext cx="518525" cy="307275"/>
            </a:xfrm>
            <a:custGeom>
              <a:avLst/>
              <a:gdLst/>
              <a:ahLst/>
              <a:cxnLst/>
              <a:rect l="l" t="t" r="r" b="b"/>
              <a:pathLst>
                <a:path w="20741" h="12291" extrusionOk="0">
                  <a:moveTo>
                    <a:pt x="64" y="96"/>
                  </a:moveTo>
                  <a:lnTo>
                    <a:pt x="20676" y="11970"/>
                  </a:lnTo>
                  <a:lnTo>
                    <a:pt x="20676" y="12194"/>
                  </a:lnTo>
                  <a:lnTo>
                    <a:pt x="64" y="320"/>
                  </a:lnTo>
                  <a:lnTo>
                    <a:pt x="64" y="96"/>
                  </a:lnTo>
                  <a:close/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20"/>
                  </a:lnTo>
                  <a:cubicBezTo>
                    <a:pt x="0" y="352"/>
                    <a:pt x="0" y="352"/>
                    <a:pt x="32" y="352"/>
                  </a:cubicBezTo>
                  <a:lnTo>
                    <a:pt x="20708" y="12290"/>
                  </a:lnTo>
                  <a:lnTo>
                    <a:pt x="20740" y="12290"/>
                  </a:lnTo>
                  <a:lnTo>
                    <a:pt x="20740" y="12258"/>
                  </a:lnTo>
                  <a:lnTo>
                    <a:pt x="20740" y="11970"/>
                  </a:lnTo>
                  <a:lnTo>
                    <a:pt x="20740" y="1193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4794975" y="2753075"/>
              <a:ext cx="732150" cy="423300"/>
            </a:xfrm>
            <a:custGeom>
              <a:avLst/>
              <a:gdLst/>
              <a:ahLst/>
              <a:cxnLst/>
              <a:rect l="l" t="t" r="r" b="b"/>
              <a:pathLst>
                <a:path w="29286" h="16932" extrusionOk="0">
                  <a:moveTo>
                    <a:pt x="8610" y="0"/>
                  </a:moveTo>
                  <a:lnTo>
                    <a:pt x="0" y="4993"/>
                  </a:lnTo>
                  <a:lnTo>
                    <a:pt x="20676" y="16931"/>
                  </a:lnTo>
                  <a:lnTo>
                    <a:pt x="29286" y="11938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4794175" y="2751475"/>
              <a:ext cx="733750" cy="425700"/>
            </a:xfrm>
            <a:custGeom>
              <a:avLst/>
              <a:gdLst/>
              <a:ahLst/>
              <a:cxnLst/>
              <a:rect l="l" t="t" r="r" b="b"/>
              <a:pathLst>
                <a:path w="29350" h="17028" extrusionOk="0">
                  <a:moveTo>
                    <a:pt x="8642" y="96"/>
                  </a:moveTo>
                  <a:lnTo>
                    <a:pt x="29254" y="12002"/>
                  </a:lnTo>
                  <a:lnTo>
                    <a:pt x="20708" y="16963"/>
                  </a:lnTo>
                  <a:lnTo>
                    <a:pt x="96" y="5057"/>
                  </a:lnTo>
                  <a:lnTo>
                    <a:pt x="8642" y="96"/>
                  </a:lnTo>
                  <a:close/>
                  <a:moveTo>
                    <a:pt x="8610" y="0"/>
                  </a:moveTo>
                  <a:lnTo>
                    <a:pt x="32" y="5025"/>
                  </a:lnTo>
                  <a:cubicBezTo>
                    <a:pt x="0" y="5025"/>
                    <a:pt x="0" y="5025"/>
                    <a:pt x="0" y="5057"/>
                  </a:cubicBezTo>
                  <a:cubicBezTo>
                    <a:pt x="0" y="5057"/>
                    <a:pt x="0" y="5089"/>
                    <a:pt x="32" y="5089"/>
                  </a:cubicBezTo>
                  <a:lnTo>
                    <a:pt x="20708" y="17027"/>
                  </a:lnTo>
                  <a:lnTo>
                    <a:pt x="20740" y="17027"/>
                  </a:lnTo>
                  <a:lnTo>
                    <a:pt x="29350" y="12034"/>
                  </a:lnTo>
                  <a:lnTo>
                    <a:pt x="29350" y="12002"/>
                  </a:lnTo>
                  <a:lnTo>
                    <a:pt x="29350" y="11938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5311875" y="3037125"/>
              <a:ext cx="215250" cy="132850"/>
            </a:xfrm>
            <a:custGeom>
              <a:avLst/>
              <a:gdLst/>
              <a:ahLst/>
              <a:cxnLst/>
              <a:rect l="l" t="t" r="r" b="b"/>
              <a:pathLst>
                <a:path w="8610" h="5314" extrusionOk="0">
                  <a:moveTo>
                    <a:pt x="8610" y="0"/>
                  </a:moveTo>
                  <a:lnTo>
                    <a:pt x="0" y="4993"/>
                  </a:lnTo>
                  <a:lnTo>
                    <a:pt x="0" y="5313"/>
                  </a:lnTo>
                  <a:lnTo>
                    <a:pt x="8610" y="320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311075" y="3036325"/>
              <a:ext cx="216850" cy="134450"/>
            </a:xfrm>
            <a:custGeom>
              <a:avLst/>
              <a:gdLst/>
              <a:ahLst/>
              <a:cxnLst/>
              <a:rect l="l" t="t" r="r" b="b"/>
              <a:pathLst>
                <a:path w="8674" h="5378" extrusionOk="0">
                  <a:moveTo>
                    <a:pt x="8610" y="96"/>
                  </a:moveTo>
                  <a:lnTo>
                    <a:pt x="8610" y="320"/>
                  </a:lnTo>
                  <a:lnTo>
                    <a:pt x="64" y="5281"/>
                  </a:lnTo>
                  <a:lnTo>
                    <a:pt x="64" y="5057"/>
                  </a:lnTo>
                  <a:lnTo>
                    <a:pt x="8610" y="96"/>
                  </a:lnTo>
                  <a:close/>
                  <a:moveTo>
                    <a:pt x="8610" y="0"/>
                  </a:moveTo>
                  <a:lnTo>
                    <a:pt x="32" y="4993"/>
                  </a:lnTo>
                  <a:lnTo>
                    <a:pt x="0" y="5025"/>
                  </a:lnTo>
                  <a:lnTo>
                    <a:pt x="0" y="5345"/>
                  </a:lnTo>
                  <a:cubicBezTo>
                    <a:pt x="0" y="5345"/>
                    <a:pt x="0" y="5377"/>
                    <a:pt x="32" y="5377"/>
                  </a:cubicBezTo>
                  <a:lnTo>
                    <a:pt x="64" y="5377"/>
                  </a:lnTo>
                  <a:lnTo>
                    <a:pt x="8674" y="384"/>
                  </a:lnTo>
                  <a:lnTo>
                    <a:pt x="8674" y="352"/>
                  </a:lnTo>
                  <a:lnTo>
                    <a:pt x="8674" y="32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4794975" y="2863500"/>
              <a:ext cx="516925" cy="306475"/>
            </a:xfrm>
            <a:custGeom>
              <a:avLst/>
              <a:gdLst/>
              <a:ahLst/>
              <a:cxnLst/>
              <a:rect l="l" t="t" r="r" b="b"/>
              <a:pathLst>
                <a:path w="20677" h="12259" extrusionOk="0">
                  <a:moveTo>
                    <a:pt x="0" y="0"/>
                  </a:moveTo>
                  <a:lnTo>
                    <a:pt x="0" y="320"/>
                  </a:lnTo>
                  <a:lnTo>
                    <a:pt x="20676" y="12258"/>
                  </a:lnTo>
                  <a:lnTo>
                    <a:pt x="20676" y="119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4794175" y="2862700"/>
              <a:ext cx="518525" cy="308075"/>
            </a:xfrm>
            <a:custGeom>
              <a:avLst/>
              <a:gdLst/>
              <a:ahLst/>
              <a:cxnLst/>
              <a:rect l="l" t="t" r="r" b="b"/>
              <a:pathLst>
                <a:path w="20741" h="12323" extrusionOk="0">
                  <a:moveTo>
                    <a:pt x="64" y="96"/>
                  </a:moveTo>
                  <a:lnTo>
                    <a:pt x="20676" y="12002"/>
                  </a:lnTo>
                  <a:lnTo>
                    <a:pt x="20676" y="12226"/>
                  </a:lnTo>
                  <a:lnTo>
                    <a:pt x="64" y="320"/>
                  </a:lnTo>
                  <a:lnTo>
                    <a:pt x="64" y="96"/>
                  </a:lnTo>
                  <a:close/>
                  <a:moveTo>
                    <a:pt x="32" y="0"/>
                  </a:moveTo>
                  <a:lnTo>
                    <a:pt x="0" y="32"/>
                  </a:lnTo>
                  <a:lnTo>
                    <a:pt x="0" y="352"/>
                  </a:lnTo>
                  <a:cubicBezTo>
                    <a:pt x="0" y="352"/>
                    <a:pt x="0" y="384"/>
                    <a:pt x="32" y="384"/>
                  </a:cubicBezTo>
                  <a:lnTo>
                    <a:pt x="20708" y="12322"/>
                  </a:lnTo>
                  <a:lnTo>
                    <a:pt x="20740" y="12322"/>
                  </a:lnTo>
                  <a:lnTo>
                    <a:pt x="20740" y="12290"/>
                  </a:lnTo>
                  <a:lnTo>
                    <a:pt x="20740" y="11970"/>
                  </a:lnTo>
                  <a:lnTo>
                    <a:pt x="20740" y="1193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4794975" y="2738675"/>
              <a:ext cx="732150" cy="423300"/>
            </a:xfrm>
            <a:custGeom>
              <a:avLst/>
              <a:gdLst/>
              <a:ahLst/>
              <a:cxnLst/>
              <a:rect l="l" t="t" r="r" b="b"/>
              <a:pathLst>
                <a:path w="29286" h="16932" extrusionOk="0">
                  <a:moveTo>
                    <a:pt x="8610" y="0"/>
                  </a:moveTo>
                  <a:lnTo>
                    <a:pt x="0" y="4993"/>
                  </a:lnTo>
                  <a:lnTo>
                    <a:pt x="20676" y="16931"/>
                  </a:lnTo>
                  <a:lnTo>
                    <a:pt x="29286" y="11938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4794175" y="2737875"/>
              <a:ext cx="733750" cy="425700"/>
            </a:xfrm>
            <a:custGeom>
              <a:avLst/>
              <a:gdLst/>
              <a:ahLst/>
              <a:cxnLst/>
              <a:rect l="l" t="t" r="r" b="b"/>
              <a:pathLst>
                <a:path w="29350" h="17028" extrusionOk="0">
                  <a:moveTo>
                    <a:pt x="8642" y="64"/>
                  </a:moveTo>
                  <a:lnTo>
                    <a:pt x="29254" y="11970"/>
                  </a:lnTo>
                  <a:lnTo>
                    <a:pt x="20708" y="16931"/>
                  </a:lnTo>
                  <a:lnTo>
                    <a:pt x="96" y="5025"/>
                  </a:lnTo>
                  <a:lnTo>
                    <a:pt x="8642" y="64"/>
                  </a:lnTo>
                  <a:close/>
                  <a:moveTo>
                    <a:pt x="8610" y="0"/>
                  </a:moveTo>
                  <a:lnTo>
                    <a:pt x="32" y="4993"/>
                  </a:lnTo>
                  <a:lnTo>
                    <a:pt x="0" y="5025"/>
                  </a:lnTo>
                  <a:cubicBezTo>
                    <a:pt x="0" y="5057"/>
                    <a:pt x="0" y="5057"/>
                    <a:pt x="32" y="5057"/>
                  </a:cubicBezTo>
                  <a:cubicBezTo>
                    <a:pt x="32" y="5057"/>
                    <a:pt x="20708" y="16995"/>
                    <a:pt x="20708" y="17027"/>
                  </a:cubicBezTo>
                  <a:cubicBezTo>
                    <a:pt x="20708" y="17027"/>
                    <a:pt x="20740" y="17027"/>
                    <a:pt x="20740" y="16995"/>
                  </a:cubicBezTo>
                  <a:lnTo>
                    <a:pt x="29350" y="12002"/>
                  </a:lnTo>
                  <a:lnTo>
                    <a:pt x="29350" y="11970"/>
                  </a:lnTo>
                  <a:lnTo>
                    <a:pt x="29350" y="11938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5311875" y="3023525"/>
              <a:ext cx="215250" cy="132850"/>
            </a:xfrm>
            <a:custGeom>
              <a:avLst/>
              <a:gdLst/>
              <a:ahLst/>
              <a:cxnLst/>
              <a:rect l="l" t="t" r="r" b="b"/>
              <a:pathLst>
                <a:path w="8610" h="5314" extrusionOk="0">
                  <a:moveTo>
                    <a:pt x="8610" y="0"/>
                  </a:moveTo>
                  <a:lnTo>
                    <a:pt x="0" y="4993"/>
                  </a:lnTo>
                  <a:lnTo>
                    <a:pt x="0" y="5313"/>
                  </a:lnTo>
                  <a:lnTo>
                    <a:pt x="8610" y="288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5311075" y="3022725"/>
              <a:ext cx="216850" cy="134450"/>
            </a:xfrm>
            <a:custGeom>
              <a:avLst/>
              <a:gdLst/>
              <a:ahLst/>
              <a:cxnLst/>
              <a:rect l="l" t="t" r="r" b="b"/>
              <a:pathLst>
                <a:path w="8674" h="5378" extrusionOk="0">
                  <a:moveTo>
                    <a:pt x="8610" y="96"/>
                  </a:moveTo>
                  <a:lnTo>
                    <a:pt x="8610" y="320"/>
                  </a:lnTo>
                  <a:lnTo>
                    <a:pt x="64" y="5281"/>
                  </a:lnTo>
                  <a:lnTo>
                    <a:pt x="64" y="5057"/>
                  </a:lnTo>
                  <a:lnTo>
                    <a:pt x="8610" y="96"/>
                  </a:lnTo>
                  <a:close/>
                  <a:moveTo>
                    <a:pt x="8610" y="0"/>
                  </a:moveTo>
                  <a:lnTo>
                    <a:pt x="32" y="4993"/>
                  </a:lnTo>
                  <a:cubicBezTo>
                    <a:pt x="0" y="4993"/>
                    <a:pt x="0" y="5025"/>
                    <a:pt x="0" y="5025"/>
                  </a:cubicBezTo>
                  <a:lnTo>
                    <a:pt x="0" y="5345"/>
                  </a:lnTo>
                  <a:lnTo>
                    <a:pt x="32" y="5377"/>
                  </a:lnTo>
                  <a:lnTo>
                    <a:pt x="64" y="5377"/>
                  </a:lnTo>
                  <a:lnTo>
                    <a:pt x="8674" y="352"/>
                  </a:lnTo>
                  <a:lnTo>
                    <a:pt x="8674" y="320"/>
                  </a:lnTo>
                  <a:lnTo>
                    <a:pt x="8674" y="32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4794975" y="2849875"/>
              <a:ext cx="516925" cy="306500"/>
            </a:xfrm>
            <a:custGeom>
              <a:avLst/>
              <a:gdLst/>
              <a:ahLst/>
              <a:cxnLst/>
              <a:rect l="l" t="t" r="r" b="b"/>
              <a:pathLst>
                <a:path w="20677" h="12260" extrusionOk="0">
                  <a:moveTo>
                    <a:pt x="0" y="1"/>
                  </a:moveTo>
                  <a:lnTo>
                    <a:pt x="0" y="321"/>
                  </a:lnTo>
                  <a:lnTo>
                    <a:pt x="20676" y="12259"/>
                  </a:lnTo>
                  <a:lnTo>
                    <a:pt x="20676" y="11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4794175" y="2849075"/>
              <a:ext cx="518525" cy="308100"/>
            </a:xfrm>
            <a:custGeom>
              <a:avLst/>
              <a:gdLst/>
              <a:ahLst/>
              <a:cxnLst/>
              <a:rect l="l" t="t" r="r" b="b"/>
              <a:pathLst>
                <a:path w="20741" h="12324" extrusionOk="0">
                  <a:moveTo>
                    <a:pt x="64" y="97"/>
                  </a:moveTo>
                  <a:lnTo>
                    <a:pt x="20676" y="12003"/>
                  </a:lnTo>
                  <a:lnTo>
                    <a:pt x="20676" y="12227"/>
                  </a:lnTo>
                  <a:lnTo>
                    <a:pt x="64" y="321"/>
                  </a:lnTo>
                  <a:lnTo>
                    <a:pt x="64" y="97"/>
                  </a:lnTo>
                  <a:close/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lnTo>
                    <a:pt x="32" y="385"/>
                  </a:lnTo>
                  <a:lnTo>
                    <a:pt x="20708" y="12323"/>
                  </a:lnTo>
                  <a:lnTo>
                    <a:pt x="20740" y="12323"/>
                  </a:lnTo>
                  <a:lnTo>
                    <a:pt x="20740" y="12291"/>
                  </a:lnTo>
                  <a:lnTo>
                    <a:pt x="20740" y="11971"/>
                  </a:lnTo>
                  <a:lnTo>
                    <a:pt x="20740" y="1193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4794975" y="2725075"/>
              <a:ext cx="732150" cy="423300"/>
            </a:xfrm>
            <a:custGeom>
              <a:avLst/>
              <a:gdLst/>
              <a:ahLst/>
              <a:cxnLst/>
              <a:rect l="l" t="t" r="r" b="b"/>
              <a:pathLst>
                <a:path w="29286" h="16932" extrusionOk="0">
                  <a:moveTo>
                    <a:pt x="8610" y="0"/>
                  </a:moveTo>
                  <a:lnTo>
                    <a:pt x="0" y="4993"/>
                  </a:lnTo>
                  <a:lnTo>
                    <a:pt x="20676" y="16931"/>
                  </a:lnTo>
                  <a:lnTo>
                    <a:pt x="29286" y="11938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4794175" y="2724275"/>
              <a:ext cx="733750" cy="424900"/>
            </a:xfrm>
            <a:custGeom>
              <a:avLst/>
              <a:gdLst/>
              <a:ahLst/>
              <a:cxnLst/>
              <a:rect l="l" t="t" r="r" b="b"/>
              <a:pathLst>
                <a:path w="29350" h="16996" extrusionOk="0">
                  <a:moveTo>
                    <a:pt x="8642" y="64"/>
                  </a:moveTo>
                  <a:lnTo>
                    <a:pt x="29254" y="11970"/>
                  </a:lnTo>
                  <a:lnTo>
                    <a:pt x="20708" y="16931"/>
                  </a:lnTo>
                  <a:lnTo>
                    <a:pt x="96" y="5025"/>
                  </a:lnTo>
                  <a:lnTo>
                    <a:pt x="8642" y="64"/>
                  </a:lnTo>
                  <a:close/>
                  <a:moveTo>
                    <a:pt x="8610" y="0"/>
                  </a:moveTo>
                  <a:lnTo>
                    <a:pt x="32" y="4993"/>
                  </a:lnTo>
                  <a:cubicBezTo>
                    <a:pt x="0" y="4993"/>
                    <a:pt x="0" y="5025"/>
                    <a:pt x="0" y="5025"/>
                  </a:cubicBezTo>
                  <a:cubicBezTo>
                    <a:pt x="0" y="5057"/>
                    <a:pt x="0" y="5057"/>
                    <a:pt x="32" y="5057"/>
                  </a:cubicBezTo>
                  <a:lnTo>
                    <a:pt x="20708" y="16995"/>
                  </a:lnTo>
                  <a:lnTo>
                    <a:pt x="20740" y="16995"/>
                  </a:lnTo>
                  <a:lnTo>
                    <a:pt x="29350" y="12002"/>
                  </a:lnTo>
                  <a:lnTo>
                    <a:pt x="29350" y="11970"/>
                  </a:lnTo>
                  <a:lnTo>
                    <a:pt x="29350" y="11938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5311875" y="3009925"/>
              <a:ext cx="215250" cy="132050"/>
            </a:xfrm>
            <a:custGeom>
              <a:avLst/>
              <a:gdLst/>
              <a:ahLst/>
              <a:cxnLst/>
              <a:rect l="l" t="t" r="r" b="b"/>
              <a:pathLst>
                <a:path w="8610" h="5282" extrusionOk="0">
                  <a:moveTo>
                    <a:pt x="8610" y="0"/>
                  </a:moveTo>
                  <a:lnTo>
                    <a:pt x="0" y="4993"/>
                  </a:lnTo>
                  <a:lnTo>
                    <a:pt x="0" y="5281"/>
                  </a:lnTo>
                  <a:lnTo>
                    <a:pt x="8610" y="288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311075" y="3008525"/>
              <a:ext cx="216850" cy="134250"/>
            </a:xfrm>
            <a:custGeom>
              <a:avLst/>
              <a:gdLst/>
              <a:ahLst/>
              <a:cxnLst/>
              <a:rect l="l" t="t" r="r" b="b"/>
              <a:pathLst>
                <a:path w="8674" h="5370" extrusionOk="0">
                  <a:moveTo>
                    <a:pt x="8610" y="120"/>
                  </a:moveTo>
                  <a:lnTo>
                    <a:pt x="8610" y="312"/>
                  </a:lnTo>
                  <a:lnTo>
                    <a:pt x="64" y="5273"/>
                  </a:lnTo>
                  <a:lnTo>
                    <a:pt x="64" y="5081"/>
                  </a:lnTo>
                  <a:lnTo>
                    <a:pt x="8610" y="120"/>
                  </a:lnTo>
                  <a:close/>
                  <a:moveTo>
                    <a:pt x="8642" y="0"/>
                  </a:moveTo>
                  <a:cubicBezTo>
                    <a:pt x="8634" y="0"/>
                    <a:pt x="8626" y="8"/>
                    <a:pt x="8610" y="24"/>
                  </a:cubicBezTo>
                  <a:lnTo>
                    <a:pt x="32" y="5017"/>
                  </a:lnTo>
                  <a:cubicBezTo>
                    <a:pt x="0" y="5017"/>
                    <a:pt x="0" y="5017"/>
                    <a:pt x="0" y="5049"/>
                  </a:cubicBezTo>
                  <a:lnTo>
                    <a:pt x="0" y="5337"/>
                  </a:lnTo>
                  <a:cubicBezTo>
                    <a:pt x="0" y="5369"/>
                    <a:pt x="0" y="5369"/>
                    <a:pt x="32" y="5369"/>
                  </a:cubicBezTo>
                  <a:lnTo>
                    <a:pt x="64" y="5369"/>
                  </a:lnTo>
                  <a:lnTo>
                    <a:pt x="8674" y="376"/>
                  </a:lnTo>
                  <a:lnTo>
                    <a:pt x="8674" y="344"/>
                  </a:lnTo>
                  <a:lnTo>
                    <a:pt x="8674" y="56"/>
                  </a:lnTo>
                  <a:lnTo>
                    <a:pt x="8674" y="24"/>
                  </a:lnTo>
                  <a:cubicBezTo>
                    <a:pt x="8658" y="8"/>
                    <a:pt x="8650" y="0"/>
                    <a:pt x="864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4794975" y="2836275"/>
              <a:ext cx="516925" cy="305700"/>
            </a:xfrm>
            <a:custGeom>
              <a:avLst/>
              <a:gdLst/>
              <a:ahLst/>
              <a:cxnLst/>
              <a:rect l="l" t="t" r="r" b="b"/>
              <a:pathLst>
                <a:path w="20677" h="12228" extrusionOk="0">
                  <a:moveTo>
                    <a:pt x="0" y="1"/>
                  </a:moveTo>
                  <a:lnTo>
                    <a:pt x="0" y="289"/>
                  </a:lnTo>
                  <a:lnTo>
                    <a:pt x="20676" y="12227"/>
                  </a:lnTo>
                  <a:lnTo>
                    <a:pt x="20676" y="11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4794175" y="2835475"/>
              <a:ext cx="518525" cy="307300"/>
            </a:xfrm>
            <a:custGeom>
              <a:avLst/>
              <a:gdLst/>
              <a:ahLst/>
              <a:cxnLst/>
              <a:rect l="l" t="t" r="r" b="b"/>
              <a:pathLst>
                <a:path w="20741" h="12292" extrusionOk="0">
                  <a:moveTo>
                    <a:pt x="64" y="97"/>
                  </a:moveTo>
                  <a:lnTo>
                    <a:pt x="20676" y="12003"/>
                  </a:lnTo>
                  <a:lnTo>
                    <a:pt x="20676" y="12195"/>
                  </a:lnTo>
                  <a:lnTo>
                    <a:pt x="64" y="321"/>
                  </a:lnTo>
                  <a:lnTo>
                    <a:pt x="64" y="97"/>
                  </a:lnTo>
                  <a:close/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21"/>
                  </a:lnTo>
                  <a:cubicBezTo>
                    <a:pt x="0" y="353"/>
                    <a:pt x="0" y="353"/>
                    <a:pt x="32" y="353"/>
                  </a:cubicBezTo>
                  <a:lnTo>
                    <a:pt x="20708" y="12291"/>
                  </a:lnTo>
                  <a:lnTo>
                    <a:pt x="20740" y="12291"/>
                  </a:lnTo>
                  <a:lnTo>
                    <a:pt x="20740" y="12259"/>
                  </a:lnTo>
                  <a:lnTo>
                    <a:pt x="20740" y="11971"/>
                  </a:lnTo>
                  <a:lnTo>
                    <a:pt x="20740" y="1193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4794975" y="2711450"/>
              <a:ext cx="732150" cy="423325"/>
            </a:xfrm>
            <a:custGeom>
              <a:avLst/>
              <a:gdLst/>
              <a:ahLst/>
              <a:cxnLst/>
              <a:rect l="l" t="t" r="r" b="b"/>
              <a:pathLst>
                <a:path w="29286" h="16933" extrusionOk="0">
                  <a:moveTo>
                    <a:pt x="8610" y="1"/>
                  </a:moveTo>
                  <a:lnTo>
                    <a:pt x="0" y="4994"/>
                  </a:lnTo>
                  <a:lnTo>
                    <a:pt x="20676" y="16932"/>
                  </a:lnTo>
                  <a:lnTo>
                    <a:pt x="29286" y="1193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4794175" y="2710050"/>
              <a:ext cx="733750" cy="425525"/>
            </a:xfrm>
            <a:custGeom>
              <a:avLst/>
              <a:gdLst/>
              <a:ahLst/>
              <a:cxnLst/>
              <a:rect l="l" t="t" r="r" b="b"/>
              <a:pathLst>
                <a:path w="29350" h="17021" extrusionOk="0">
                  <a:moveTo>
                    <a:pt x="8642" y="89"/>
                  </a:moveTo>
                  <a:lnTo>
                    <a:pt x="29254" y="11995"/>
                  </a:lnTo>
                  <a:lnTo>
                    <a:pt x="20708" y="16956"/>
                  </a:lnTo>
                  <a:lnTo>
                    <a:pt x="96" y="5050"/>
                  </a:lnTo>
                  <a:lnTo>
                    <a:pt x="8642" y="89"/>
                  </a:lnTo>
                  <a:close/>
                  <a:moveTo>
                    <a:pt x="8642" y="1"/>
                  </a:moveTo>
                  <a:cubicBezTo>
                    <a:pt x="8634" y="1"/>
                    <a:pt x="8626" y="9"/>
                    <a:pt x="8610" y="25"/>
                  </a:cubicBezTo>
                  <a:lnTo>
                    <a:pt x="32" y="5018"/>
                  </a:lnTo>
                  <a:cubicBezTo>
                    <a:pt x="0" y="5018"/>
                    <a:pt x="0" y="5050"/>
                    <a:pt x="0" y="5050"/>
                  </a:cubicBezTo>
                  <a:cubicBezTo>
                    <a:pt x="0" y="5050"/>
                    <a:pt x="0" y="5082"/>
                    <a:pt x="32" y="5082"/>
                  </a:cubicBezTo>
                  <a:lnTo>
                    <a:pt x="20708" y="17020"/>
                  </a:lnTo>
                  <a:lnTo>
                    <a:pt x="20740" y="17020"/>
                  </a:lnTo>
                  <a:lnTo>
                    <a:pt x="29350" y="12027"/>
                  </a:lnTo>
                  <a:lnTo>
                    <a:pt x="29350" y="11995"/>
                  </a:lnTo>
                  <a:lnTo>
                    <a:pt x="29350" y="11963"/>
                  </a:lnTo>
                  <a:lnTo>
                    <a:pt x="8674" y="25"/>
                  </a:lnTo>
                  <a:cubicBezTo>
                    <a:pt x="8658" y="9"/>
                    <a:pt x="8650" y="1"/>
                    <a:pt x="864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5311875" y="2995525"/>
              <a:ext cx="215250" cy="132850"/>
            </a:xfrm>
            <a:custGeom>
              <a:avLst/>
              <a:gdLst/>
              <a:ahLst/>
              <a:cxnLst/>
              <a:rect l="l" t="t" r="r" b="b"/>
              <a:pathLst>
                <a:path w="8610" h="5314" extrusionOk="0">
                  <a:moveTo>
                    <a:pt x="8610" y="0"/>
                  </a:moveTo>
                  <a:lnTo>
                    <a:pt x="0" y="5025"/>
                  </a:lnTo>
                  <a:lnTo>
                    <a:pt x="0" y="5313"/>
                  </a:lnTo>
                  <a:lnTo>
                    <a:pt x="8610" y="320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5311075" y="2994725"/>
              <a:ext cx="216850" cy="134450"/>
            </a:xfrm>
            <a:custGeom>
              <a:avLst/>
              <a:gdLst/>
              <a:ahLst/>
              <a:cxnLst/>
              <a:rect l="l" t="t" r="r" b="b"/>
              <a:pathLst>
                <a:path w="8674" h="5378" extrusionOk="0">
                  <a:moveTo>
                    <a:pt x="8610" y="96"/>
                  </a:moveTo>
                  <a:lnTo>
                    <a:pt x="8610" y="320"/>
                  </a:lnTo>
                  <a:lnTo>
                    <a:pt x="64" y="5281"/>
                  </a:lnTo>
                  <a:lnTo>
                    <a:pt x="64" y="5057"/>
                  </a:lnTo>
                  <a:lnTo>
                    <a:pt x="8610" y="96"/>
                  </a:lnTo>
                  <a:close/>
                  <a:moveTo>
                    <a:pt x="8610" y="0"/>
                  </a:moveTo>
                  <a:lnTo>
                    <a:pt x="32" y="5025"/>
                  </a:lnTo>
                  <a:cubicBezTo>
                    <a:pt x="0" y="5025"/>
                    <a:pt x="0" y="5025"/>
                    <a:pt x="0" y="5057"/>
                  </a:cubicBezTo>
                  <a:lnTo>
                    <a:pt x="0" y="5345"/>
                  </a:lnTo>
                  <a:cubicBezTo>
                    <a:pt x="0" y="5345"/>
                    <a:pt x="0" y="5377"/>
                    <a:pt x="32" y="5377"/>
                  </a:cubicBezTo>
                  <a:lnTo>
                    <a:pt x="64" y="5377"/>
                  </a:lnTo>
                  <a:lnTo>
                    <a:pt x="8674" y="384"/>
                  </a:lnTo>
                  <a:lnTo>
                    <a:pt x="8674" y="352"/>
                  </a:lnTo>
                  <a:lnTo>
                    <a:pt x="8674" y="32"/>
                  </a:lnTo>
                  <a:lnTo>
                    <a:pt x="867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4794975" y="2822675"/>
              <a:ext cx="516925" cy="305700"/>
            </a:xfrm>
            <a:custGeom>
              <a:avLst/>
              <a:gdLst/>
              <a:ahLst/>
              <a:cxnLst/>
              <a:rect l="l" t="t" r="r" b="b"/>
              <a:pathLst>
                <a:path w="20677" h="12228" extrusionOk="0">
                  <a:moveTo>
                    <a:pt x="0" y="1"/>
                  </a:moveTo>
                  <a:lnTo>
                    <a:pt x="0" y="289"/>
                  </a:lnTo>
                  <a:lnTo>
                    <a:pt x="20676" y="12227"/>
                  </a:lnTo>
                  <a:lnTo>
                    <a:pt x="20676" y="11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4794175" y="2821075"/>
              <a:ext cx="518525" cy="308100"/>
            </a:xfrm>
            <a:custGeom>
              <a:avLst/>
              <a:gdLst/>
              <a:ahLst/>
              <a:cxnLst/>
              <a:rect l="l" t="t" r="r" b="b"/>
              <a:pathLst>
                <a:path w="20741" h="12324" extrusionOk="0">
                  <a:moveTo>
                    <a:pt x="64" y="129"/>
                  </a:moveTo>
                  <a:lnTo>
                    <a:pt x="20676" y="12003"/>
                  </a:lnTo>
                  <a:lnTo>
                    <a:pt x="20676" y="12227"/>
                  </a:lnTo>
                  <a:lnTo>
                    <a:pt x="64" y="321"/>
                  </a:lnTo>
                  <a:lnTo>
                    <a:pt x="64" y="129"/>
                  </a:lnTo>
                  <a:close/>
                  <a:moveTo>
                    <a:pt x="32" y="1"/>
                  </a:moveTo>
                  <a:cubicBezTo>
                    <a:pt x="0" y="33"/>
                    <a:pt x="0" y="33"/>
                    <a:pt x="0" y="65"/>
                  </a:cubicBez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lnTo>
                    <a:pt x="20708" y="12323"/>
                  </a:lnTo>
                  <a:lnTo>
                    <a:pt x="20740" y="12323"/>
                  </a:lnTo>
                  <a:lnTo>
                    <a:pt x="20740" y="12291"/>
                  </a:lnTo>
                  <a:lnTo>
                    <a:pt x="20740" y="12003"/>
                  </a:lnTo>
                  <a:lnTo>
                    <a:pt x="20740" y="11971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4794975" y="2697050"/>
              <a:ext cx="732150" cy="424100"/>
            </a:xfrm>
            <a:custGeom>
              <a:avLst/>
              <a:gdLst/>
              <a:ahLst/>
              <a:cxnLst/>
              <a:rect l="l" t="t" r="r" b="b"/>
              <a:pathLst>
                <a:path w="29286" h="16964" extrusionOk="0">
                  <a:moveTo>
                    <a:pt x="8610" y="1"/>
                  </a:moveTo>
                  <a:lnTo>
                    <a:pt x="0" y="5026"/>
                  </a:lnTo>
                  <a:lnTo>
                    <a:pt x="20676" y="16964"/>
                  </a:lnTo>
                  <a:lnTo>
                    <a:pt x="29286" y="1193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4794175" y="2696250"/>
              <a:ext cx="733750" cy="425700"/>
            </a:xfrm>
            <a:custGeom>
              <a:avLst/>
              <a:gdLst/>
              <a:ahLst/>
              <a:cxnLst/>
              <a:rect l="l" t="t" r="r" b="b"/>
              <a:pathLst>
                <a:path w="29350" h="17028" extrusionOk="0">
                  <a:moveTo>
                    <a:pt x="8642" y="97"/>
                  </a:moveTo>
                  <a:lnTo>
                    <a:pt x="29254" y="11971"/>
                  </a:lnTo>
                  <a:lnTo>
                    <a:pt x="20708" y="16932"/>
                  </a:lnTo>
                  <a:lnTo>
                    <a:pt x="96" y="5058"/>
                  </a:lnTo>
                  <a:lnTo>
                    <a:pt x="8642" y="97"/>
                  </a:lnTo>
                  <a:close/>
                  <a:moveTo>
                    <a:pt x="8610" y="1"/>
                  </a:moveTo>
                  <a:lnTo>
                    <a:pt x="32" y="4994"/>
                  </a:lnTo>
                  <a:cubicBezTo>
                    <a:pt x="0" y="5026"/>
                    <a:pt x="0" y="5026"/>
                    <a:pt x="0" y="5058"/>
                  </a:cubicBezTo>
                  <a:lnTo>
                    <a:pt x="32" y="5090"/>
                  </a:lnTo>
                  <a:lnTo>
                    <a:pt x="20708" y="17028"/>
                  </a:lnTo>
                  <a:lnTo>
                    <a:pt x="20740" y="17028"/>
                  </a:lnTo>
                  <a:lnTo>
                    <a:pt x="29350" y="12003"/>
                  </a:lnTo>
                  <a:lnTo>
                    <a:pt x="29350" y="11971"/>
                  </a:lnTo>
                  <a:lnTo>
                    <a:pt x="29350" y="11939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5311875" y="2981900"/>
              <a:ext cx="215250" cy="132850"/>
            </a:xfrm>
            <a:custGeom>
              <a:avLst/>
              <a:gdLst/>
              <a:ahLst/>
              <a:cxnLst/>
              <a:rect l="l" t="t" r="r" b="b"/>
              <a:pathLst>
                <a:path w="8610" h="5314" extrusionOk="0">
                  <a:moveTo>
                    <a:pt x="8610" y="1"/>
                  </a:moveTo>
                  <a:lnTo>
                    <a:pt x="0" y="4994"/>
                  </a:lnTo>
                  <a:lnTo>
                    <a:pt x="0" y="5314"/>
                  </a:lnTo>
                  <a:lnTo>
                    <a:pt x="8610" y="321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5311075" y="2981100"/>
              <a:ext cx="216850" cy="134450"/>
            </a:xfrm>
            <a:custGeom>
              <a:avLst/>
              <a:gdLst/>
              <a:ahLst/>
              <a:cxnLst/>
              <a:rect l="l" t="t" r="r" b="b"/>
              <a:pathLst>
                <a:path w="8674" h="5378" extrusionOk="0">
                  <a:moveTo>
                    <a:pt x="8610" y="97"/>
                  </a:moveTo>
                  <a:lnTo>
                    <a:pt x="8610" y="321"/>
                  </a:lnTo>
                  <a:lnTo>
                    <a:pt x="64" y="5282"/>
                  </a:lnTo>
                  <a:lnTo>
                    <a:pt x="64" y="5058"/>
                  </a:lnTo>
                  <a:lnTo>
                    <a:pt x="8610" y="97"/>
                  </a:lnTo>
                  <a:close/>
                  <a:moveTo>
                    <a:pt x="8610" y="1"/>
                  </a:moveTo>
                  <a:lnTo>
                    <a:pt x="32" y="4994"/>
                  </a:lnTo>
                  <a:lnTo>
                    <a:pt x="0" y="5026"/>
                  </a:lnTo>
                  <a:lnTo>
                    <a:pt x="0" y="5346"/>
                  </a:lnTo>
                  <a:cubicBezTo>
                    <a:pt x="0" y="5346"/>
                    <a:pt x="0" y="5378"/>
                    <a:pt x="32" y="5378"/>
                  </a:cubicBezTo>
                  <a:lnTo>
                    <a:pt x="64" y="5378"/>
                  </a:lnTo>
                  <a:lnTo>
                    <a:pt x="8674" y="385"/>
                  </a:lnTo>
                  <a:lnTo>
                    <a:pt x="8674" y="353"/>
                  </a:lnTo>
                  <a:lnTo>
                    <a:pt x="8674" y="33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4794975" y="2808275"/>
              <a:ext cx="516925" cy="306475"/>
            </a:xfrm>
            <a:custGeom>
              <a:avLst/>
              <a:gdLst/>
              <a:ahLst/>
              <a:cxnLst/>
              <a:rect l="l" t="t" r="r" b="b"/>
              <a:pathLst>
                <a:path w="20677" h="12259" extrusionOk="0">
                  <a:moveTo>
                    <a:pt x="0" y="1"/>
                  </a:moveTo>
                  <a:lnTo>
                    <a:pt x="0" y="321"/>
                  </a:lnTo>
                  <a:lnTo>
                    <a:pt x="20676" y="12259"/>
                  </a:lnTo>
                  <a:lnTo>
                    <a:pt x="20676" y="11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4794175" y="2807475"/>
              <a:ext cx="518525" cy="308075"/>
            </a:xfrm>
            <a:custGeom>
              <a:avLst/>
              <a:gdLst/>
              <a:ahLst/>
              <a:cxnLst/>
              <a:rect l="l" t="t" r="r" b="b"/>
              <a:pathLst>
                <a:path w="20741" h="12323" extrusionOk="0">
                  <a:moveTo>
                    <a:pt x="64" y="97"/>
                  </a:moveTo>
                  <a:lnTo>
                    <a:pt x="20676" y="12003"/>
                  </a:lnTo>
                  <a:lnTo>
                    <a:pt x="20676" y="12227"/>
                  </a:lnTo>
                  <a:lnTo>
                    <a:pt x="64" y="321"/>
                  </a:lnTo>
                  <a:lnTo>
                    <a:pt x="64" y="97"/>
                  </a:lnTo>
                  <a:close/>
                  <a:moveTo>
                    <a:pt x="32" y="1"/>
                  </a:moveTo>
                  <a:lnTo>
                    <a:pt x="0" y="33"/>
                  </a:ln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lnTo>
                    <a:pt x="20708" y="12323"/>
                  </a:lnTo>
                  <a:lnTo>
                    <a:pt x="20740" y="12323"/>
                  </a:lnTo>
                  <a:lnTo>
                    <a:pt x="20740" y="12291"/>
                  </a:lnTo>
                  <a:lnTo>
                    <a:pt x="20740" y="11971"/>
                  </a:lnTo>
                  <a:lnTo>
                    <a:pt x="20740" y="1193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4794975" y="2683450"/>
              <a:ext cx="732150" cy="423300"/>
            </a:xfrm>
            <a:custGeom>
              <a:avLst/>
              <a:gdLst/>
              <a:ahLst/>
              <a:cxnLst/>
              <a:rect l="l" t="t" r="r" b="b"/>
              <a:pathLst>
                <a:path w="29286" h="16932" extrusionOk="0">
                  <a:moveTo>
                    <a:pt x="8610" y="1"/>
                  </a:moveTo>
                  <a:lnTo>
                    <a:pt x="0" y="4994"/>
                  </a:lnTo>
                  <a:lnTo>
                    <a:pt x="20676" y="16932"/>
                  </a:lnTo>
                  <a:lnTo>
                    <a:pt x="29286" y="1193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4794175" y="2682650"/>
              <a:ext cx="733750" cy="424900"/>
            </a:xfrm>
            <a:custGeom>
              <a:avLst/>
              <a:gdLst/>
              <a:ahLst/>
              <a:cxnLst/>
              <a:rect l="l" t="t" r="r" b="b"/>
              <a:pathLst>
                <a:path w="29350" h="16996" extrusionOk="0">
                  <a:moveTo>
                    <a:pt x="8642" y="65"/>
                  </a:moveTo>
                  <a:lnTo>
                    <a:pt x="29254" y="11971"/>
                  </a:lnTo>
                  <a:lnTo>
                    <a:pt x="20708" y="16932"/>
                  </a:lnTo>
                  <a:lnTo>
                    <a:pt x="96" y="5026"/>
                  </a:lnTo>
                  <a:lnTo>
                    <a:pt x="8642" y="65"/>
                  </a:lnTo>
                  <a:close/>
                  <a:moveTo>
                    <a:pt x="8610" y="1"/>
                  </a:moveTo>
                  <a:lnTo>
                    <a:pt x="32" y="4994"/>
                  </a:lnTo>
                  <a:lnTo>
                    <a:pt x="0" y="5026"/>
                  </a:lnTo>
                  <a:cubicBezTo>
                    <a:pt x="0" y="5058"/>
                    <a:pt x="0" y="5058"/>
                    <a:pt x="32" y="5058"/>
                  </a:cubicBezTo>
                  <a:lnTo>
                    <a:pt x="20708" y="16996"/>
                  </a:lnTo>
                  <a:lnTo>
                    <a:pt x="20740" y="16996"/>
                  </a:lnTo>
                  <a:lnTo>
                    <a:pt x="29350" y="12003"/>
                  </a:lnTo>
                  <a:lnTo>
                    <a:pt x="29350" y="11971"/>
                  </a:lnTo>
                  <a:lnTo>
                    <a:pt x="29350" y="11939"/>
                  </a:lnTo>
                  <a:lnTo>
                    <a:pt x="867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5311875" y="2968300"/>
              <a:ext cx="215250" cy="132050"/>
            </a:xfrm>
            <a:custGeom>
              <a:avLst/>
              <a:gdLst/>
              <a:ahLst/>
              <a:cxnLst/>
              <a:rect l="l" t="t" r="r" b="b"/>
              <a:pathLst>
                <a:path w="8610" h="5282" extrusionOk="0">
                  <a:moveTo>
                    <a:pt x="8610" y="1"/>
                  </a:moveTo>
                  <a:lnTo>
                    <a:pt x="0" y="4994"/>
                  </a:lnTo>
                  <a:lnTo>
                    <a:pt x="0" y="5282"/>
                  </a:lnTo>
                  <a:lnTo>
                    <a:pt x="8610" y="28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5311075" y="2966900"/>
              <a:ext cx="216850" cy="135050"/>
            </a:xfrm>
            <a:custGeom>
              <a:avLst/>
              <a:gdLst/>
              <a:ahLst/>
              <a:cxnLst/>
              <a:rect l="l" t="t" r="r" b="b"/>
              <a:pathLst>
                <a:path w="8674" h="5402" extrusionOk="0">
                  <a:moveTo>
                    <a:pt x="8610" y="121"/>
                  </a:moveTo>
                  <a:lnTo>
                    <a:pt x="8610" y="345"/>
                  </a:lnTo>
                  <a:lnTo>
                    <a:pt x="64" y="5306"/>
                  </a:lnTo>
                  <a:lnTo>
                    <a:pt x="64" y="5082"/>
                  </a:lnTo>
                  <a:lnTo>
                    <a:pt x="8610" y="121"/>
                  </a:lnTo>
                  <a:close/>
                  <a:moveTo>
                    <a:pt x="8642" y="1"/>
                  </a:moveTo>
                  <a:cubicBezTo>
                    <a:pt x="8634" y="1"/>
                    <a:pt x="8626" y="9"/>
                    <a:pt x="8610" y="25"/>
                  </a:cubicBezTo>
                  <a:lnTo>
                    <a:pt x="32" y="5018"/>
                  </a:lnTo>
                  <a:cubicBezTo>
                    <a:pt x="0" y="5018"/>
                    <a:pt x="0" y="5050"/>
                    <a:pt x="0" y="5050"/>
                  </a:cubicBezTo>
                  <a:lnTo>
                    <a:pt x="0" y="5338"/>
                  </a:lnTo>
                  <a:cubicBezTo>
                    <a:pt x="0" y="5370"/>
                    <a:pt x="0" y="5370"/>
                    <a:pt x="32" y="5402"/>
                  </a:cubicBezTo>
                  <a:cubicBezTo>
                    <a:pt x="32" y="5402"/>
                    <a:pt x="64" y="5402"/>
                    <a:pt x="64" y="5370"/>
                  </a:cubicBezTo>
                  <a:lnTo>
                    <a:pt x="8674" y="377"/>
                  </a:lnTo>
                  <a:lnTo>
                    <a:pt x="8674" y="345"/>
                  </a:lnTo>
                  <a:lnTo>
                    <a:pt x="8674" y="57"/>
                  </a:lnTo>
                  <a:lnTo>
                    <a:pt x="8674" y="25"/>
                  </a:lnTo>
                  <a:cubicBezTo>
                    <a:pt x="8658" y="9"/>
                    <a:pt x="8650" y="1"/>
                    <a:pt x="864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4794975" y="2794675"/>
              <a:ext cx="516925" cy="305675"/>
            </a:xfrm>
            <a:custGeom>
              <a:avLst/>
              <a:gdLst/>
              <a:ahLst/>
              <a:cxnLst/>
              <a:rect l="l" t="t" r="r" b="b"/>
              <a:pathLst>
                <a:path w="20677" h="12227" extrusionOk="0">
                  <a:moveTo>
                    <a:pt x="0" y="1"/>
                  </a:moveTo>
                  <a:lnTo>
                    <a:pt x="0" y="289"/>
                  </a:lnTo>
                  <a:lnTo>
                    <a:pt x="20676" y="12227"/>
                  </a:lnTo>
                  <a:lnTo>
                    <a:pt x="20676" y="119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4794175" y="2793875"/>
              <a:ext cx="518525" cy="308075"/>
            </a:xfrm>
            <a:custGeom>
              <a:avLst/>
              <a:gdLst/>
              <a:ahLst/>
              <a:cxnLst/>
              <a:rect l="l" t="t" r="r" b="b"/>
              <a:pathLst>
                <a:path w="20741" h="12323" extrusionOk="0">
                  <a:moveTo>
                    <a:pt x="64" y="97"/>
                  </a:moveTo>
                  <a:lnTo>
                    <a:pt x="20676" y="12003"/>
                  </a:lnTo>
                  <a:lnTo>
                    <a:pt x="20676" y="12227"/>
                  </a:lnTo>
                  <a:lnTo>
                    <a:pt x="64" y="321"/>
                  </a:lnTo>
                  <a:lnTo>
                    <a:pt x="64" y="97"/>
                  </a:lnTo>
                  <a:close/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21"/>
                  </a:lnTo>
                  <a:cubicBezTo>
                    <a:pt x="0" y="353"/>
                    <a:pt x="0" y="353"/>
                    <a:pt x="32" y="353"/>
                  </a:cubicBezTo>
                  <a:cubicBezTo>
                    <a:pt x="32" y="353"/>
                    <a:pt x="20708" y="12291"/>
                    <a:pt x="20708" y="12323"/>
                  </a:cubicBezTo>
                  <a:cubicBezTo>
                    <a:pt x="20708" y="12323"/>
                    <a:pt x="20740" y="12323"/>
                    <a:pt x="20740" y="12291"/>
                  </a:cubicBezTo>
                  <a:lnTo>
                    <a:pt x="20740" y="12259"/>
                  </a:lnTo>
                  <a:lnTo>
                    <a:pt x="20740" y="11971"/>
                  </a:lnTo>
                  <a:lnTo>
                    <a:pt x="20740" y="1193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4794975" y="2669850"/>
              <a:ext cx="732150" cy="423300"/>
            </a:xfrm>
            <a:custGeom>
              <a:avLst/>
              <a:gdLst/>
              <a:ahLst/>
              <a:cxnLst/>
              <a:rect l="l" t="t" r="r" b="b"/>
              <a:pathLst>
                <a:path w="29286" h="16932" extrusionOk="0">
                  <a:moveTo>
                    <a:pt x="8610" y="1"/>
                  </a:moveTo>
                  <a:lnTo>
                    <a:pt x="0" y="4994"/>
                  </a:lnTo>
                  <a:lnTo>
                    <a:pt x="20676" y="16932"/>
                  </a:lnTo>
                  <a:lnTo>
                    <a:pt x="29286" y="11939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4794175" y="2668450"/>
              <a:ext cx="733750" cy="425500"/>
            </a:xfrm>
            <a:custGeom>
              <a:avLst/>
              <a:gdLst/>
              <a:ahLst/>
              <a:cxnLst/>
              <a:rect l="l" t="t" r="r" b="b"/>
              <a:pathLst>
                <a:path w="29350" h="17020" extrusionOk="0">
                  <a:moveTo>
                    <a:pt x="8642" y="89"/>
                  </a:moveTo>
                  <a:lnTo>
                    <a:pt x="29254" y="11995"/>
                  </a:lnTo>
                  <a:lnTo>
                    <a:pt x="20708" y="16956"/>
                  </a:lnTo>
                  <a:lnTo>
                    <a:pt x="96" y="5050"/>
                  </a:lnTo>
                  <a:lnTo>
                    <a:pt x="8642" y="89"/>
                  </a:lnTo>
                  <a:close/>
                  <a:moveTo>
                    <a:pt x="8642" y="1"/>
                  </a:moveTo>
                  <a:cubicBezTo>
                    <a:pt x="8634" y="1"/>
                    <a:pt x="8626" y="9"/>
                    <a:pt x="8610" y="25"/>
                  </a:cubicBezTo>
                  <a:lnTo>
                    <a:pt x="32" y="5018"/>
                  </a:lnTo>
                  <a:cubicBezTo>
                    <a:pt x="0" y="5018"/>
                    <a:pt x="0" y="5018"/>
                    <a:pt x="0" y="5050"/>
                  </a:cubicBezTo>
                  <a:cubicBezTo>
                    <a:pt x="0" y="5050"/>
                    <a:pt x="0" y="5082"/>
                    <a:pt x="32" y="5082"/>
                  </a:cubicBezTo>
                  <a:lnTo>
                    <a:pt x="20708" y="17020"/>
                  </a:lnTo>
                  <a:lnTo>
                    <a:pt x="20740" y="17020"/>
                  </a:lnTo>
                  <a:lnTo>
                    <a:pt x="29350" y="12027"/>
                  </a:lnTo>
                  <a:lnTo>
                    <a:pt x="29350" y="11995"/>
                  </a:lnTo>
                  <a:lnTo>
                    <a:pt x="29350" y="11963"/>
                  </a:lnTo>
                  <a:lnTo>
                    <a:pt x="8674" y="25"/>
                  </a:lnTo>
                  <a:cubicBezTo>
                    <a:pt x="8658" y="9"/>
                    <a:pt x="8650" y="1"/>
                    <a:pt x="864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4852575" y="2702650"/>
              <a:ext cx="617750" cy="357700"/>
            </a:xfrm>
            <a:custGeom>
              <a:avLst/>
              <a:gdLst/>
              <a:ahLst/>
              <a:cxnLst/>
              <a:rect l="l" t="t" r="r" b="b"/>
              <a:pathLst>
                <a:path w="24710" h="14308" extrusionOk="0">
                  <a:moveTo>
                    <a:pt x="7266" y="1"/>
                  </a:moveTo>
                  <a:lnTo>
                    <a:pt x="1" y="4226"/>
                  </a:lnTo>
                  <a:lnTo>
                    <a:pt x="17444" y="14308"/>
                  </a:lnTo>
                  <a:lnTo>
                    <a:pt x="24710" y="10083"/>
                  </a:lnTo>
                  <a:lnTo>
                    <a:pt x="726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4851775" y="2701850"/>
              <a:ext cx="619350" cy="359300"/>
            </a:xfrm>
            <a:custGeom>
              <a:avLst/>
              <a:gdLst/>
              <a:ahLst/>
              <a:cxnLst/>
              <a:rect l="l" t="t" r="r" b="b"/>
              <a:pathLst>
                <a:path w="24774" h="14372" extrusionOk="0">
                  <a:moveTo>
                    <a:pt x="7266" y="65"/>
                  </a:moveTo>
                  <a:lnTo>
                    <a:pt x="24646" y="10115"/>
                  </a:lnTo>
                  <a:lnTo>
                    <a:pt x="17476" y="14276"/>
                  </a:lnTo>
                  <a:lnTo>
                    <a:pt x="97" y="4258"/>
                  </a:lnTo>
                  <a:lnTo>
                    <a:pt x="7266" y="65"/>
                  </a:lnTo>
                  <a:close/>
                  <a:moveTo>
                    <a:pt x="7266" y="1"/>
                  </a:moveTo>
                  <a:lnTo>
                    <a:pt x="1" y="4226"/>
                  </a:lnTo>
                  <a:lnTo>
                    <a:pt x="1" y="4258"/>
                  </a:lnTo>
                  <a:lnTo>
                    <a:pt x="1" y="4290"/>
                  </a:lnTo>
                  <a:cubicBezTo>
                    <a:pt x="1" y="4290"/>
                    <a:pt x="17444" y="14372"/>
                    <a:pt x="17476" y="14372"/>
                  </a:cubicBezTo>
                  <a:lnTo>
                    <a:pt x="24742" y="10147"/>
                  </a:lnTo>
                  <a:lnTo>
                    <a:pt x="24774" y="10115"/>
                  </a:lnTo>
                  <a:cubicBezTo>
                    <a:pt x="24774" y="10083"/>
                    <a:pt x="24774" y="10083"/>
                    <a:pt x="24742" y="10083"/>
                  </a:cubicBezTo>
                  <a:lnTo>
                    <a:pt x="729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5038225" y="2809575"/>
              <a:ext cx="234475" cy="123950"/>
            </a:xfrm>
            <a:custGeom>
              <a:avLst/>
              <a:gdLst/>
              <a:ahLst/>
              <a:cxnLst/>
              <a:rect l="l" t="t" r="r" b="b"/>
              <a:pathLst>
                <a:path w="9379" h="4958" extrusionOk="0">
                  <a:moveTo>
                    <a:pt x="6562" y="1197"/>
                  </a:moveTo>
                  <a:lnTo>
                    <a:pt x="7042" y="1453"/>
                  </a:lnTo>
                  <a:lnTo>
                    <a:pt x="6434" y="1837"/>
                  </a:lnTo>
                  <a:cubicBezTo>
                    <a:pt x="6690" y="2029"/>
                    <a:pt x="6786" y="2221"/>
                    <a:pt x="6786" y="2413"/>
                  </a:cubicBezTo>
                  <a:lnTo>
                    <a:pt x="6113" y="2445"/>
                  </a:lnTo>
                  <a:cubicBezTo>
                    <a:pt x="6113" y="2253"/>
                    <a:pt x="5985" y="2093"/>
                    <a:pt x="5761" y="1965"/>
                  </a:cubicBezTo>
                  <a:cubicBezTo>
                    <a:pt x="5626" y="1887"/>
                    <a:pt x="5478" y="1845"/>
                    <a:pt x="5348" y="1845"/>
                  </a:cubicBezTo>
                  <a:cubicBezTo>
                    <a:pt x="5262" y="1845"/>
                    <a:pt x="5184" y="1863"/>
                    <a:pt x="5121" y="1901"/>
                  </a:cubicBezTo>
                  <a:cubicBezTo>
                    <a:pt x="4929" y="1997"/>
                    <a:pt x="4961" y="2093"/>
                    <a:pt x="5281" y="2445"/>
                  </a:cubicBezTo>
                  <a:cubicBezTo>
                    <a:pt x="5633" y="2829"/>
                    <a:pt x="5697" y="3117"/>
                    <a:pt x="5217" y="3437"/>
                  </a:cubicBezTo>
                  <a:cubicBezTo>
                    <a:pt x="4977" y="3557"/>
                    <a:pt x="4701" y="3622"/>
                    <a:pt x="4402" y="3622"/>
                  </a:cubicBezTo>
                  <a:cubicBezTo>
                    <a:pt x="4143" y="3622"/>
                    <a:pt x="3867" y="3573"/>
                    <a:pt x="3585" y="3469"/>
                  </a:cubicBezTo>
                  <a:lnTo>
                    <a:pt x="2945" y="3853"/>
                  </a:lnTo>
                  <a:lnTo>
                    <a:pt x="2465" y="3565"/>
                  </a:lnTo>
                  <a:lnTo>
                    <a:pt x="3105" y="3213"/>
                  </a:lnTo>
                  <a:cubicBezTo>
                    <a:pt x="2721" y="2957"/>
                    <a:pt x="2593" y="2701"/>
                    <a:pt x="2593" y="2477"/>
                  </a:cubicBezTo>
                  <a:lnTo>
                    <a:pt x="3297" y="2445"/>
                  </a:lnTo>
                  <a:cubicBezTo>
                    <a:pt x="3297" y="2669"/>
                    <a:pt x="3425" y="2861"/>
                    <a:pt x="3713" y="3021"/>
                  </a:cubicBezTo>
                  <a:cubicBezTo>
                    <a:pt x="3857" y="3093"/>
                    <a:pt x="4011" y="3135"/>
                    <a:pt x="4158" y="3135"/>
                  </a:cubicBezTo>
                  <a:cubicBezTo>
                    <a:pt x="4272" y="3135"/>
                    <a:pt x="4383" y="3109"/>
                    <a:pt x="4481" y="3053"/>
                  </a:cubicBezTo>
                  <a:cubicBezTo>
                    <a:pt x="4673" y="2957"/>
                    <a:pt x="4673" y="2829"/>
                    <a:pt x="4385" y="2541"/>
                  </a:cubicBezTo>
                  <a:cubicBezTo>
                    <a:pt x="3969" y="2061"/>
                    <a:pt x="4001" y="1773"/>
                    <a:pt x="4385" y="1549"/>
                  </a:cubicBezTo>
                  <a:cubicBezTo>
                    <a:pt x="4602" y="1425"/>
                    <a:pt x="4856" y="1369"/>
                    <a:pt x="5118" y="1369"/>
                  </a:cubicBezTo>
                  <a:cubicBezTo>
                    <a:pt x="5399" y="1369"/>
                    <a:pt x="5689" y="1433"/>
                    <a:pt x="5953" y="1549"/>
                  </a:cubicBezTo>
                  <a:lnTo>
                    <a:pt x="6562" y="1197"/>
                  </a:lnTo>
                  <a:close/>
                  <a:moveTo>
                    <a:pt x="4700" y="1"/>
                  </a:moveTo>
                  <a:cubicBezTo>
                    <a:pt x="3603" y="1"/>
                    <a:pt x="2504" y="249"/>
                    <a:pt x="1665" y="749"/>
                  </a:cubicBezTo>
                  <a:cubicBezTo>
                    <a:pt x="0" y="1709"/>
                    <a:pt x="0" y="3277"/>
                    <a:pt x="1697" y="4237"/>
                  </a:cubicBezTo>
                  <a:cubicBezTo>
                    <a:pt x="2529" y="4718"/>
                    <a:pt x="3617" y="4958"/>
                    <a:pt x="4705" y="4958"/>
                  </a:cubicBezTo>
                  <a:cubicBezTo>
                    <a:pt x="5793" y="4958"/>
                    <a:pt x="6882" y="4718"/>
                    <a:pt x="7714" y="4237"/>
                  </a:cubicBezTo>
                  <a:cubicBezTo>
                    <a:pt x="9378" y="3245"/>
                    <a:pt x="9378" y="1709"/>
                    <a:pt x="7682" y="717"/>
                  </a:cubicBezTo>
                  <a:cubicBezTo>
                    <a:pt x="6856" y="241"/>
                    <a:pt x="5779" y="1"/>
                    <a:pt x="470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5047825" y="2808675"/>
              <a:ext cx="215250" cy="125250"/>
            </a:xfrm>
            <a:custGeom>
              <a:avLst/>
              <a:gdLst/>
              <a:ahLst/>
              <a:cxnLst/>
              <a:rect l="l" t="t" r="r" b="b"/>
              <a:pathLst>
                <a:path w="8610" h="5010" extrusionOk="0">
                  <a:moveTo>
                    <a:pt x="6178" y="1265"/>
                  </a:moveTo>
                  <a:lnTo>
                    <a:pt x="6594" y="1489"/>
                  </a:lnTo>
                  <a:lnTo>
                    <a:pt x="6018" y="1809"/>
                  </a:lnTo>
                  <a:lnTo>
                    <a:pt x="6018" y="1841"/>
                  </a:lnTo>
                  <a:lnTo>
                    <a:pt x="6018" y="1873"/>
                  </a:lnTo>
                  <a:cubicBezTo>
                    <a:pt x="6242" y="2033"/>
                    <a:pt x="6338" y="2225"/>
                    <a:pt x="6370" y="2417"/>
                  </a:cubicBezTo>
                  <a:lnTo>
                    <a:pt x="5761" y="2449"/>
                  </a:lnTo>
                  <a:cubicBezTo>
                    <a:pt x="5729" y="2225"/>
                    <a:pt x="5601" y="2097"/>
                    <a:pt x="5377" y="1969"/>
                  </a:cubicBezTo>
                  <a:cubicBezTo>
                    <a:pt x="5251" y="1879"/>
                    <a:pt x="5115" y="1839"/>
                    <a:pt x="4985" y="1839"/>
                  </a:cubicBezTo>
                  <a:cubicBezTo>
                    <a:pt x="4885" y="1839"/>
                    <a:pt x="4789" y="1863"/>
                    <a:pt x="4705" y="1905"/>
                  </a:cubicBezTo>
                  <a:cubicBezTo>
                    <a:pt x="4673" y="1937"/>
                    <a:pt x="4609" y="1969"/>
                    <a:pt x="4577" y="2033"/>
                  </a:cubicBezTo>
                  <a:cubicBezTo>
                    <a:pt x="4577" y="2161"/>
                    <a:pt x="4673" y="2289"/>
                    <a:pt x="4865" y="2481"/>
                  </a:cubicBezTo>
                  <a:cubicBezTo>
                    <a:pt x="5089" y="2737"/>
                    <a:pt x="5153" y="2897"/>
                    <a:pt x="5153" y="3057"/>
                  </a:cubicBezTo>
                  <a:cubicBezTo>
                    <a:pt x="5121" y="3185"/>
                    <a:pt x="5025" y="3313"/>
                    <a:pt x="4801" y="3409"/>
                  </a:cubicBezTo>
                  <a:cubicBezTo>
                    <a:pt x="4572" y="3550"/>
                    <a:pt x="4295" y="3623"/>
                    <a:pt x="3996" y="3623"/>
                  </a:cubicBezTo>
                  <a:cubicBezTo>
                    <a:pt x="3752" y="3623"/>
                    <a:pt x="3492" y="3574"/>
                    <a:pt x="3233" y="3473"/>
                  </a:cubicBezTo>
                  <a:lnTo>
                    <a:pt x="3201" y="3473"/>
                  </a:lnTo>
                  <a:lnTo>
                    <a:pt x="2561" y="3825"/>
                  </a:lnTo>
                  <a:lnTo>
                    <a:pt x="2145" y="3601"/>
                  </a:lnTo>
                  <a:lnTo>
                    <a:pt x="2721" y="3249"/>
                  </a:lnTo>
                  <a:lnTo>
                    <a:pt x="2753" y="3249"/>
                  </a:lnTo>
                  <a:cubicBezTo>
                    <a:pt x="2753" y="3217"/>
                    <a:pt x="2753" y="3217"/>
                    <a:pt x="2721" y="3185"/>
                  </a:cubicBezTo>
                  <a:cubicBezTo>
                    <a:pt x="2433" y="2993"/>
                    <a:pt x="2273" y="2769"/>
                    <a:pt x="2241" y="2513"/>
                  </a:cubicBezTo>
                  <a:lnTo>
                    <a:pt x="2881" y="2513"/>
                  </a:lnTo>
                  <a:cubicBezTo>
                    <a:pt x="2913" y="2737"/>
                    <a:pt x="3041" y="2897"/>
                    <a:pt x="3297" y="3057"/>
                  </a:cubicBezTo>
                  <a:cubicBezTo>
                    <a:pt x="3465" y="3150"/>
                    <a:pt x="3633" y="3200"/>
                    <a:pt x="3788" y="3200"/>
                  </a:cubicBezTo>
                  <a:cubicBezTo>
                    <a:pt x="3899" y="3200"/>
                    <a:pt x="4004" y="3175"/>
                    <a:pt x="4097" y="3121"/>
                  </a:cubicBezTo>
                  <a:cubicBezTo>
                    <a:pt x="4193" y="3057"/>
                    <a:pt x="4257" y="2993"/>
                    <a:pt x="4257" y="2929"/>
                  </a:cubicBezTo>
                  <a:cubicBezTo>
                    <a:pt x="4289" y="2833"/>
                    <a:pt x="4225" y="2737"/>
                    <a:pt x="4033" y="2513"/>
                  </a:cubicBezTo>
                  <a:cubicBezTo>
                    <a:pt x="3809" y="2289"/>
                    <a:pt x="3713" y="2097"/>
                    <a:pt x="3745" y="1937"/>
                  </a:cubicBezTo>
                  <a:cubicBezTo>
                    <a:pt x="3745" y="1809"/>
                    <a:pt x="3841" y="1713"/>
                    <a:pt x="4033" y="1585"/>
                  </a:cubicBezTo>
                  <a:cubicBezTo>
                    <a:pt x="4225" y="1473"/>
                    <a:pt x="4473" y="1417"/>
                    <a:pt x="4741" y="1417"/>
                  </a:cubicBezTo>
                  <a:cubicBezTo>
                    <a:pt x="5009" y="1417"/>
                    <a:pt x="5297" y="1473"/>
                    <a:pt x="5569" y="1585"/>
                  </a:cubicBezTo>
                  <a:cubicBezTo>
                    <a:pt x="5569" y="1601"/>
                    <a:pt x="5569" y="1609"/>
                    <a:pt x="5573" y="1609"/>
                  </a:cubicBezTo>
                  <a:cubicBezTo>
                    <a:pt x="5577" y="1609"/>
                    <a:pt x="5585" y="1601"/>
                    <a:pt x="5601" y="1585"/>
                  </a:cubicBezTo>
                  <a:lnTo>
                    <a:pt x="6178" y="1265"/>
                  </a:lnTo>
                  <a:close/>
                  <a:moveTo>
                    <a:pt x="6178" y="1201"/>
                  </a:moveTo>
                  <a:lnTo>
                    <a:pt x="5569" y="1553"/>
                  </a:lnTo>
                  <a:cubicBezTo>
                    <a:pt x="5297" y="1425"/>
                    <a:pt x="5009" y="1361"/>
                    <a:pt x="4737" y="1361"/>
                  </a:cubicBezTo>
                  <a:cubicBezTo>
                    <a:pt x="4465" y="1361"/>
                    <a:pt x="4209" y="1425"/>
                    <a:pt x="4001" y="1553"/>
                  </a:cubicBezTo>
                  <a:cubicBezTo>
                    <a:pt x="3809" y="1649"/>
                    <a:pt x="3681" y="1777"/>
                    <a:pt x="3649" y="1937"/>
                  </a:cubicBezTo>
                  <a:cubicBezTo>
                    <a:pt x="3649" y="2129"/>
                    <a:pt x="3745" y="2321"/>
                    <a:pt x="3969" y="2577"/>
                  </a:cubicBezTo>
                  <a:cubicBezTo>
                    <a:pt x="4129" y="2769"/>
                    <a:pt x="4193" y="2865"/>
                    <a:pt x="4193" y="2929"/>
                  </a:cubicBezTo>
                  <a:cubicBezTo>
                    <a:pt x="4193" y="2993"/>
                    <a:pt x="4161" y="3025"/>
                    <a:pt x="4065" y="3057"/>
                  </a:cubicBezTo>
                  <a:cubicBezTo>
                    <a:pt x="3985" y="3111"/>
                    <a:pt x="3888" y="3136"/>
                    <a:pt x="3784" y="3136"/>
                  </a:cubicBezTo>
                  <a:cubicBezTo>
                    <a:pt x="3638" y="3136"/>
                    <a:pt x="3478" y="3086"/>
                    <a:pt x="3329" y="2993"/>
                  </a:cubicBezTo>
                  <a:cubicBezTo>
                    <a:pt x="3073" y="2865"/>
                    <a:pt x="2945" y="2705"/>
                    <a:pt x="2945" y="2481"/>
                  </a:cubicBezTo>
                  <a:cubicBezTo>
                    <a:pt x="2945" y="2449"/>
                    <a:pt x="2913" y="2449"/>
                    <a:pt x="2913" y="2449"/>
                  </a:cubicBezTo>
                  <a:lnTo>
                    <a:pt x="2209" y="2449"/>
                  </a:lnTo>
                  <a:cubicBezTo>
                    <a:pt x="2177" y="2449"/>
                    <a:pt x="2177" y="2481"/>
                    <a:pt x="2177" y="2481"/>
                  </a:cubicBezTo>
                  <a:cubicBezTo>
                    <a:pt x="2177" y="2673"/>
                    <a:pt x="2273" y="2961"/>
                    <a:pt x="2657" y="3249"/>
                  </a:cubicBezTo>
                  <a:lnTo>
                    <a:pt x="2081" y="3569"/>
                  </a:lnTo>
                  <a:cubicBezTo>
                    <a:pt x="2049" y="3569"/>
                    <a:pt x="2049" y="3601"/>
                    <a:pt x="2049" y="3601"/>
                  </a:cubicBezTo>
                  <a:cubicBezTo>
                    <a:pt x="2049" y="3633"/>
                    <a:pt x="2049" y="3633"/>
                    <a:pt x="2081" y="3633"/>
                  </a:cubicBezTo>
                  <a:cubicBezTo>
                    <a:pt x="2081" y="3633"/>
                    <a:pt x="2529" y="3921"/>
                    <a:pt x="2561" y="3921"/>
                  </a:cubicBezTo>
                  <a:lnTo>
                    <a:pt x="2593" y="3921"/>
                  </a:lnTo>
                  <a:lnTo>
                    <a:pt x="3233" y="3537"/>
                  </a:lnTo>
                  <a:cubicBezTo>
                    <a:pt x="3501" y="3641"/>
                    <a:pt x="3775" y="3690"/>
                    <a:pt x="4034" y="3690"/>
                  </a:cubicBezTo>
                  <a:cubicBezTo>
                    <a:pt x="4333" y="3690"/>
                    <a:pt x="4610" y="3625"/>
                    <a:pt x="4833" y="3505"/>
                  </a:cubicBezTo>
                  <a:cubicBezTo>
                    <a:pt x="5057" y="3377"/>
                    <a:pt x="5185" y="3217"/>
                    <a:pt x="5217" y="3057"/>
                  </a:cubicBezTo>
                  <a:cubicBezTo>
                    <a:pt x="5249" y="2897"/>
                    <a:pt x="5153" y="2705"/>
                    <a:pt x="4897" y="2449"/>
                  </a:cubicBezTo>
                  <a:cubicBezTo>
                    <a:pt x="4737" y="2257"/>
                    <a:pt x="4641" y="2129"/>
                    <a:pt x="4673" y="2065"/>
                  </a:cubicBezTo>
                  <a:cubicBezTo>
                    <a:pt x="4673" y="2033"/>
                    <a:pt x="4705" y="2001"/>
                    <a:pt x="4737" y="1969"/>
                  </a:cubicBezTo>
                  <a:cubicBezTo>
                    <a:pt x="4800" y="1931"/>
                    <a:pt x="4873" y="1913"/>
                    <a:pt x="4953" y="1913"/>
                  </a:cubicBezTo>
                  <a:cubicBezTo>
                    <a:pt x="5074" y="1913"/>
                    <a:pt x="5210" y="1955"/>
                    <a:pt x="5345" y="2033"/>
                  </a:cubicBezTo>
                  <a:cubicBezTo>
                    <a:pt x="5569" y="2161"/>
                    <a:pt x="5697" y="2289"/>
                    <a:pt x="5697" y="2481"/>
                  </a:cubicBezTo>
                  <a:cubicBezTo>
                    <a:pt x="5697" y="2513"/>
                    <a:pt x="5729" y="2513"/>
                    <a:pt x="5761" y="2513"/>
                  </a:cubicBezTo>
                  <a:lnTo>
                    <a:pt x="6402" y="2481"/>
                  </a:lnTo>
                  <a:cubicBezTo>
                    <a:pt x="6434" y="2481"/>
                    <a:pt x="6434" y="2481"/>
                    <a:pt x="6434" y="2449"/>
                  </a:cubicBezTo>
                  <a:cubicBezTo>
                    <a:pt x="6434" y="2225"/>
                    <a:pt x="6338" y="2033"/>
                    <a:pt x="6114" y="1873"/>
                  </a:cubicBezTo>
                  <a:lnTo>
                    <a:pt x="6690" y="1521"/>
                  </a:lnTo>
                  <a:lnTo>
                    <a:pt x="6690" y="1489"/>
                  </a:lnTo>
                  <a:lnTo>
                    <a:pt x="6690" y="1457"/>
                  </a:lnTo>
                  <a:lnTo>
                    <a:pt x="6210" y="1201"/>
                  </a:lnTo>
                  <a:close/>
                  <a:moveTo>
                    <a:pt x="4289" y="81"/>
                  </a:moveTo>
                  <a:cubicBezTo>
                    <a:pt x="5377" y="81"/>
                    <a:pt x="6466" y="305"/>
                    <a:pt x="7298" y="817"/>
                  </a:cubicBezTo>
                  <a:cubicBezTo>
                    <a:pt x="8098" y="1265"/>
                    <a:pt x="8546" y="1873"/>
                    <a:pt x="8546" y="2513"/>
                  </a:cubicBezTo>
                  <a:cubicBezTo>
                    <a:pt x="8546" y="3185"/>
                    <a:pt x="8098" y="3793"/>
                    <a:pt x="7298" y="4241"/>
                  </a:cubicBezTo>
                  <a:cubicBezTo>
                    <a:pt x="6482" y="4722"/>
                    <a:pt x="5401" y="4962"/>
                    <a:pt x="4317" y="4962"/>
                  </a:cubicBezTo>
                  <a:cubicBezTo>
                    <a:pt x="3233" y="4962"/>
                    <a:pt x="2145" y="4722"/>
                    <a:pt x="1313" y="4241"/>
                  </a:cubicBezTo>
                  <a:cubicBezTo>
                    <a:pt x="512" y="3761"/>
                    <a:pt x="64" y="3153"/>
                    <a:pt x="64" y="2513"/>
                  </a:cubicBezTo>
                  <a:cubicBezTo>
                    <a:pt x="64" y="1873"/>
                    <a:pt x="512" y="1265"/>
                    <a:pt x="1281" y="817"/>
                  </a:cubicBezTo>
                  <a:cubicBezTo>
                    <a:pt x="2113" y="337"/>
                    <a:pt x="3201" y="81"/>
                    <a:pt x="4289" y="81"/>
                  </a:cubicBezTo>
                  <a:close/>
                  <a:moveTo>
                    <a:pt x="4277" y="1"/>
                  </a:moveTo>
                  <a:cubicBezTo>
                    <a:pt x="3177" y="1"/>
                    <a:pt x="2081" y="241"/>
                    <a:pt x="1249" y="721"/>
                  </a:cubicBezTo>
                  <a:cubicBezTo>
                    <a:pt x="448" y="1201"/>
                    <a:pt x="0" y="1841"/>
                    <a:pt x="0" y="2513"/>
                  </a:cubicBezTo>
                  <a:cubicBezTo>
                    <a:pt x="0" y="3185"/>
                    <a:pt x="448" y="3825"/>
                    <a:pt x="1281" y="4305"/>
                  </a:cubicBezTo>
                  <a:cubicBezTo>
                    <a:pt x="2113" y="4786"/>
                    <a:pt x="3233" y="5010"/>
                    <a:pt x="4321" y="5010"/>
                  </a:cubicBezTo>
                  <a:cubicBezTo>
                    <a:pt x="5409" y="5010"/>
                    <a:pt x="6530" y="4786"/>
                    <a:pt x="7362" y="4305"/>
                  </a:cubicBezTo>
                  <a:cubicBezTo>
                    <a:pt x="8162" y="3825"/>
                    <a:pt x="8610" y="3185"/>
                    <a:pt x="8610" y="2513"/>
                  </a:cubicBezTo>
                  <a:cubicBezTo>
                    <a:pt x="8610" y="1841"/>
                    <a:pt x="8162" y="1201"/>
                    <a:pt x="7330" y="721"/>
                  </a:cubicBezTo>
                  <a:cubicBezTo>
                    <a:pt x="6482" y="241"/>
                    <a:pt x="5377" y="1"/>
                    <a:pt x="42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5099825" y="2838675"/>
              <a:ext cx="114450" cy="67250"/>
            </a:xfrm>
            <a:custGeom>
              <a:avLst/>
              <a:gdLst/>
              <a:ahLst/>
              <a:cxnLst/>
              <a:rect l="l" t="t" r="r" b="b"/>
              <a:pathLst>
                <a:path w="4578" h="2690" extrusionOk="0">
                  <a:moveTo>
                    <a:pt x="4098" y="1"/>
                  </a:moveTo>
                  <a:lnTo>
                    <a:pt x="3489" y="385"/>
                  </a:lnTo>
                  <a:cubicBezTo>
                    <a:pt x="3217" y="257"/>
                    <a:pt x="2929" y="193"/>
                    <a:pt x="2657" y="193"/>
                  </a:cubicBezTo>
                  <a:cubicBezTo>
                    <a:pt x="2385" y="193"/>
                    <a:pt x="2129" y="257"/>
                    <a:pt x="1921" y="385"/>
                  </a:cubicBezTo>
                  <a:cubicBezTo>
                    <a:pt x="1505" y="609"/>
                    <a:pt x="1473" y="897"/>
                    <a:pt x="1921" y="1345"/>
                  </a:cubicBezTo>
                  <a:cubicBezTo>
                    <a:pt x="2209" y="1665"/>
                    <a:pt x="2209" y="1761"/>
                    <a:pt x="2017" y="1889"/>
                  </a:cubicBezTo>
                  <a:cubicBezTo>
                    <a:pt x="1924" y="1943"/>
                    <a:pt x="1819" y="1968"/>
                    <a:pt x="1710" y="1968"/>
                  </a:cubicBezTo>
                  <a:cubicBezTo>
                    <a:pt x="1558" y="1968"/>
                    <a:pt x="1398" y="1918"/>
                    <a:pt x="1249" y="1825"/>
                  </a:cubicBezTo>
                  <a:cubicBezTo>
                    <a:pt x="961" y="1665"/>
                    <a:pt x="833" y="1473"/>
                    <a:pt x="801" y="1281"/>
                  </a:cubicBezTo>
                  <a:lnTo>
                    <a:pt x="129" y="1281"/>
                  </a:lnTo>
                  <a:cubicBezTo>
                    <a:pt x="129" y="1537"/>
                    <a:pt x="257" y="1793"/>
                    <a:pt x="641" y="2049"/>
                  </a:cubicBezTo>
                  <a:lnTo>
                    <a:pt x="1" y="2401"/>
                  </a:lnTo>
                  <a:lnTo>
                    <a:pt x="481" y="2689"/>
                  </a:lnTo>
                  <a:lnTo>
                    <a:pt x="1121" y="2305"/>
                  </a:lnTo>
                  <a:cubicBezTo>
                    <a:pt x="1380" y="2406"/>
                    <a:pt x="1646" y="2455"/>
                    <a:pt x="1898" y="2455"/>
                  </a:cubicBezTo>
                  <a:cubicBezTo>
                    <a:pt x="2206" y="2455"/>
                    <a:pt x="2492" y="2382"/>
                    <a:pt x="2721" y="2241"/>
                  </a:cubicBezTo>
                  <a:cubicBezTo>
                    <a:pt x="3233" y="1953"/>
                    <a:pt x="3169" y="1665"/>
                    <a:pt x="2785" y="1249"/>
                  </a:cubicBezTo>
                  <a:cubicBezTo>
                    <a:pt x="2497" y="929"/>
                    <a:pt x="2465" y="833"/>
                    <a:pt x="2657" y="737"/>
                  </a:cubicBezTo>
                  <a:cubicBezTo>
                    <a:pt x="2720" y="699"/>
                    <a:pt x="2798" y="681"/>
                    <a:pt x="2884" y="681"/>
                  </a:cubicBezTo>
                  <a:cubicBezTo>
                    <a:pt x="3014" y="681"/>
                    <a:pt x="3162" y="723"/>
                    <a:pt x="3297" y="801"/>
                  </a:cubicBezTo>
                  <a:cubicBezTo>
                    <a:pt x="3521" y="929"/>
                    <a:pt x="3617" y="1089"/>
                    <a:pt x="3649" y="1281"/>
                  </a:cubicBezTo>
                  <a:lnTo>
                    <a:pt x="4322" y="1249"/>
                  </a:lnTo>
                  <a:cubicBezTo>
                    <a:pt x="4322" y="1025"/>
                    <a:pt x="4194" y="833"/>
                    <a:pt x="3970" y="641"/>
                  </a:cubicBezTo>
                  <a:lnTo>
                    <a:pt x="4578" y="289"/>
                  </a:lnTo>
                  <a:lnTo>
                    <a:pt x="4098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5099025" y="2838675"/>
              <a:ext cx="116050" cy="68050"/>
            </a:xfrm>
            <a:custGeom>
              <a:avLst/>
              <a:gdLst/>
              <a:ahLst/>
              <a:cxnLst/>
              <a:rect l="l" t="t" r="r" b="b"/>
              <a:pathLst>
                <a:path w="4642" h="2722" extrusionOk="0">
                  <a:moveTo>
                    <a:pt x="4130" y="65"/>
                  </a:moveTo>
                  <a:lnTo>
                    <a:pt x="4546" y="289"/>
                  </a:lnTo>
                  <a:lnTo>
                    <a:pt x="3970" y="609"/>
                  </a:lnTo>
                  <a:lnTo>
                    <a:pt x="3970" y="641"/>
                  </a:lnTo>
                  <a:lnTo>
                    <a:pt x="3970" y="673"/>
                  </a:lnTo>
                  <a:cubicBezTo>
                    <a:pt x="4194" y="833"/>
                    <a:pt x="4290" y="1025"/>
                    <a:pt x="4322" y="1217"/>
                  </a:cubicBezTo>
                  <a:lnTo>
                    <a:pt x="3713" y="1249"/>
                  </a:lnTo>
                  <a:cubicBezTo>
                    <a:pt x="3681" y="1025"/>
                    <a:pt x="3553" y="897"/>
                    <a:pt x="3329" y="769"/>
                  </a:cubicBezTo>
                  <a:cubicBezTo>
                    <a:pt x="3203" y="679"/>
                    <a:pt x="3067" y="639"/>
                    <a:pt x="2937" y="639"/>
                  </a:cubicBezTo>
                  <a:cubicBezTo>
                    <a:pt x="2837" y="639"/>
                    <a:pt x="2741" y="663"/>
                    <a:pt x="2657" y="705"/>
                  </a:cubicBezTo>
                  <a:cubicBezTo>
                    <a:pt x="2625" y="737"/>
                    <a:pt x="2561" y="769"/>
                    <a:pt x="2529" y="833"/>
                  </a:cubicBezTo>
                  <a:cubicBezTo>
                    <a:pt x="2529" y="961"/>
                    <a:pt x="2625" y="1089"/>
                    <a:pt x="2817" y="1281"/>
                  </a:cubicBezTo>
                  <a:cubicBezTo>
                    <a:pt x="3041" y="1537"/>
                    <a:pt x="3105" y="1697"/>
                    <a:pt x="3105" y="1857"/>
                  </a:cubicBezTo>
                  <a:cubicBezTo>
                    <a:pt x="3073" y="1985"/>
                    <a:pt x="2977" y="2113"/>
                    <a:pt x="2753" y="2209"/>
                  </a:cubicBezTo>
                  <a:cubicBezTo>
                    <a:pt x="2524" y="2350"/>
                    <a:pt x="2247" y="2423"/>
                    <a:pt x="1948" y="2423"/>
                  </a:cubicBezTo>
                  <a:cubicBezTo>
                    <a:pt x="1704" y="2423"/>
                    <a:pt x="1444" y="2374"/>
                    <a:pt x="1185" y="2273"/>
                  </a:cubicBezTo>
                  <a:lnTo>
                    <a:pt x="1153" y="2273"/>
                  </a:lnTo>
                  <a:lnTo>
                    <a:pt x="513" y="2625"/>
                  </a:lnTo>
                  <a:lnTo>
                    <a:pt x="97" y="2401"/>
                  </a:lnTo>
                  <a:lnTo>
                    <a:pt x="673" y="2049"/>
                  </a:lnTo>
                  <a:lnTo>
                    <a:pt x="705" y="2049"/>
                  </a:lnTo>
                  <a:cubicBezTo>
                    <a:pt x="705" y="2017"/>
                    <a:pt x="705" y="2017"/>
                    <a:pt x="673" y="1985"/>
                  </a:cubicBezTo>
                  <a:cubicBezTo>
                    <a:pt x="385" y="1793"/>
                    <a:pt x="225" y="1569"/>
                    <a:pt x="193" y="1313"/>
                  </a:cubicBezTo>
                  <a:lnTo>
                    <a:pt x="833" y="1313"/>
                  </a:lnTo>
                  <a:cubicBezTo>
                    <a:pt x="865" y="1537"/>
                    <a:pt x="993" y="1697"/>
                    <a:pt x="1249" y="1857"/>
                  </a:cubicBezTo>
                  <a:cubicBezTo>
                    <a:pt x="1417" y="1950"/>
                    <a:pt x="1585" y="2000"/>
                    <a:pt x="1740" y="2000"/>
                  </a:cubicBezTo>
                  <a:cubicBezTo>
                    <a:pt x="1851" y="2000"/>
                    <a:pt x="1956" y="1975"/>
                    <a:pt x="2049" y="1921"/>
                  </a:cubicBezTo>
                  <a:cubicBezTo>
                    <a:pt x="2145" y="1857"/>
                    <a:pt x="2209" y="1793"/>
                    <a:pt x="2209" y="1729"/>
                  </a:cubicBezTo>
                  <a:cubicBezTo>
                    <a:pt x="2241" y="1633"/>
                    <a:pt x="2177" y="1537"/>
                    <a:pt x="1985" y="1313"/>
                  </a:cubicBezTo>
                  <a:cubicBezTo>
                    <a:pt x="1761" y="1089"/>
                    <a:pt x="1665" y="897"/>
                    <a:pt x="1697" y="737"/>
                  </a:cubicBezTo>
                  <a:cubicBezTo>
                    <a:pt x="1697" y="609"/>
                    <a:pt x="1793" y="513"/>
                    <a:pt x="1985" y="385"/>
                  </a:cubicBezTo>
                  <a:cubicBezTo>
                    <a:pt x="2177" y="273"/>
                    <a:pt x="2425" y="217"/>
                    <a:pt x="2693" y="217"/>
                  </a:cubicBezTo>
                  <a:cubicBezTo>
                    <a:pt x="2961" y="217"/>
                    <a:pt x="3249" y="273"/>
                    <a:pt x="3521" y="385"/>
                  </a:cubicBezTo>
                  <a:cubicBezTo>
                    <a:pt x="3521" y="401"/>
                    <a:pt x="3521" y="409"/>
                    <a:pt x="3525" y="409"/>
                  </a:cubicBezTo>
                  <a:cubicBezTo>
                    <a:pt x="3529" y="409"/>
                    <a:pt x="3537" y="401"/>
                    <a:pt x="3553" y="385"/>
                  </a:cubicBezTo>
                  <a:lnTo>
                    <a:pt x="4130" y="65"/>
                  </a:lnTo>
                  <a:close/>
                  <a:moveTo>
                    <a:pt x="4130" y="1"/>
                  </a:moveTo>
                  <a:lnTo>
                    <a:pt x="3521" y="353"/>
                  </a:lnTo>
                  <a:cubicBezTo>
                    <a:pt x="3249" y="225"/>
                    <a:pt x="2961" y="161"/>
                    <a:pt x="2689" y="161"/>
                  </a:cubicBezTo>
                  <a:cubicBezTo>
                    <a:pt x="2417" y="161"/>
                    <a:pt x="2161" y="225"/>
                    <a:pt x="1953" y="353"/>
                  </a:cubicBezTo>
                  <a:cubicBezTo>
                    <a:pt x="1761" y="449"/>
                    <a:pt x="1633" y="577"/>
                    <a:pt x="1601" y="737"/>
                  </a:cubicBezTo>
                  <a:cubicBezTo>
                    <a:pt x="1601" y="929"/>
                    <a:pt x="1697" y="1121"/>
                    <a:pt x="1921" y="1377"/>
                  </a:cubicBezTo>
                  <a:cubicBezTo>
                    <a:pt x="2081" y="1569"/>
                    <a:pt x="2145" y="1665"/>
                    <a:pt x="2145" y="1729"/>
                  </a:cubicBezTo>
                  <a:cubicBezTo>
                    <a:pt x="2145" y="1793"/>
                    <a:pt x="2113" y="1825"/>
                    <a:pt x="2017" y="1857"/>
                  </a:cubicBezTo>
                  <a:cubicBezTo>
                    <a:pt x="1937" y="1911"/>
                    <a:pt x="1840" y="1936"/>
                    <a:pt x="1736" y="1936"/>
                  </a:cubicBezTo>
                  <a:cubicBezTo>
                    <a:pt x="1590" y="1936"/>
                    <a:pt x="1430" y="1886"/>
                    <a:pt x="1281" y="1793"/>
                  </a:cubicBezTo>
                  <a:cubicBezTo>
                    <a:pt x="1025" y="1665"/>
                    <a:pt x="897" y="1505"/>
                    <a:pt x="897" y="1281"/>
                  </a:cubicBezTo>
                  <a:cubicBezTo>
                    <a:pt x="897" y="1249"/>
                    <a:pt x="865" y="1249"/>
                    <a:pt x="865" y="1249"/>
                  </a:cubicBezTo>
                  <a:lnTo>
                    <a:pt x="161" y="1249"/>
                  </a:lnTo>
                  <a:cubicBezTo>
                    <a:pt x="129" y="1249"/>
                    <a:pt x="129" y="1281"/>
                    <a:pt x="129" y="1281"/>
                  </a:cubicBezTo>
                  <a:cubicBezTo>
                    <a:pt x="129" y="1473"/>
                    <a:pt x="225" y="1761"/>
                    <a:pt x="609" y="2049"/>
                  </a:cubicBezTo>
                  <a:lnTo>
                    <a:pt x="33" y="2369"/>
                  </a:lnTo>
                  <a:cubicBezTo>
                    <a:pt x="1" y="2369"/>
                    <a:pt x="1" y="2401"/>
                    <a:pt x="1" y="2401"/>
                  </a:cubicBezTo>
                  <a:cubicBezTo>
                    <a:pt x="1" y="2433"/>
                    <a:pt x="1" y="2433"/>
                    <a:pt x="33" y="2433"/>
                  </a:cubicBezTo>
                  <a:cubicBezTo>
                    <a:pt x="33" y="2433"/>
                    <a:pt x="481" y="2721"/>
                    <a:pt x="513" y="2721"/>
                  </a:cubicBezTo>
                  <a:lnTo>
                    <a:pt x="545" y="2721"/>
                  </a:lnTo>
                  <a:lnTo>
                    <a:pt x="1185" y="2337"/>
                  </a:lnTo>
                  <a:cubicBezTo>
                    <a:pt x="1453" y="2441"/>
                    <a:pt x="1727" y="2490"/>
                    <a:pt x="1986" y="2490"/>
                  </a:cubicBezTo>
                  <a:cubicBezTo>
                    <a:pt x="2285" y="2490"/>
                    <a:pt x="2562" y="2425"/>
                    <a:pt x="2785" y="2305"/>
                  </a:cubicBezTo>
                  <a:cubicBezTo>
                    <a:pt x="3009" y="2177"/>
                    <a:pt x="3137" y="2017"/>
                    <a:pt x="3169" y="1857"/>
                  </a:cubicBezTo>
                  <a:cubicBezTo>
                    <a:pt x="3201" y="1697"/>
                    <a:pt x="3105" y="1505"/>
                    <a:pt x="2849" y="1249"/>
                  </a:cubicBezTo>
                  <a:cubicBezTo>
                    <a:pt x="2689" y="1057"/>
                    <a:pt x="2593" y="929"/>
                    <a:pt x="2625" y="865"/>
                  </a:cubicBezTo>
                  <a:cubicBezTo>
                    <a:pt x="2625" y="833"/>
                    <a:pt x="2657" y="801"/>
                    <a:pt x="2689" y="769"/>
                  </a:cubicBezTo>
                  <a:cubicBezTo>
                    <a:pt x="2752" y="731"/>
                    <a:pt x="2825" y="713"/>
                    <a:pt x="2905" y="713"/>
                  </a:cubicBezTo>
                  <a:cubicBezTo>
                    <a:pt x="3026" y="713"/>
                    <a:pt x="3162" y="755"/>
                    <a:pt x="3297" y="833"/>
                  </a:cubicBezTo>
                  <a:cubicBezTo>
                    <a:pt x="3521" y="961"/>
                    <a:pt x="3649" y="1089"/>
                    <a:pt x="3649" y="1281"/>
                  </a:cubicBezTo>
                  <a:cubicBezTo>
                    <a:pt x="3649" y="1313"/>
                    <a:pt x="3681" y="1313"/>
                    <a:pt x="3713" y="1313"/>
                  </a:cubicBezTo>
                  <a:lnTo>
                    <a:pt x="4354" y="1281"/>
                  </a:lnTo>
                  <a:cubicBezTo>
                    <a:pt x="4386" y="1281"/>
                    <a:pt x="4386" y="1281"/>
                    <a:pt x="4386" y="1249"/>
                  </a:cubicBezTo>
                  <a:cubicBezTo>
                    <a:pt x="4386" y="1025"/>
                    <a:pt x="4290" y="833"/>
                    <a:pt x="4066" y="673"/>
                  </a:cubicBezTo>
                  <a:lnTo>
                    <a:pt x="4642" y="321"/>
                  </a:lnTo>
                  <a:lnTo>
                    <a:pt x="4642" y="289"/>
                  </a:lnTo>
                  <a:lnTo>
                    <a:pt x="4642" y="257"/>
                  </a:lnTo>
                  <a:lnTo>
                    <a:pt x="416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4816575" y="3204350"/>
              <a:ext cx="168050" cy="73650"/>
            </a:xfrm>
            <a:custGeom>
              <a:avLst/>
              <a:gdLst/>
              <a:ahLst/>
              <a:cxnLst/>
              <a:rect l="l" t="t" r="r" b="b"/>
              <a:pathLst>
                <a:path w="6722" h="2946" extrusionOk="0">
                  <a:moveTo>
                    <a:pt x="1" y="1"/>
                  </a:moveTo>
                  <a:lnTo>
                    <a:pt x="1" y="993"/>
                  </a:lnTo>
                  <a:cubicBezTo>
                    <a:pt x="1" y="1505"/>
                    <a:pt x="321" y="2017"/>
                    <a:pt x="993" y="2401"/>
                  </a:cubicBezTo>
                  <a:cubicBezTo>
                    <a:pt x="1153" y="2465"/>
                    <a:pt x="1313" y="2561"/>
                    <a:pt x="1473" y="2625"/>
                  </a:cubicBezTo>
                  <a:cubicBezTo>
                    <a:pt x="1601" y="2689"/>
                    <a:pt x="1729" y="2721"/>
                    <a:pt x="1889" y="2753"/>
                  </a:cubicBezTo>
                  <a:cubicBezTo>
                    <a:pt x="1985" y="2785"/>
                    <a:pt x="2113" y="2817"/>
                    <a:pt x="2241" y="2849"/>
                  </a:cubicBezTo>
                  <a:cubicBezTo>
                    <a:pt x="2337" y="2881"/>
                    <a:pt x="2465" y="2881"/>
                    <a:pt x="2561" y="2913"/>
                  </a:cubicBezTo>
                  <a:cubicBezTo>
                    <a:pt x="2657" y="2913"/>
                    <a:pt x="2785" y="2913"/>
                    <a:pt x="2881" y="2945"/>
                  </a:cubicBezTo>
                  <a:lnTo>
                    <a:pt x="3553" y="2945"/>
                  </a:lnTo>
                  <a:cubicBezTo>
                    <a:pt x="3681" y="2945"/>
                    <a:pt x="3809" y="2945"/>
                    <a:pt x="3937" y="2913"/>
                  </a:cubicBezTo>
                  <a:cubicBezTo>
                    <a:pt x="4065" y="2913"/>
                    <a:pt x="4225" y="2881"/>
                    <a:pt x="4353" y="2849"/>
                  </a:cubicBezTo>
                  <a:cubicBezTo>
                    <a:pt x="4577" y="2817"/>
                    <a:pt x="4802" y="2785"/>
                    <a:pt x="4994" y="2689"/>
                  </a:cubicBezTo>
                  <a:cubicBezTo>
                    <a:pt x="5250" y="2625"/>
                    <a:pt x="5506" y="2497"/>
                    <a:pt x="5730" y="2369"/>
                  </a:cubicBezTo>
                  <a:lnTo>
                    <a:pt x="5762" y="2369"/>
                  </a:lnTo>
                  <a:cubicBezTo>
                    <a:pt x="5954" y="2273"/>
                    <a:pt x="6082" y="2145"/>
                    <a:pt x="6210" y="2049"/>
                  </a:cubicBezTo>
                  <a:cubicBezTo>
                    <a:pt x="6274" y="1953"/>
                    <a:pt x="6338" y="1889"/>
                    <a:pt x="6402" y="1825"/>
                  </a:cubicBezTo>
                  <a:cubicBezTo>
                    <a:pt x="6466" y="1761"/>
                    <a:pt x="6498" y="1697"/>
                    <a:pt x="6530" y="1601"/>
                  </a:cubicBezTo>
                  <a:cubicBezTo>
                    <a:pt x="6594" y="1537"/>
                    <a:pt x="6594" y="1473"/>
                    <a:pt x="6626" y="1441"/>
                  </a:cubicBezTo>
                  <a:cubicBezTo>
                    <a:pt x="6658" y="1377"/>
                    <a:pt x="6658" y="1313"/>
                    <a:pt x="6690" y="1249"/>
                  </a:cubicBezTo>
                  <a:cubicBezTo>
                    <a:pt x="6690" y="1185"/>
                    <a:pt x="6722" y="1121"/>
                    <a:pt x="6722" y="1057"/>
                  </a:cubicBezTo>
                  <a:lnTo>
                    <a:pt x="6722" y="1025"/>
                  </a:lnTo>
                  <a:lnTo>
                    <a:pt x="6722" y="33"/>
                  </a:lnTo>
                  <a:cubicBezTo>
                    <a:pt x="6722" y="97"/>
                    <a:pt x="6722" y="161"/>
                    <a:pt x="6690" y="225"/>
                  </a:cubicBezTo>
                  <a:cubicBezTo>
                    <a:pt x="6690" y="289"/>
                    <a:pt x="6658" y="353"/>
                    <a:pt x="6626" y="417"/>
                  </a:cubicBezTo>
                  <a:cubicBezTo>
                    <a:pt x="6626" y="481"/>
                    <a:pt x="6594" y="545"/>
                    <a:pt x="6562" y="609"/>
                  </a:cubicBezTo>
                  <a:cubicBezTo>
                    <a:pt x="6498" y="673"/>
                    <a:pt x="6466" y="737"/>
                    <a:pt x="6402" y="801"/>
                  </a:cubicBezTo>
                  <a:cubicBezTo>
                    <a:pt x="6370" y="897"/>
                    <a:pt x="6274" y="961"/>
                    <a:pt x="6210" y="1025"/>
                  </a:cubicBezTo>
                  <a:cubicBezTo>
                    <a:pt x="6082" y="1153"/>
                    <a:pt x="5954" y="1249"/>
                    <a:pt x="5794" y="1345"/>
                  </a:cubicBezTo>
                  <a:cubicBezTo>
                    <a:pt x="5762" y="1377"/>
                    <a:pt x="5762" y="1377"/>
                    <a:pt x="5730" y="1377"/>
                  </a:cubicBezTo>
                  <a:cubicBezTo>
                    <a:pt x="5506" y="1505"/>
                    <a:pt x="5282" y="1601"/>
                    <a:pt x="4994" y="1697"/>
                  </a:cubicBezTo>
                  <a:cubicBezTo>
                    <a:pt x="4802" y="1761"/>
                    <a:pt x="4577" y="1825"/>
                    <a:pt x="4385" y="1857"/>
                  </a:cubicBezTo>
                  <a:cubicBezTo>
                    <a:pt x="4225" y="1889"/>
                    <a:pt x="4097" y="1921"/>
                    <a:pt x="3937" y="1921"/>
                  </a:cubicBezTo>
                  <a:cubicBezTo>
                    <a:pt x="3809" y="1921"/>
                    <a:pt x="3681" y="1953"/>
                    <a:pt x="3585" y="1953"/>
                  </a:cubicBezTo>
                  <a:lnTo>
                    <a:pt x="3233" y="1953"/>
                  </a:lnTo>
                  <a:cubicBezTo>
                    <a:pt x="3105" y="1953"/>
                    <a:pt x="3009" y="1953"/>
                    <a:pt x="2881" y="1921"/>
                  </a:cubicBezTo>
                  <a:cubicBezTo>
                    <a:pt x="2785" y="1921"/>
                    <a:pt x="2689" y="1921"/>
                    <a:pt x="2561" y="1889"/>
                  </a:cubicBezTo>
                  <a:cubicBezTo>
                    <a:pt x="2465" y="1889"/>
                    <a:pt x="2337" y="1857"/>
                    <a:pt x="2241" y="1825"/>
                  </a:cubicBezTo>
                  <a:cubicBezTo>
                    <a:pt x="2113" y="1825"/>
                    <a:pt x="2017" y="1793"/>
                    <a:pt x="1889" y="1761"/>
                  </a:cubicBezTo>
                  <a:cubicBezTo>
                    <a:pt x="1761" y="1729"/>
                    <a:pt x="1601" y="1665"/>
                    <a:pt x="1473" y="1633"/>
                  </a:cubicBezTo>
                  <a:cubicBezTo>
                    <a:pt x="1313" y="1537"/>
                    <a:pt x="1153" y="1473"/>
                    <a:pt x="993" y="1377"/>
                  </a:cubicBezTo>
                  <a:cubicBezTo>
                    <a:pt x="353" y="993"/>
                    <a:pt x="1" y="513"/>
                    <a:pt x="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4815775" y="3203550"/>
              <a:ext cx="169650" cy="75250"/>
            </a:xfrm>
            <a:custGeom>
              <a:avLst/>
              <a:gdLst/>
              <a:ahLst/>
              <a:cxnLst/>
              <a:rect l="l" t="t" r="r" b="b"/>
              <a:pathLst>
                <a:path w="6786" h="3010" extrusionOk="0">
                  <a:moveTo>
                    <a:pt x="6722" y="449"/>
                  </a:moveTo>
                  <a:lnTo>
                    <a:pt x="6722" y="1025"/>
                  </a:lnTo>
                  <a:lnTo>
                    <a:pt x="6722" y="1057"/>
                  </a:lnTo>
                  <a:cubicBezTo>
                    <a:pt x="6722" y="1121"/>
                    <a:pt x="6690" y="1185"/>
                    <a:pt x="6690" y="1249"/>
                  </a:cubicBezTo>
                  <a:cubicBezTo>
                    <a:pt x="6690" y="1313"/>
                    <a:pt x="6658" y="1377"/>
                    <a:pt x="6626" y="1441"/>
                  </a:cubicBezTo>
                  <a:cubicBezTo>
                    <a:pt x="6626" y="1505"/>
                    <a:pt x="6594" y="1569"/>
                    <a:pt x="6562" y="1633"/>
                  </a:cubicBezTo>
                  <a:cubicBezTo>
                    <a:pt x="6530" y="1697"/>
                    <a:pt x="6466" y="1761"/>
                    <a:pt x="6434" y="1825"/>
                  </a:cubicBezTo>
                  <a:cubicBezTo>
                    <a:pt x="6370" y="1889"/>
                    <a:pt x="6306" y="1985"/>
                    <a:pt x="6210" y="2049"/>
                  </a:cubicBezTo>
                  <a:cubicBezTo>
                    <a:pt x="6082" y="2145"/>
                    <a:pt x="5954" y="2273"/>
                    <a:pt x="5794" y="2369"/>
                  </a:cubicBezTo>
                  <a:lnTo>
                    <a:pt x="5762" y="2369"/>
                  </a:lnTo>
                  <a:cubicBezTo>
                    <a:pt x="5538" y="2497"/>
                    <a:pt x="5282" y="2625"/>
                    <a:pt x="5026" y="2689"/>
                  </a:cubicBezTo>
                  <a:cubicBezTo>
                    <a:pt x="4834" y="2753"/>
                    <a:pt x="4609" y="2817"/>
                    <a:pt x="4385" y="2849"/>
                  </a:cubicBezTo>
                  <a:cubicBezTo>
                    <a:pt x="4257" y="2881"/>
                    <a:pt x="4129" y="2913"/>
                    <a:pt x="3969" y="2913"/>
                  </a:cubicBezTo>
                  <a:cubicBezTo>
                    <a:pt x="3841" y="2913"/>
                    <a:pt x="3713" y="2945"/>
                    <a:pt x="3617" y="2945"/>
                  </a:cubicBezTo>
                  <a:lnTo>
                    <a:pt x="3265" y="2945"/>
                  </a:lnTo>
                  <a:cubicBezTo>
                    <a:pt x="3169" y="2945"/>
                    <a:pt x="3041" y="2945"/>
                    <a:pt x="2945" y="2913"/>
                  </a:cubicBezTo>
                  <a:cubicBezTo>
                    <a:pt x="2817" y="2913"/>
                    <a:pt x="2721" y="2913"/>
                    <a:pt x="2625" y="2881"/>
                  </a:cubicBezTo>
                  <a:cubicBezTo>
                    <a:pt x="2497" y="2881"/>
                    <a:pt x="2401" y="2849"/>
                    <a:pt x="2273" y="2817"/>
                  </a:cubicBezTo>
                  <a:cubicBezTo>
                    <a:pt x="2145" y="2817"/>
                    <a:pt x="2049" y="2785"/>
                    <a:pt x="1921" y="2753"/>
                  </a:cubicBezTo>
                  <a:cubicBezTo>
                    <a:pt x="1793" y="2721"/>
                    <a:pt x="1665" y="2657"/>
                    <a:pt x="1537" y="2625"/>
                  </a:cubicBezTo>
                  <a:cubicBezTo>
                    <a:pt x="1345" y="2561"/>
                    <a:pt x="1185" y="2465"/>
                    <a:pt x="1057" y="2369"/>
                  </a:cubicBezTo>
                  <a:cubicBezTo>
                    <a:pt x="417" y="2017"/>
                    <a:pt x="65" y="1537"/>
                    <a:pt x="65" y="1025"/>
                  </a:cubicBezTo>
                  <a:lnTo>
                    <a:pt x="65" y="449"/>
                  </a:lnTo>
                  <a:cubicBezTo>
                    <a:pt x="193" y="801"/>
                    <a:pt x="513" y="1153"/>
                    <a:pt x="993" y="1409"/>
                  </a:cubicBezTo>
                  <a:cubicBezTo>
                    <a:pt x="1153" y="1505"/>
                    <a:pt x="1313" y="1601"/>
                    <a:pt x="1505" y="1665"/>
                  </a:cubicBezTo>
                  <a:cubicBezTo>
                    <a:pt x="1633" y="1697"/>
                    <a:pt x="1761" y="1761"/>
                    <a:pt x="1889" y="1793"/>
                  </a:cubicBezTo>
                  <a:cubicBezTo>
                    <a:pt x="2017" y="1825"/>
                    <a:pt x="2145" y="1857"/>
                    <a:pt x="2241" y="1889"/>
                  </a:cubicBezTo>
                  <a:cubicBezTo>
                    <a:pt x="2369" y="1921"/>
                    <a:pt x="2465" y="1921"/>
                    <a:pt x="2593" y="1953"/>
                  </a:cubicBezTo>
                  <a:cubicBezTo>
                    <a:pt x="2689" y="1953"/>
                    <a:pt x="2817" y="1985"/>
                    <a:pt x="2913" y="1985"/>
                  </a:cubicBezTo>
                  <a:lnTo>
                    <a:pt x="3265" y="1985"/>
                  </a:lnTo>
                  <a:cubicBezTo>
                    <a:pt x="3313" y="2001"/>
                    <a:pt x="3369" y="2009"/>
                    <a:pt x="3425" y="2009"/>
                  </a:cubicBezTo>
                  <a:cubicBezTo>
                    <a:pt x="3481" y="2009"/>
                    <a:pt x="3537" y="2001"/>
                    <a:pt x="3585" y="1985"/>
                  </a:cubicBezTo>
                  <a:lnTo>
                    <a:pt x="3969" y="1985"/>
                  </a:lnTo>
                  <a:cubicBezTo>
                    <a:pt x="4129" y="1953"/>
                    <a:pt x="4257" y="1953"/>
                    <a:pt x="4417" y="1921"/>
                  </a:cubicBezTo>
                  <a:cubicBezTo>
                    <a:pt x="4641" y="1889"/>
                    <a:pt x="4834" y="1825"/>
                    <a:pt x="5058" y="1761"/>
                  </a:cubicBezTo>
                  <a:cubicBezTo>
                    <a:pt x="5314" y="1665"/>
                    <a:pt x="5570" y="1569"/>
                    <a:pt x="5794" y="1441"/>
                  </a:cubicBezTo>
                  <a:lnTo>
                    <a:pt x="5826" y="1409"/>
                  </a:lnTo>
                  <a:cubicBezTo>
                    <a:pt x="5986" y="1313"/>
                    <a:pt x="6146" y="1185"/>
                    <a:pt x="6274" y="1089"/>
                  </a:cubicBezTo>
                  <a:cubicBezTo>
                    <a:pt x="6338" y="1025"/>
                    <a:pt x="6402" y="929"/>
                    <a:pt x="6466" y="865"/>
                  </a:cubicBezTo>
                  <a:cubicBezTo>
                    <a:pt x="6530" y="801"/>
                    <a:pt x="6562" y="705"/>
                    <a:pt x="6626" y="641"/>
                  </a:cubicBezTo>
                  <a:lnTo>
                    <a:pt x="6722" y="449"/>
                  </a:lnTo>
                  <a:close/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1025"/>
                  </a:lnTo>
                  <a:cubicBezTo>
                    <a:pt x="1" y="1569"/>
                    <a:pt x="353" y="2081"/>
                    <a:pt x="1025" y="2433"/>
                  </a:cubicBezTo>
                  <a:cubicBezTo>
                    <a:pt x="1153" y="2529"/>
                    <a:pt x="1313" y="2625"/>
                    <a:pt x="1505" y="2689"/>
                  </a:cubicBezTo>
                  <a:cubicBezTo>
                    <a:pt x="1633" y="2721"/>
                    <a:pt x="1761" y="2785"/>
                    <a:pt x="1921" y="2817"/>
                  </a:cubicBezTo>
                  <a:cubicBezTo>
                    <a:pt x="2017" y="2849"/>
                    <a:pt x="2145" y="2881"/>
                    <a:pt x="2273" y="2913"/>
                  </a:cubicBezTo>
                  <a:cubicBezTo>
                    <a:pt x="2369" y="2945"/>
                    <a:pt x="2497" y="2945"/>
                    <a:pt x="2593" y="2977"/>
                  </a:cubicBezTo>
                  <a:cubicBezTo>
                    <a:pt x="2721" y="2977"/>
                    <a:pt x="2817" y="3009"/>
                    <a:pt x="2913" y="3009"/>
                  </a:cubicBezTo>
                  <a:lnTo>
                    <a:pt x="3585" y="3009"/>
                  </a:lnTo>
                  <a:cubicBezTo>
                    <a:pt x="3713" y="3009"/>
                    <a:pt x="3841" y="3009"/>
                    <a:pt x="3969" y="2977"/>
                  </a:cubicBezTo>
                  <a:cubicBezTo>
                    <a:pt x="4129" y="2977"/>
                    <a:pt x="4257" y="2945"/>
                    <a:pt x="4385" y="2913"/>
                  </a:cubicBezTo>
                  <a:cubicBezTo>
                    <a:pt x="4609" y="2881"/>
                    <a:pt x="4834" y="2817"/>
                    <a:pt x="5058" y="2753"/>
                  </a:cubicBezTo>
                  <a:cubicBezTo>
                    <a:pt x="5314" y="2689"/>
                    <a:pt x="5570" y="2561"/>
                    <a:pt x="5794" y="2433"/>
                  </a:cubicBezTo>
                  <a:lnTo>
                    <a:pt x="5826" y="2401"/>
                  </a:lnTo>
                  <a:cubicBezTo>
                    <a:pt x="5986" y="2305"/>
                    <a:pt x="6146" y="2209"/>
                    <a:pt x="6274" y="2081"/>
                  </a:cubicBezTo>
                  <a:cubicBezTo>
                    <a:pt x="6338" y="2017"/>
                    <a:pt x="6402" y="1953"/>
                    <a:pt x="6466" y="1857"/>
                  </a:cubicBezTo>
                  <a:cubicBezTo>
                    <a:pt x="6530" y="1793"/>
                    <a:pt x="6562" y="1729"/>
                    <a:pt x="6626" y="1665"/>
                  </a:cubicBezTo>
                  <a:cubicBezTo>
                    <a:pt x="6658" y="1601"/>
                    <a:pt x="6690" y="1537"/>
                    <a:pt x="6690" y="1473"/>
                  </a:cubicBezTo>
                  <a:cubicBezTo>
                    <a:pt x="6722" y="1409"/>
                    <a:pt x="6754" y="1345"/>
                    <a:pt x="6754" y="1281"/>
                  </a:cubicBezTo>
                  <a:cubicBezTo>
                    <a:pt x="6786" y="1217"/>
                    <a:pt x="6786" y="1153"/>
                    <a:pt x="6786" y="1057"/>
                  </a:cubicBezTo>
                  <a:lnTo>
                    <a:pt x="6786" y="1025"/>
                  </a:lnTo>
                  <a:lnTo>
                    <a:pt x="6786" y="33"/>
                  </a:lnTo>
                  <a:cubicBezTo>
                    <a:pt x="6786" y="1"/>
                    <a:pt x="6786" y="1"/>
                    <a:pt x="6754" y="1"/>
                  </a:cubicBezTo>
                  <a:cubicBezTo>
                    <a:pt x="6722" y="1"/>
                    <a:pt x="6722" y="1"/>
                    <a:pt x="6722" y="33"/>
                  </a:cubicBezTo>
                  <a:lnTo>
                    <a:pt x="6722" y="65"/>
                  </a:lnTo>
                  <a:cubicBezTo>
                    <a:pt x="6722" y="129"/>
                    <a:pt x="6722" y="193"/>
                    <a:pt x="6690" y="257"/>
                  </a:cubicBezTo>
                  <a:cubicBezTo>
                    <a:pt x="6690" y="321"/>
                    <a:pt x="6658" y="385"/>
                    <a:pt x="6658" y="449"/>
                  </a:cubicBezTo>
                  <a:cubicBezTo>
                    <a:pt x="6626" y="481"/>
                    <a:pt x="6594" y="545"/>
                    <a:pt x="6562" y="609"/>
                  </a:cubicBezTo>
                  <a:cubicBezTo>
                    <a:pt x="6530" y="673"/>
                    <a:pt x="6466" y="737"/>
                    <a:pt x="6434" y="801"/>
                  </a:cubicBezTo>
                  <a:cubicBezTo>
                    <a:pt x="6370" y="897"/>
                    <a:pt x="6306" y="961"/>
                    <a:pt x="6210" y="1025"/>
                  </a:cubicBezTo>
                  <a:cubicBezTo>
                    <a:pt x="6114" y="1153"/>
                    <a:pt x="5954" y="1249"/>
                    <a:pt x="5794" y="1345"/>
                  </a:cubicBezTo>
                  <a:lnTo>
                    <a:pt x="5762" y="1377"/>
                  </a:lnTo>
                  <a:cubicBezTo>
                    <a:pt x="5538" y="1505"/>
                    <a:pt x="5314" y="1601"/>
                    <a:pt x="5026" y="1697"/>
                  </a:cubicBezTo>
                  <a:cubicBezTo>
                    <a:pt x="4834" y="1761"/>
                    <a:pt x="4609" y="1793"/>
                    <a:pt x="4385" y="1857"/>
                  </a:cubicBezTo>
                  <a:cubicBezTo>
                    <a:pt x="4257" y="1857"/>
                    <a:pt x="4129" y="1889"/>
                    <a:pt x="3969" y="1921"/>
                  </a:cubicBezTo>
                  <a:lnTo>
                    <a:pt x="2945" y="1921"/>
                  </a:lnTo>
                  <a:cubicBezTo>
                    <a:pt x="2817" y="1921"/>
                    <a:pt x="2721" y="1889"/>
                    <a:pt x="2625" y="1889"/>
                  </a:cubicBezTo>
                  <a:cubicBezTo>
                    <a:pt x="2497" y="1857"/>
                    <a:pt x="2401" y="1857"/>
                    <a:pt x="2273" y="1825"/>
                  </a:cubicBezTo>
                  <a:cubicBezTo>
                    <a:pt x="2177" y="1793"/>
                    <a:pt x="2049" y="1761"/>
                    <a:pt x="1921" y="1729"/>
                  </a:cubicBezTo>
                  <a:cubicBezTo>
                    <a:pt x="1793" y="1697"/>
                    <a:pt x="1665" y="1665"/>
                    <a:pt x="1537" y="1601"/>
                  </a:cubicBezTo>
                  <a:cubicBezTo>
                    <a:pt x="1345" y="1537"/>
                    <a:pt x="1185" y="1473"/>
                    <a:pt x="1057" y="1377"/>
                  </a:cubicBezTo>
                  <a:cubicBezTo>
                    <a:pt x="417" y="1025"/>
                    <a:pt x="65" y="545"/>
                    <a:pt x="65" y="33"/>
                  </a:cubicBez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4808575" y="3155550"/>
              <a:ext cx="184050" cy="97625"/>
            </a:xfrm>
            <a:custGeom>
              <a:avLst/>
              <a:gdLst/>
              <a:ahLst/>
              <a:cxnLst/>
              <a:rect l="l" t="t" r="r" b="b"/>
              <a:pathLst>
                <a:path w="7362" h="3905" extrusionOk="0">
                  <a:moveTo>
                    <a:pt x="3681" y="0"/>
                  </a:moveTo>
                  <a:cubicBezTo>
                    <a:pt x="2825" y="0"/>
                    <a:pt x="1969" y="192"/>
                    <a:pt x="1313" y="576"/>
                  </a:cubicBezTo>
                  <a:cubicBezTo>
                    <a:pt x="1" y="1344"/>
                    <a:pt x="1" y="2561"/>
                    <a:pt x="1313" y="3329"/>
                  </a:cubicBezTo>
                  <a:cubicBezTo>
                    <a:pt x="1969" y="3713"/>
                    <a:pt x="2833" y="3905"/>
                    <a:pt x="3693" y="3905"/>
                  </a:cubicBezTo>
                  <a:cubicBezTo>
                    <a:pt x="4553" y="3905"/>
                    <a:pt x="5410" y="3713"/>
                    <a:pt x="6050" y="3329"/>
                  </a:cubicBezTo>
                  <a:cubicBezTo>
                    <a:pt x="7362" y="2561"/>
                    <a:pt x="7362" y="1344"/>
                    <a:pt x="6050" y="576"/>
                  </a:cubicBezTo>
                  <a:cubicBezTo>
                    <a:pt x="5394" y="192"/>
                    <a:pt x="4537" y="0"/>
                    <a:pt x="36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4815775" y="3154750"/>
              <a:ext cx="169650" cy="99225"/>
            </a:xfrm>
            <a:custGeom>
              <a:avLst/>
              <a:gdLst/>
              <a:ahLst/>
              <a:cxnLst/>
              <a:rect l="l" t="t" r="r" b="b"/>
              <a:pathLst>
                <a:path w="6786" h="3969" extrusionOk="0">
                  <a:moveTo>
                    <a:pt x="3393" y="96"/>
                  </a:moveTo>
                  <a:cubicBezTo>
                    <a:pt x="4225" y="96"/>
                    <a:pt x="5090" y="256"/>
                    <a:pt x="5730" y="640"/>
                  </a:cubicBezTo>
                  <a:cubicBezTo>
                    <a:pt x="6370" y="1024"/>
                    <a:pt x="6722" y="1473"/>
                    <a:pt x="6722" y="1985"/>
                  </a:cubicBezTo>
                  <a:cubicBezTo>
                    <a:pt x="6722" y="2497"/>
                    <a:pt x="6370" y="2977"/>
                    <a:pt x="5762" y="3329"/>
                  </a:cubicBezTo>
                  <a:cubicBezTo>
                    <a:pt x="5106" y="3713"/>
                    <a:pt x="4249" y="3905"/>
                    <a:pt x="3397" y="3905"/>
                  </a:cubicBezTo>
                  <a:cubicBezTo>
                    <a:pt x="2545" y="3905"/>
                    <a:pt x="1697" y="3713"/>
                    <a:pt x="1057" y="3329"/>
                  </a:cubicBezTo>
                  <a:cubicBezTo>
                    <a:pt x="417" y="2977"/>
                    <a:pt x="65" y="2497"/>
                    <a:pt x="65" y="1985"/>
                  </a:cubicBezTo>
                  <a:cubicBezTo>
                    <a:pt x="65" y="1473"/>
                    <a:pt x="417" y="992"/>
                    <a:pt x="1025" y="640"/>
                  </a:cubicBezTo>
                  <a:cubicBezTo>
                    <a:pt x="1665" y="256"/>
                    <a:pt x="2529" y="96"/>
                    <a:pt x="3393" y="96"/>
                  </a:cubicBezTo>
                  <a:close/>
                  <a:moveTo>
                    <a:pt x="3377" y="0"/>
                  </a:moveTo>
                  <a:cubicBezTo>
                    <a:pt x="2513" y="0"/>
                    <a:pt x="1649" y="192"/>
                    <a:pt x="993" y="576"/>
                  </a:cubicBezTo>
                  <a:cubicBezTo>
                    <a:pt x="353" y="960"/>
                    <a:pt x="1" y="1440"/>
                    <a:pt x="1" y="1985"/>
                  </a:cubicBezTo>
                  <a:cubicBezTo>
                    <a:pt x="1" y="2529"/>
                    <a:pt x="353" y="3009"/>
                    <a:pt x="1025" y="3393"/>
                  </a:cubicBezTo>
                  <a:cubicBezTo>
                    <a:pt x="1665" y="3777"/>
                    <a:pt x="2529" y="3969"/>
                    <a:pt x="3393" y="3969"/>
                  </a:cubicBezTo>
                  <a:cubicBezTo>
                    <a:pt x="4257" y="3969"/>
                    <a:pt x="5122" y="3777"/>
                    <a:pt x="5794" y="3393"/>
                  </a:cubicBezTo>
                  <a:cubicBezTo>
                    <a:pt x="6434" y="3009"/>
                    <a:pt x="6786" y="2529"/>
                    <a:pt x="6786" y="1985"/>
                  </a:cubicBezTo>
                  <a:cubicBezTo>
                    <a:pt x="6786" y="1473"/>
                    <a:pt x="6434" y="960"/>
                    <a:pt x="5762" y="576"/>
                  </a:cubicBezTo>
                  <a:cubicBezTo>
                    <a:pt x="5106" y="192"/>
                    <a:pt x="4241" y="0"/>
                    <a:pt x="33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4828575" y="3166550"/>
              <a:ext cx="144050" cy="75825"/>
            </a:xfrm>
            <a:custGeom>
              <a:avLst/>
              <a:gdLst/>
              <a:ahLst/>
              <a:cxnLst/>
              <a:rect l="l" t="t" r="r" b="b"/>
              <a:pathLst>
                <a:path w="5762" h="3033" extrusionOk="0">
                  <a:moveTo>
                    <a:pt x="2881" y="0"/>
                  </a:moveTo>
                  <a:cubicBezTo>
                    <a:pt x="2209" y="0"/>
                    <a:pt x="1537" y="152"/>
                    <a:pt x="1025" y="456"/>
                  </a:cubicBezTo>
                  <a:cubicBezTo>
                    <a:pt x="1" y="1033"/>
                    <a:pt x="1" y="1993"/>
                    <a:pt x="1025" y="2601"/>
                  </a:cubicBezTo>
                  <a:cubicBezTo>
                    <a:pt x="1537" y="2889"/>
                    <a:pt x="2209" y="3033"/>
                    <a:pt x="2881" y="3033"/>
                  </a:cubicBezTo>
                  <a:cubicBezTo>
                    <a:pt x="3553" y="3033"/>
                    <a:pt x="4226" y="2889"/>
                    <a:pt x="4738" y="2601"/>
                  </a:cubicBezTo>
                  <a:cubicBezTo>
                    <a:pt x="5762" y="1993"/>
                    <a:pt x="5762" y="1033"/>
                    <a:pt x="4738" y="456"/>
                  </a:cubicBezTo>
                  <a:cubicBezTo>
                    <a:pt x="4226" y="152"/>
                    <a:pt x="3553" y="0"/>
                    <a:pt x="28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4834175" y="3165750"/>
              <a:ext cx="132850" cy="77825"/>
            </a:xfrm>
            <a:custGeom>
              <a:avLst/>
              <a:gdLst/>
              <a:ahLst/>
              <a:cxnLst/>
              <a:rect l="l" t="t" r="r" b="b"/>
              <a:pathLst>
                <a:path w="5314" h="3113" extrusionOk="0">
                  <a:moveTo>
                    <a:pt x="2657" y="72"/>
                  </a:moveTo>
                  <a:cubicBezTo>
                    <a:pt x="3329" y="72"/>
                    <a:pt x="3969" y="200"/>
                    <a:pt x="4482" y="520"/>
                  </a:cubicBezTo>
                  <a:cubicBezTo>
                    <a:pt x="4994" y="776"/>
                    <a:pt x="5250" y="1161"/>
                    <a:pt x="5250" y="1545"/>
                  </a:cubicBezTo>
                  <a:cubicBezTo>
                    <a:pt x="5250" y="1929"/>
                    <a:pt x="4994" y="2313"/>
                    <a:pt x="4514" y="2601"/>
                  </a:cubicBezTo>
                  <a:cubicBezTo>
                    <a:pt x="4002" y="2889"/>
                    <a:pt x="3337" y="3033"/>
                    <a:pt x="2673" y="3033"/>
                  </a:cubicBezTo>
                  <a:cubicBezTo>
                    <a:pt x="2009" y="3033"/>
                    <a:pt x="1345" y="2889"/>
                    <a:pt x="833" y="2601"/>
                  </a:cubicBezTo>
                  <a:cubicBezTo>
                    <a:pt x="353" y="2313"/>
                    <a:pt x="65" y="1929"/>
                    <a:pt x="65" y="1545"/>
                  </a:cubicBezTo>
                  <a:cubicBezTo>
                    <a:pt x="65" y="1161"/>
                    <a:pt x="321" y="776"/>
                    <a:pt x="801" y="520"/>
                  </a:cubicBezTo>
                  <a:cubicBezTo>
                    <a:pt x="1313" y="200"/>
                    <a:pt x="1985" y="72"/>
                    <a:pt x="2657" y="72"/>
                  </a:cubicBezTo>
                  <a:close/>
                  <a:moveTo>
                    <a:pt x="2641" y="0"/>
                  </a:moveTo>
                  <a:cubicBezTo>
                    <a:pt x="1961" y="0"/>
                    <a:pt x="1281" y="152"/>
                    <a:pt x="769" y="456"/>
                  </a:cubicBezTo>
                  <a:cubicBezTo>
                    <a:pt x="289" y="744"/>
                    <a:pt x="1" y="1129"/>
                    <a:pt x="1" y="1545"/>
                  </a:cubicBezTo>
                  <a:cubicBezTo>
                    <a:pt x="1" y="1961"/>
                    <a:pt x="289" y="2345"/>
                    <a:pt x="801" y="2665"/>
                  </a:cubicBezTo>
                  <a:cubicBezTo>
                    <a:pt x="1313" y="2953"/>
                    <a:pt x="1985" y="3113"/>
                    <a:pt x="2657" y="3113"/>
                  </a:cubicBezTo>
                  <a:cubicBezTo>
                    <a:pt x="3329" y="3113"/>
                    <a:pt x="4034" y="2953"/>
                    <a:pt x="4546" y="2665"/>
                  </a:cubicBezTo>
                  <a:cubicBezTo>
                    <a:pt x="5058" y="2345"/>
                    <a:pt x="5314" y="1961"/>
                    <a:pt x="5314" y="1545"/>
                  </a:cubicBezTo>
                  <a:cubicBezTo>
                    <a:pt x="5314" y="1129"/>
                    <a:pt x="5026" y="744"/>
                    <a:pt x="4514" y="456"/>
                  </a:cubicBezTo>
                  <a:cubicBezTo>
                    <a:pt x="4002" y="152"/>
                    <a:pt x="3321" y="0"/>
                    <a:pt x="264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4975800" y="32299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4899800" y="3261175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16"/>
                    <a:pt x="64" y="416"/>
                  </a:cubicBezTo>
                  <a:cubicBezTo>
                    <a:pt x="64" y="416"/>
                    <a:pt x="96" y="416"/>
                    <a:pt x="96" y="384"/>
                  </a:cubicBez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4915000" y="32595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lnTo>
                    <a:pt x="64" y="416"/>
                  </a:ln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4930200" y="325797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0" y="416"/>
                    <a:pt x="32" y="416"/>
                  </a:cubicBezTo>
                  <a:cubicBezTo>
                    <a:pt x="32" y="416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4943800" y="3253150"/>
              <a:ext cx="1625" cy="10450"/>
            </a:xfrm>
            <a:custGeom>
              <a:avLst/>
              <a:gdLst/>
              <a:ahLst/>
              <a:cxnLst/>
              <a:rect l="l" t="t" r="r" b="b"/>
              <a:pathLst>
                <a:path w="65" h="418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4955000" y="3246750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65" y="417"/>
                  </a:cubicBezTo>
                  <a:cubicBezTo>
                    <a:pt x="65" y="417"/>
                    <a:pt x="97" y="417"/>
                    <a:pt x="97" y="385"/>
                  </a:cubicBezTo>
                  <a:lnTo>
                    <a:pt x="97" y="33"/>
                  </a:lnTo>
                  <a:cubicBezTo>
                    <a:pt x="97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4966200" y="32395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4823775" y="3229950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65" y="417"/>
                  </a:cubicBezTo>
                  <a:cubicBezTo>
                    <a:pt x="65" y="417"/>
                    <a:pt x="97" y="417"/>
                    <a:pt x="97" y="385"/>
                  </a:cubicBezTo>
                  <a:lnTo>
                    <a:pt x="97" y="33"/>
                  </a:lnTo>
                  <a:cubicBezTo>
                    <a:pt x="97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4885400" y="32595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4870200" y="325797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0" y="416"/>
                    <a:pt x="32" y="416"/>
                  </a:cubicBezTo>
                  <a:cubicBezTo>
                    <a:pt x="64" y="416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4856575" y="3253150"/>
              <a:ext cx="1625" cy="10450"/>
            </a:xfrm>
            <a:custGeom>
              <a:avLst/>
              <a:gdLst/>
              <a:ahLst/>
              <a:cxnLst/>
              <a:rect l="l" t="t" r="r" b="b"/>
              <a:pathLst>
                <a:path w="65" h="418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33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4844575" y="32467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4834175" y="32395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33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4858975" y="3179550"/>
              <a:ext cx="84850" cy="49625"/>
            </a:xfrm>
            <a:custGeom>
              <a:avLst/>
              <a:gdLst/>
              <a:ahLst/>
              <a:cxnLst/>
              <a:rect l="l" t="t" r="r" b="b"/>
              <a:pathLst>
                <a:path w="3394" h="1985" extrusionOk="0">
                  <a:moveTo>
                    <a:pt x="737" y="0"/>
                  </a:moveTo>
                  <a:lnTo>
                    <a:pt x="481" y="160"/>
                  </a:lnTo>
                  <a:lnTo>
                    <a:pt x="865" y="384"/>
                  </a:lnTo>
                  <a:cubicBezTo>
                    <a:pt x="801" y="384"/>
                    <a:pt x="769" y="416"/>
                    <a:pt x="737" y="448"/>
                  </a:cubicBezTo>
                  <a:cubicBezTo>
                    <a:pt x="673" y="448"/>
                    <a:pt x="641" y="481"/>
                    <a:pt x="609" y="513"/>
                  </a:cubicBezTo>
                  <a:lnTo>
                    <a:pt x="225" y="288"/>
                  </a:lnTo>
                  <a:lnTo>
                    <a:pt x="1" y="448"/>
                  </a:lnTo>
                  <a:lnTo>
                    <a:pt x="417" y="705"/>
                  </a:lnTo>
                  <a:cubicBezTo>
                    <a:pt x="161" y="1025"/>
                    <a:pt x="257" y="1441"/>
                    <a:pt x="737" y="1729"/>
                  </a:cubicBezTo>
                  <a:cubicBezTo>
                    <a:pt x="1025" y="1889"/>
                    <a:pt x="1377" y="1985"/>
                    <a:pt x="1761" y="1985"/>
                  </a:cubicBezTo>
                  <a:lnTo>
                    <a:pt x="1761" y="1729"/>
                  </a:lnTo>
                  <a:cubicBezTo>
                    <a:pt x="1505" y="1729"/>
                    <a:pt x="1249" y="1665"/>
                    <a:pt x="1057" y="1537"/>
                  </a:cubicBezTo>
                  <a:cubicBezTo>
                    <a:pt x="737" y="1377"/>
                    <a:pt x="641" y="1121"/>
                    <a:pt x="769" y="897"/>
                  </a:cubicBezTo>
                  <a:lnTo>
                    <a:pt x="769" y="897"/>
                  </a:lnTo>
                  <a:lnTo>
                    <a:pt x="1473" y="1313"/>
                  </a:lnTo>
                  <a:lnTo>
                    <a:pt x="1729" y="1153"/>
                  </a:lnTo>
                  <a:lnTo>
                    <a:pt x="929" y="705"/>
                  </a:lnTo>
                  <a:cubicBezTo>
                    <a:pt x="961" y="673"/>
                    <a:pt x="993" y="641"/>
                    <a:pt x="1025" y="609"/>
                  </a:cubicBezTo>
                  <a:cubicBezTo>
                    <a:pt x="1089" y="609"/>
                    <a:pt x="1121" y="577"/>
                    <a:pt x="1153" y="545"/>
                  </a:cubicBezTo>
                  <a:lnTo>
                    <a:pt x="1953" y="1025"/>
                  </a:lnTo>
                  <a:lnTo>
                    <a:pt x="2209" y="865"/>
                  </a:lnTo>
                  <a:lnTo>
                    <a:pt x="1505" y="448"/>
                  </a:lnTo>
                  <a:cubicBezTo>
                    <a:pt x="1604" y="432"/>
                    <a:pt x="1708" y="424"/>
                    <a:pt x="1812" y="424"/>
                  </a:cubicBezTo>
                  <a:cubicBezTo>
                    <a:pt x="2110" y="424"/>
                    <a:pt x="2412" y="490"/>
                    <a:pt x="2625" y="609"/>
                  </a:cubicBezTo>
                  <a:cubicBezTo>
                    <a:pt x="2849" y="737"/>
                    <a:pt x="2945" y="865"/>
                    <a:pt x="2977" y="1025"/>
                  </a:cubicBezTo>
                  <a:lnTo>
                    <a:pt x="3394" y="1025"/>
                  </a:lnTo>
                  <a:cubicBezTo>
                    <a:pt x="3394" y="801"/>
                    <a:pt x="3234" y="609"/>
                    <a:pt x="2945" y="448"/>
                  </a:cubicBezTo>
                  <a:cubicBezTo>
                    <a:pt x="2637" y="263"/>
                    <a:pt x="2222" y="171"/>
                    <a:pt x="1813" y="171"/>
                  </a:cubicBezTo>
                  <a:cubicBezTo>
                    <a:pt x="1585" y="171"/>
                    <a:pt x="1359" y="199"/>
                    <a:pt x="1153" y="256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4857375" y="3178750"/>
              <a:ext cx="87250" cy="51225"/>
            </a:xfrm>
            <a:custGeom>
              <a:avLst/>
              <a:gdLst/>
              <a:ahLst/>
              <a:cxnLst/>
              <a:rect l="l" t="t" r="r" b="b"/>
              <a:pathLst>
                <a:path w="3490" h="2049" extrusionOk="0">
                  <a:moveTo>
                    <a:pt x="801" y="96"/>
                  </a:moveTo>
                  <a:lnTo>
                    <a:pt x="1217" y="320"/>
                  </a:lnTo>
                  <a:lnTo>
                    <a:pt x="1249" y="320"/>
                  </a:lnTo>
                  <a:cubicBezTo>
                    <a:pt x="1455" y="263"/>
                    <a:pt x="1677" y="235"/>
                    <a:pt x="1899" y="235"/>
                  </a:cubicBezTo>
                  <a:cubicBezTo>
                    <a:pt x="2300" y="235"/>
                    <a:pt x="2701" y="327"/>
                    <a:pt x="3009" y="513"/>
                  </a:cubicBezTo>
                  <a:cubicBezTo>
                    <a:pt x="3234" y="641"/>
                    <a:pt x="3394" y="833"/>
                    <a:pt x="3426" y="1025"/>
                  </a:cubicBezTo>
                  <a:lnTo>
                    <a:pt x="3074" y="1025"/>
                  </a:lnTo>
                  <a:cubicBezTo>
                    <a:pt x="3041" y="865"/>
                    <a:pt x="2913" y="737"/>
                    <a:pt x="2721" y="609"/>
                  </a:cubicBezTo>
                  <a:cubicBezTo>
                    <a:pt x="2484" y="490"/>
                    <a:pt x="2176" y="424"/>
                    <a:pt x="1863" y="424"/>
                  </a:cubicBezTo>
                  <a:cubicBezTo>
                    <a:pt x="1754" y="424"/>
                    <a:pt x="1645" y="432"/>
                    <a:pt x="1537" y="448"/>
                  </a:cubicBezTo>
                  <a:lnTo>
                    <a:pt x="1537" y="480"/>
                  </a:lnTo>
                  <a:cubicBezTo>
                    <a:pt x="1505" y="513"/>
                    <a:pt x="1537" y="513"/>
                    <a:pt x="1537" y="513"/>
                  </a:cubicBezTo>
                  <a:lnTo>
                    <a:pt x="2209" y="897"/>
                  </a:lnTo>
                  <a:lnTo>
                    <a:pt x="2017" y="993"/>
                  </a:lnTo>
                  <a:lnTo>
                    <a:pt x="1249" y="545"/>
                  </a:lnTo>
                  <a:lnTo>
                    <a:pt x="1217" y="545"/>
                  </a:lnTo>
                  <a:cubicBezTo>
                    <a:pt x="1153" y="577"/>
                    <a:pt x="1121" y="609"/>
                    <a:pt x="1089" y="609"/>
                  </a:cubicBezTo>
                  <a:cubicBezTo>
                    <a:pt x="1025" y="641"/>
                    <a:pt x="993" y="673"/>
                    <a:pt x="961" y="705"/>
                  </a:cubicBezTo>
                  <a:lnTo>
                    <a:pt x="961" y="737"/>
                  </a:lnTo>
                  <a:lnTo>
                    <a:pt x="961" y="769"/>
                  </a:lnTo>
                  <a:lnTo>
                    <a:pt x="1697" y="1185"/>
                  </a:lnTo>
                  <a:lnTo>
                    <a:pt x="1537" y="1281"/>
                  </a:lnTo>
                  <a:lnTo>
                    <a:pt x="833" y="897"/>
                  </a:lnTo>
                  <a:cubicBezTo>
                    <a:pt x="833" y="897"/>
                    <a:pt x="833" y="882"/>
                    <a:pt x="824" y="882"/>
                  </a:cubicBezTo>
                  <a:cubicBezTo>
                    <a:pt x="819" y="882"/>
                    <a:pt x="812" y="886"/>
                    <a:pt x="801" y="897"/>
                  </a:cubicBezTo>
                  <a:cubicBezTo>
                    <a:pt x="641" y="1153"/>
                    <a:pt x="769" y="1409"/>
                    <a:pt x="1089" y="1601"/>
                  </a:cubicBezTo>
                  <a:cubicBezTo>
                    <a:pt x="1281" y="1697"/>
                    <a:pt x="1537" y="1793"/>
                    <a:pt x="1793" y="1793"/>
                  </a:cubicBezTo>
                  <a:lnTo>
                    <a:pt x="1793" y="1985"/>
                  </a:lnTo>
                  <a:cubicBezTo>
                    <a:pt x="1409" y="1953"/>
                    <a:pt x="1089" y="1889"/>
                    <a:pt x="801" y="1729"/>
                  </a:cubicBezTo>
                  <a:cubicBezTo>
                    <a:pt x="577" y="1569"/>
                    <a:pt x="417" y="1409"/>
                    <a:pt x="385" y="1185"/>
                  </a:cubicBezTo>
                  <a:cubicBezTo>
                    <a:pt x="353" y="1057"/>
                    <a:pt x="385" y="897"/>
                    <a:pt x="513" y="737"/>
                  </a:cubicBezTo>
                  <a:lnTo>
                    <a:pt x="513" y="705"/>
                  </a:lnTo>
                  <a:lnTo>
                    <a:pt x="129" y="480"/>
                  </a:lnTo>
                  <a:lnTo>
                    <a:pt x="289" y="384"/>
                  </a:lnTo>
                  <a:lnTo>
                    <a:pt x="641" y="577"/>
                  </a:lnTo>
                  <a:lnTo>
                    <a:pt x="705" y="577"/>
                  </a:lnTo>
                  <a:cubicBezTo>
                    <a:pt x="737" y="545"/>
                    <a:pt x="769" y="513"/>
                    <a:pt x="801" y="513"/>
                  </a:cubicBezTo>
                  <a:cubicBezTo>
                    <a:pt x="833" y="480"/>
                    <a:pt x="897" y="448"/>
                    <a:pt x="929" y="448"/>
                  </a:cubicBezTo>
                  <a:lnTo>
                    <a:pt x="961" y="416"/>
                  </a:lnTo>
                  <a:cubicBezTo>
                    <a:pt x="961" y="384"/>
                    <a:pt x="961" y="384"/>
                    <a:pt x="929" y="384"/>
                  </a:cubicBezTo>
                  <a:lnTo>
                    <a:pt x="609" y="192"/>
                  </a:lnTo>
                  <a:lnTo>
                    <a:pt x="801" y="96"/>
                  </a:lnTo>
                  <a:close/>
                  <a:moveTo>
                    <a:pt x="769" y="0"/>
                  </a:moveTo>
                  <a:lnTo>
                    <a:pt x="513" y="160"/>
                  </a:lnTo>
                  <a:lnTo>
                    <a:pt x="513" y="192"/>
                  </a:lnTo>
                  <a:lnTo>
                    <a:pt x="513" y="224"/>
                  </a:lnTo>
                  <a:lnTo>
                    <a:pt x="833" y="384"/>
                  </a:lnTo>
                  <a:cubicBezTo>
                    <a:pt x="833" y="416"/>
                    <a:pt x="801" y="416"/>
                    <a:pt x="769" y="448"/>
                  </a:cubicBezTo>
                  <a:cubicBezTo>
                    <a:pt x="737" y="448"/>
                    <a:pt x="705" y="480"/>
                    <a:pt x="673" y="513"/>
                  </a:cubicBezTo>
                  <a:lnTo>
                    <a:pt x="321" y="288"/>
                  </a:lnTo>
                  <a:lnTo>
                    <a:pt x="289" y="288"/>
                  </a:lnTo>
                  <a:lnTo>
                    <a:pt x="33" y="448"/>
                  </a:lnTo>
                  <a:cubicBezTo>
                    <a:pt x="33" y="448"/>
                    <a:pt x="1" y="448"/>
                    <a:pt x="1" y="480"/>
                  </a:cubicBezTo>
                  <a:lnTo>
                    <a:pt x="33" y="513"/>
                  </a:lnTo>
                  <a:lnTo>
                    <a:pt x="417" y="737"/>
                  </a:lnTo>
                  <a:cubicBezTo>
                    <a:pt x="321" y="897"/>
                    <a:pt x="289" y="1057"/>
                    <a:pt x="321" y="1217"/>
                  </a:cubicBezTo>
                  <a:cubicBezTo>
                    <a:pt x="353" y="1441"/>
                    <a:pt x="513" y="1633"/>
                    <a:pt x="769" y="1793"/>
                  </a:cubicBezTo>
                  <a:cubicBezTo>
                    <a:pt x="1057" y="1953"/>
                    <a:pt x="1441" y="2049"/>
                    <a:pt x="1825" y="2049"/>
                  </a:cubicBezTo>
                  <a:lnTo>
                    <a:pt x="1857" y="2049"/>
                  </a:lnTo>
                  <a:lnTo>
                    <a:pt x="1857" y="2017"/>
                  </a:lnTo>
                  <a:lnTo>
                    <a:pt x="1857" y="1761"/>
                  </a:lnTo>
                  <a:cubicBezTo>
                    <a:pt x="1857" y="1761"/>
                    <a:pt x="1857" y="1729"/>
                    <a:pt x="1825" y="1729"/>
                  </a:cubicBezTo>
                  <a:cubicBezTo>
                    <a:pt x="1569" y="1729"/>
                    <a:pt x="1313" y="1665"/>
                    <a:pt x="1121" y="1569"/>
                  </a:cubicBezTo>
                  <a:cubicBezTo>
                    <a:pt x="865" y="1409"/>
                    <a:pt x="769" y="1185"/>
                    <a:pt x="833" y="961"/>
                  </a:cubicBezTo>
                  <a:lnTo>
                    <a:pt x="833" y="961"/>
                  </a:lnTo>
                  <a:lnTo>
                    <a:pt x="1537" y="1377"/>
                  </a:lnTo>
                  <a:lnTo>
                    <a:pt x="1569" y="1377"/>
                  </a:lnTo>
                  <a:lnTo>
                    <a:pt x="1793" y="1217"/>
                  </a:lnTo>
                  <a:cubicBezTo>
                    <a:pt x="1825" y="1217"/>
                    <a:pt x="1825" y="1217"/>
                    <a:pt x="1825" y="1185"/>
                  </a:cubicBezTo>
                  <a:cubicBezTo>
                    <a:pt x="1825" y="1185"/>
                    <a:pt x="1825" y="1153"/>
                    <a:pt x="1793" y="1153"/>
                  </a:cubicBezTo>
                  <a:lnTo>
                    <a:pt x="1057" y="737"/>
                  </a:lnTo>
                  <a:cubicBezTo>
                    <a:pt x="1089" y="705"/>
                    <a:pt x="1089" y="705"/>
                    <a:pt x="1121" y="673"/>
                  </a:cubicBezTo>
                  <a:cubicBezTo>
                    <a:pt x="1153" y="673"/>
                    <a:pt x="1185" y="641"/>
                    <a:pt x="1249" y="609"/>
                  </a:cubicBezTo>
                  <a:lnTo>
                    <a:pt x="2017" y="1089"/>
                  </a:lnTo>
                  <a:lnTo>
                    <a:pt x="2049" y="1089"/>
                  </a:lnTo>
                  <a:lnTo>
                    <a:pt x="2305" y="929"/>
                  </a:lnTo>
                  <a:lnTo>
                    <a:pt x="2305" y="897"/>
                  </a:lnTo>
                  <a:lnTo>
                    <a:pt x="2305" y="865"/>
                  </a:lnTo>
                  <a:lnTo>
                    <a:pt x="1665" y="513"/>
                  </a:lnTo>
                  <a:cubicBezTo>
                    <a:pt x="1764" y="496"/>
                    <a:pt x="1864" y="488"/>
                    <a:pt x="1961" y="488"/>
                  </a:cubicBezTo>
                  <a:cubicBezTo>
                    <a:pt x="2239" y="488"/>
                    <a:pt x="2500" y="554"/>
                    <a:pt x="2689" y="673"/>
                  </a:cubicBezTo>
                  <a:cubicBezTo>
                    <a:pt x="2881" y="769"/>
                    <a:pt x="2977" y="929"/>
                    <a:pt x="3009" y="1057"/>
                  </a:cubicBezTo>
                  <a:cubicBezTo>
                    <a:pt x="3009" y="1089"/>
                    <a:pt x="3009" y="1089"/>
                    <a:pt x="3041" y="1089"/>
                  </a:cubicBezTo>
                  <a:lnTo>
                    <a:pt x="3490" y="1089"/>
                  </a:lnTo>
                  <a:lnTo>
                    <a:pt x="3490" y="1057"/>
                  </a:lnTo>
                  <a:cubicBezTo>
                    <a:pt x="3490" y="833"/>
                    <a:pt x="3298" y="609"/>
                    <a:pt x="3041" y="448"/>
                  </a:cubicBezTo>
                  <a:cubicBezTo>
                    <a:pt x="2733" y="263"/>
                    <a:pt x="2318" y="171"/>
                    <a:pt x="1900" y="171"/>
                  </a:cubicBezTo>
                  <a:cubicBezTo>
                    <a:pt x="1668" y="171"/>
                    <a:pt x="1434" y="199"/>
                    <a:pt x="1217" y="256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4816575" y="3165950"/>
              <a:ext cx="168050" cy="74425"/>
            </a:xfrm>
            <a:custGeom>
              <a:avLst/>
              <a:gdLst/>
              <a:ahLst/>
              <a:cxnLst/>
              <a:rect l="l" t="t" r="r" b="b"/>
              <a:pathLst>
                <a:path w="6722" h="2977" extrusionOk="0">
                  <a:moveTo>
                    <a:pt x="1" y="0"/>
                  </a:moveTo>
                  <a:lnTo>
                    <a:pt x="1" y="1025"/>
                  </a:lnTo>
                  <a:cubicBezTo>
                    <a:pt x="1" y="1505"/>
                    <a:pt x="321" y="2017"/>
                    <a:pt x="993" y="2401"/>
                  </a:cubicBezTo>
                  <a:cubicBezTo>
                    <a:pt x="1153" y="2497"/>
                    <a:pt x="1313" y="2561"/>
                    <a:pt x="1473" y="2625"/>
                  </a:cubicBezTo>
                  <a:cubicBezTo>
                    <a:pt x="1601" y="2689"/>
                    <a:pt x="1729" y="2721"/>
                    <a:pt x="1889" y="2785"/>
                  </a:cubicBezTo>
                  <a:cubicBezTo>
                    <a:pt x="1985" y="2817"/>
                    <a:pt x="2113" y="2817"/>
                    <a:pt x="2241" y="2849"/>
                  </a:cubicBezTo>
                  <a:cubicBezTo>
                    <a:pt x="2337" y="2881"/>
                    <a:pt x="2465" y="2881"/>
                    <a:pt x="2561" y="2913"/>
                  </a:cubicBezTo>
                  <a:cubicBezTo>
                    <a:pt x="2657" y="2913"/>
                    <a:pt x="2785" y="2945"/>
                    <a:pt x="2881" y="2945"/>
                  </a:cubicBezTo>
                  <a:cubicBezTo>
                    <a:pt x="3009" y="2945"/>
                    <a:pt x="3105" y="2977"/>
                    <a:pt x="3233" y="2977"/>
                  </a:cubicBezTo>
                  <a:lnTo>
                    <a:pt x="3553" y="2977"/>
                  </a:lnTo>
                  <a:cubicBezTo>
                    <a:pt x="3681" y="2945"/>
                    <a:pt x="3809" y="2945"/>
                    <a:pt x="3937" y="2945"/>
                  </a:cubicBezTo>
                  <a:cubicBezTo>
                    <a:pt x="4065" y="2913"/>
                    <a:pt x="4225" y="2913"/>
                    <a:pt x="4353" y="2881"/>
                  </a:cubicBezTo>
                  <a:cubicBezTo>
                    <a:pt x="4577" y="2849"/>
                    <a:pt x="4802" y="2785"/>
                    <a:pt x="4994" y="2721"/>
                  </a:cubicBezTo>
                  <a:cubicBezTo>
                    <a:pt x="5250" y="2625"/>
                    <a:pt x="5506" y="2529"/>
                    <a:pt x="5730" y="2401"/>
                  </a:cubicBezTo>
                  <a:lnTo>
                    <a:pt x="5762" y="2369"/>
                  </a:lnTo>
                  <a:cubicBezTo>
                    <a:pt x="5954" y="2273"/>
                    <a:pt x="6082" y="2177"/>
                    <a:pt x="6210" y="2049"/>
                  </a:cubicBezTo>
                  <a:cubicBezTo>
                    <a:pt x="6274" y="1985"/>
                    <a:pt x="6338" y="1889"/>
                    <a:pt x="6402" y="1825"/>
                  </a:cubicBezTo>
                  <a:cubicBezTo>
                    <a:pt x="6466" y="1761"/>
                    <a:pt x="6498" y="1697"/>
                    <a:pt x="6530" y="1633"/>
                  </a:cubicBezTo>
                  <a:cubicBezTo>
                    <a:pt x="6594" y="1569"/>
                    <a:pt x="6594" y="1505"/>
                    <a:pt x="6626" y="1441"/>
                  </a:cubicBezTo>
                  <a:cubicBezTo>
                    <a:pt x="6658" y="1377"/>
                    <a:pt x="6658" y="1313"/>
                    <a:pt x="6690" y="1249"/>
                  </a:cubicBezTo>
                  <a:cubicBezTo>
                    <a:pt x="6690" y="1185"/>
                    <a:pt x="6722" y="1121"/>
                    <a:pt x="6722" y="1057"/>
                  </a:cubicBezTo>
                  <a:lnTo>
                    <a:pt x="6722" y="1025"/>
                  </a:lnTo>
                  <a:lnTo>
                    <a:pt x="6722" y="64"/>
                  </a:lnTo>
                  <a:cubicBezTo>
                    <a:pt x="6722" y="128"/>
                    <a:pt x="6722" y="192"/>
                    <a:pt x="6690" y="256"/>
                  </a:cubicBezTo>
                  <a:cubicBezTo>
                    <a:pt x="6690" y="320"/>
                    <a:pt x="6658" y="384"/>
                    <a:pt x="6626" y="448"/>
                  </a:cubicBezTo>
                  <a:cubicBezTo>
                    <a:pt x="6626" y="512"/>
                    <a:pt x="6594" y="576"/>
                    <a:pt x="6562" y="608"/>
                  </a:cubicBezTo>
                  <a:cubicBezTo>
                    <a:pt x="6498" y="704"/>
                    <a:pt x="6466" y="768"/>
                    <a:pt x="6402" y="832"/>
                  </a:cubicBezTo>
                  <a:cubicBezTo>
                    <a:pt x="6370" y="896"/>
                    <a:pt x="6274" y="960"/>
                    <a:pt x="6210" y="1057"/>
                  </a:cubicBezTo>
                  <a:cubicBezTo>
                    <a:pt x="6082" y="1153"/>
                    <a:pt x="5954" y="1249"/>
                    <a:pt x="5794" y="1377"/>
                  </a:cubicBezTo>
                  <a:lnTo>
                    <a:pt x="5730" y="1377"/>
                  </a:lnTo>
                  <a:cubicBezTo>
                    <a:pt x="5506" y="1537"/>
                    <a:pt x="5282" y="1633"/>
                    <a:pt x="4994" y="1697"/>
                  </a:cubicBezTo>
                  <a:cubicBezTo>
                    <a:pt x="4802" y="1761"/>
                    <a:pt x="4577" y="1825"/>
                    <a:pt x="4385" y="1889"/>
                  </a:cubicBezTo>
                  <a:cubicBezTo>
                    <a:pt x="4225" y="1889"/>
                    <a:pt x="4097" y="1921"/>
                    <a:pt x="3937" y="1921"/>
                  </a:cubicBezTo>
                  <a:cubicBezTo>
                    <a:pt x="3809" y="1953"/>
                    <a:pt x="3681" y="1953"/>
                    <a:pt x="3585" y="1953"/>
                  </a:cubicBezTo>
                  <a:lnTo>
                    <a:pt x="2881" y="1953"/>
                  </a:lnTo>
                  <a:cubicBezTo>
                    <a:pt x="2785" y="1921"/>
                    <a:pt x="2689" y="1921"/>
                    <a:pt x="2561" y="1921"/>
                  </a:cubicBezTo>
                  <a:cubicBezTo>
                    <a:pt x="2465" y="1889"/>
                    <a:pt x="2337" y="1857"/>
                    <a:pt x="2241" y="1857"/>
                  </a:cubicBezTo>
                  <a:cubicBezTo>
                    <a:pt x="2113" y="1825"/>
                    <a:pt x="2017" y="1793"/>
                    <a:pt x="1889" y="1761"/>
                  </a:cubicBezTo>
                  <a:cubicBezTo>
                    <a:pt x="1761" y="1729"/>
                    <a:pt x="1601" y="1697"/>
                    <a:pt x="1473" y="1633"/>
                  </a:cubicBezTo>
                  <a:cubicBezTo>
                    <a:pt x="1313" y="1569"/>
                    <a:pt x="1153" y="1473"/>
                    <a:pt x="993" y="1409"/>
                  </a:cubicBezTo>
                  <a:cubicBezTo>
                    <a:pt x="353" y="1025"/>
                    <a:pt x="1" y="512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4815775" y="3165150"/>
              <a:ext cx="169650" cy="76025"/>
            </a:xfrm>
            <a:custGeom>
              <a:avLst/>
              <a:gdLst/>
              <a:ahLst/>
              <a:cxnLst/>
              <a:rect l="l" t="t" r="r" b="b"/>
              <a:pathLst>
                <a:path w="6786" h="3041" extrusionOk="0">
                  <a:moveTo>
                    <a:pt x="6722" y="448"/>
                  </a:moveTo>
                  <a:lnTo>
                    <a:pt x="6722" y="1057"/>
                  </a:lnTo>
                  <a:lnTo>
                    <a:pt x="6722" y="1089"/>
                  </a:lnTo>
                  <a:cubicBezTo>
                    <a:pt x="6722" y="1153"/>
                    <a:pt x="6690" y="1217"/>
                    <a:pt x="6690" y="1249"/>
                  </a:cubicBezTo>
                  <a:cubicBezTo>
                    <a:pt x="6690" y="1313"/>
                    <a:pt x="6658" y="1377"/>
                    <a:pt x="6626" y="1441"/>
                  </a:cubicBezTo>
                  <a:cubicBezTo>
                    <a:pt x="6626" y="1505"/>
                    <a:pt x="6594" y="1569"/>
                    <a:pt x="6562" y="1633"/>
                  </a:cubicBezTo>
                  <a:cubicBezTo>
                    <a:pt x="6530" y="1697"/>
                    <a:pt x="6466" y="1761"/>
                    <a:pt x="6434" y="1825"/>
                  </a:cubicBezTo>
                  <a:cubicBezTo>
                    <a:pt x="6370" y="1889"/>
                    <a:pt x="6306" y="1985"/>
                    <a:pt x="6210" y="2049"/>
                  </a:cubicBezTo>
                  <a:cubicBezTo>
                    <a:pt x="6082" y="2145"/>
                    <a:pt x="5954" y="2273"/>
                    <a:pt x="5794" y="2369"/>
                  </a:cubicBezTo>
                  <a:lnTo>
                    <a:pt x="5762" y="2369"/>
                  </a:lnTo>
                  <a:cubicBezTo>
                    <a:pt x="5538" y="2497"/>
                    <a:pt x="5282" y="2625"/>
                    <a:pt x="5026" y="2721"/>
                  </a:cubicBezTo>
                  <a:cubicBezTo>
                    <a:pt x="4834" y="2753"/>
                    <a:pt x="4609" y="2817"/>
                    <a:pt x="4385" y="2849"/>
                  </a:cubicBezTo>
                  <a:cubicBezTo>
                    <a:pt x="4257" y="2881"/>
                    <a:pt x="4129" y="2913"/>
                    <a:pt x="3969" y="2913"/>
                  </a:cubicBezTo>
                  <a:cubicBezTo>
                    <a:pt x="3841" y="2945"/>
                    <a:pt x="3713" y="2945"/>
                    <a:pt x="3617" y="2945"/>
                  </a:cubicBezTo>
                  <a:lnTo>
                    <a:pt x="2945" y="2945"/>
                  </a:lnTo>
                  <a:cubicBezTo>
                    <a:pt x="2817" y="2913"/>
                    <a:pt x="2721" y="2913"/>
                    <a:pt x="2625" y="2881"/>
                  </a:cubicBezTo>
                  <a:cubicBezTo>
                    <a:pt x="2497" y="2881"/>
                    <a:pt x="2401" y="2849"/>
                    <a:pt x="2273" y="2849"/>
                  </a:cubicBezTo>
                  <a:cubicBezTo>
                    <a:pt x="2145" y="2817"/>
                    <a:pt x="2049" y="2785"/>
                    <a:pt x="1921" y="2753"/>
                  </a:cubicBezTo>
                  <a:cubicBezTo>
                    <a:pt x="1793" y="2721"/>
                    <a:pt x="1665" y="2657"/>
                    <a:pt x="1537" y="2625"/>
                  </a:cubicBezTo>
                  <a:cubicBezTo>
                    <a:pt x="1345" y="2561"/>
                    <a:pt x="1185" y="2465"/>
                    <a:pt x="1057" y="2401"/>
                  </a:cubicBezTo>
                  <a:cubicBezTo>
                    <a:pt x="417" y="2017"/>
                    <a:pt x="65" y="1537"/>
                    <a:pt x="65" y="1024"/>
                  </a:cubicBezTo>
                  <a:lnTo>
                    <a:pt x="65" y="448"/>
                  </a:lnTo>
                  <a:cubicBezTo>
                    <a:pt x="193" y="832"/>
                    <a:pt x="513" y="1185"/>
                    <a:pt x="993" y="1441"/>
                  </a:cubicBezTo>
                  <a:cubicBezTo>
                    <a:pt x="1153" y="1505"/>
                    <a:pt x="1313" y="1601"/>
                    <a:pt x="1505" y="1665"/>
                  </a:cubicBezTo>
                  <a:cubicBezTo>
                    <a:pt x="1633" y="1729"/>
                    <a:pt x="1761" y="1761"/>
                    <a:pt x="1889" y="1793"/>
                  </a:cubicBezTo>
                  <a:cubicBezTo>
                    <a:pt x="2017" y="1857"/>
                    <a:pt x="2145" y="1857"/>
                    <a:pt x="2241" y="1889"/>
                  </a:cubicBezTo>
                  <a:cubicBezTo>
                    <a:pt x="2369" y="1921"/>
                    <a:pt x="2465" y="1953"/>
                    <a:pt x="2593" y="1953"/>
                  </a:cubicBezTo>
                  <a:cubicBezTo>
                    <a:pt x="2689" y="1985"/>
                    <a:pt x="2817" y="1985"/>
                    <a:pt x="2913" y="1985"/>
                  </a:cubicBezTo>
                  <a:cubicBezTo>
                    <a:pt x="3041" y="1985"/>
                    <a:pt x="3137" y="2017"/>
                    <a:pt x="3265" y="2017"/>
                  </a:cubicBezTo>
                  <a:lnTo>
                    <a:pt x="3585" y="2017"/>
                  </a:lnTo>
                  <a:cubicBezTo>
                    <a:pt x="3713" y="2017"/>
                    <a:pt x="3841" y="1985"/>
                    <a:pt x="3969" y="1985"/>
                  </a:cubicBezTo>
                  <a:cubicBezTo>
                    <a:pt x="4129" y="1953"/>
                    <a:pt x="4257" y="1953"/>
                    <a:pt x="4417" y="1921"/>
                  </a:cubicBezTo>
                  <a:cubicBezTo>
                    <a:pt x="4641" y="1889"/>
                    <a:pt x="4834" y="1825"/>
                    <a:pt x="5058" y="1761"/>
                  </a:cubicBezTo>
                  <a:cubicBezTo>
                    <a:pt x="5314" y="1665"/>
                    <a:pt x="5570" y="1569"/>
                    <a:pt x="5794" y="1441"/>
                  </a:cubicBezTo>
                  <a:lnTo>
                    <a:pt x="5826" y="1409"/>
                  </a:lnTo>
                  <a:cubicBezTo>
                    <a:pt x="5986" y="1313"/>
                    <a:pt x="6146" y="1217"/>
                    <a:pt x="6274" y="1089"/>
                  </a:cubicBezTo>
                  <a:cubicBezTo>
                    <a:pt x="6338" y="1024"/>
                    <a:pt x="6402" y="928"/>
                    <a:pt x="6466" y="864"/>
                  </a:cubicBezTo>
                  <a:cubicBezTo>
                    <a:pt x="6530" y="800"/>
                    <a:pt x="6562" y="736"/>
                    <a:pt x="6626" y="672"/>
                  </a:cubicBezTo>
                  <a:cubicBezTo>
                    <a:pt x="6658" y="608"/>
                    <a:pt x="6690" y="544"/>
                    <a:pt x="6722" y="448"/>
                  </a:cubicBezTo>
                  <a:close/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1024"/>
                  </a:lnTo>
                  <a:cubicBezTo>
                    <a:pt x="1" y="1569"/>
                    <a:pt x="353" y="2081"/>
                    <a:pt x="1025" y="2465"/>
                  </a:cubicBezTo>
                  <a:cubicBezTo>
                    <a:pt x="1153" y="2529"/>
                    <a:pt x="1313" y="2625"/>
                    <a:pt x="1505" y="2689"/>
                  </a:cubicBezTo>
                  <a:cubicBezTo>
                    <a:pt x="1633" y="2753"/>
                    <a:pt x="1761" y="2785"/>
                    <a:pt x="1921" y="2817"/>
                  </a:cubicBezTo>
                  <a:cubicBezTo>
                    <a:pt x="2017" y="2849"/>
                    <a:pt x="2145" y="2881"/>
                    <a:pt x="2273" y="2913"/>
                  </a:cubicBezTo>
                  <a:cubicBezTo>
                    <a:pt x="2369" y="2945"/>
                    <a:pt x="2497" y="2945"/>
                    <a:pt x="2593" y="2977"/>
                  </a:cubicBezTo>
                  <a:cubicBezTo>
                    <a:pt x="2721" y="2977"/>
                    <a:pt x="2817" y="3009"/>
                    <a:pt x="2913" y="3009"/>
                  </a:cubicBezTo>
                  <a:cubicBezTo>
                    <a:pt x="3041" y="3009"/>
                    <a:pt x="3137" y="3009"/>
                    <a:pt x="3265" y="3041"/>
                  </a:cubicBezTo>
                  <a:lnTo>
                    <a:pt x="3393" y="3041"/>
                  </a:lnTo>
                  <a:cubicBezTo>
                    <a:pt x="3457" y="3041"/>
                    <a:pt x="3521" y="3041"/>
                    <a:pt x="3585" y="3009"/>
                  </a:cubicBezTo>
                  <a:lnTo>
                    <a:pt x="3969" y="3009"/>
                  </a:lnTo>
                  <a:cubicBezTo>
                    <a:pt x="4129" y="2977"/>
                    <a:pt x="4257" y="2945"/>
                    <a:pt x="4385" y="2945"/>
                  </a:cubicBezTo>
                  <a:cubicBezTo>
                    <a:pt x="4609" y="2881"/>
                    <a:pt x="4834" y="2849"/>
                    <a:pt x="5058" y="2785"/>
                  </a:cubicBezTo>
                  <a:cubicBezTo>
                    <a:pt x="5314" y="2689"/>
                    <a:pt x="5570" y="2561"/>
                    <a:pt x="5794" y="2433"/>
                  </a:cubicBezTo>
                  <a:lnTo>
                    <a:pt x="5826" y="2433"/>
                  </a:lnTo>
                  <a:cubicBezTo>
                    <a:pt x="5986" y="2337"/>
                    <a:pt x="6146" y="2209"/>
                    <a:pt x="6274" y="2113"/>
                  </a:cubicBezTo>
                  <a:cubicBezTo>
                    <a:pt x="6338" y="2017"/>
                    <a:pt x="6402" y="1953"/>
                    <a:pt x="6466" y="1889"/>
                  </a:cubicBezTo>
                  <a:cubicBezTo>
                    <a:pt x="6530" y="1825"/>
                    <a:pt x="6562" y="1729"/>
                    <a:pt x="6626" y="1665"/>
                  </a:cubicBezTo>
                  <a:cubicBezTo>
                    <a:pt x="6658" y="1601"/>
                    <a:pt x="6690" y="1537"/>
                    <a:pt x="6690" y="1473"/>
                  </a:cubicBezTo>
                  <a:cubicBezTo>
                    <a:pt x="6722" y="1409"/>
                    <a:pt x="6754" y="1345"/>
                    <a:pt x="6754" y="1281"/>
                  </a:cubicBezTo>
                  <a:cubicBezTo>
                    <a:pt x="6786" y="1217"/>
                    <a:pt x="6786" y="1153"/>
                    <a:pt x="6786" y="1089"/>
                  </a:cubicBezTo>
                  <a:lnTo>
                    <a:pt x="6786" y="1057"/>
                  </a:lnTo>
                  <a:lnTo>
                    <a:pt x="6786" y="32"/>
                  </a:lnTo>
                  <a:cubicBezTo>
                    <a:pt x="6786" y="32"/>
                    <a:pt x="6786" y="0"/>
                    <a:pt x="6754" y="0"/>
                  </a:cubicBezTo>
                  <a:cubicBezTo>
                    <a:pt x="6722" y="0"/>
                    <a:pt x="6722" y="32"/>
                    <a:pt x="6722" y="32"/>
                  </a:cubicBezTo>
                  <a:lnTo>
                    <a:pt x="6722" y="64"/>
                  </a:lnTo>
                  <a:cubicBezTo>
                    <a:pt x="6722" y="128"/>
                    <a:pt x="6722" y="192"/>
                    <a:pt x="6690" y="256"/>
                  </a:cubicBezTo>
                  <a:cubicBezTo>
                    <a:pt x="6690" y="320"/>
                    <a:pt x="6658" y="384"/>
                    <a:pt x="6658" y="448"/>
                  </a:cubicBezTo>
                  <a:lnTo>
                    <a:pt x="6562" y="640"/>
                  </a:lnTo>
                  <a:cubicBezTo>
                    <a:pt x="6530" y="704"/>
                    <a:pt x="6466" y="768"/>
                    <a:pt x="6434" y="832"/>
                  </a:cubicBezTo>
                  <a:lnTo>
                    <a:pt x="6210" y="1057"/>
                  </a:lnTo>
                  <a:cubicBezTo>
                    <a:pt x="6114" y="1153"/>
                    <a:pt x="5954" y="1249"/>
                    <a:pt x="5794" y="1345"/>
                  </a:cubicBezTo>
                  <a:cubicBezTo>
                    <a:pt x="5794" y="1377"/>
                    <a:pt x="5762" y="1377"/>
                    <a:pt x="5762" y="1377"/>
                  </a:cubicBezTo>
                  <a:cubicBezTo>
                    <a:pt x="5538" y="1505"/>
                    <a:pt x="5314" y="1601"/>
                    <a:pt x="5026" y="1697"/>
                  </a:cubicBezTo>
                  <a:cubicBezTo>
                    <a:pt x="4834" y="1761"/>
                    <a:pt x="4609" y="1825"/>
                    <a:pt x="4385" y="1857"/>
                  </a:cubicBezTo>
                  <a:cubicBezTo>
                    <a:pt x="4257" y="1889"/>
                    <a:pt x="4129" y="1889"/>
                    <a:pt x="3969" y="1921"/>
                  </a:cubicBezTo>
                  <a:cubicBezTo>
                    <a:pt x="3841" y="1921"/>
                    <a:pt x="3745" y="1953"/>
                    <a:pt x="3617" y="1953"/>
                  </a:cubicBezTo>
                  <a:lnTo>
                    <a:pt x="3265" y="1953"/>
                  </a:lnTo>
                  <a:cubicBezTo>
                    <a:pt x="3169" y="1953"/>
                    <a:pt x="3041" y="1921"/>
                    <a:pt x="2945" y="1921"/>
                  </a:cubicBezTo>
                  <a:cubicBezTo>
                    <a:pt x="2817" y="1921"/>
                    <a:pt x="2721" y="1921"/>
                    <a:pt x="2625" y="1889"/>
                  </a:cubicBezTo>
                  <a:cubicBezTo>
                    <a:pt x="2497" y="1889"/>
                    <a:pt x="2401" y="1857"/>
                    <a:pt x="2273" y="1825"/>
                  </a:cubicBezTo>
                  <a:cubicBezTo>
                    <a:pt x="2177" y="1825"/>
                    <a:pt x="2049" y="1793"/>
                    <a:pt x="1921" y="1761"/>
                  </a:cubicBezTo>
                  <a:cubicBezTo>
                    <a:pt x="1793" y="1697"/>
                    <a:pt x="1665" y="1665"/>
                    <a:pt x="1537" y="1601"/>
                  </a:cubicBezTo>
                  <a:cubicBezTo>
                    <a:pt x="1345" y="1537"/>
                    <a:pt x="1185" y="1473"/>
                    <a:pt x="1057" y="1377"/>
                  </a:cubicBezTo>
                  <a:cubicBezTo>
                    <a:pt x="417" y="1024"/>
                    <a:pt x="65" y="544"/>
                    <a:pt x="65" y="32"/>
                  </a:cubicBez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4808575" y="3117725"/>
              <a:ext cx="184050" cy="97050"/>
            </a:xfrm>
            <a:custGeom>
              <a:avLst/>
              <a:gdLst/>
              <a:ahLst/>
              <a:cxnLst/>
              <a:rect l="l" t="t" r="r" b="b"/>
              <a:pathLst>
                <a:path w="7362" h="3882" extrusionOk="0">
                  <a:moveTo>
                    <a:pt x="3681" y="1"/>
                  </a:moveTo>
                  <a:cubicBezTo>
                    <a:pt x="2825" y="1"/>
                    <a:pt x="1969" y="185"/>
                    <a:pt x="1313" y="553"/>
                  </a:cubicBezTo>
                  <a:cubicBezTo>
                    <a:pt x="1" y="1321"/>
                    <a:pt x="1" y="2569"/>
                    <a:pt x="1313" y="3306"/>
                  </a:cubicBezTo>
                  <a:cubicBezTo>
                    <a:pt x="1969" y="3690"/>
                    <a:pt x="2833" y="3882"/>
                    <a:pt x="3693" y="3882"/>
                  </a:cubicBezTo>
                  <a:cubicBezTo>
                    <a:pt x="4553" y="3882"/>
                    <a:pt x="5410" y="3690"/>
                    <a:pt x="6050" y="3306"/>
                  </a:cubicBezTo>
                  <a:cubicBezTo>
                    <a:pt x="7362" y="2569"/>
                    <a:pt x="7362" y="1321"/>
                    <a:pt x="6050" y="553"/>
                  </a:cubicBezTo>
                  <a:cubicBezTo>
                    <a:pt x="5394" y="185"/>
                    <a:pt x="4537" y="1"/>
                    <a:pt x="36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4815775" y="3117125"/>
              <a:ext cx="169650" cy="98450"/>
            </a:xfrm>
            <a:custGeom>
              <a:avLst/>
              <a:gdLst/>
              <a:ahLst/>
              <a:cxnLst/>
              <a:rect l="l" t="t" r="r" b="b"/>
              <a:pathLst>
                <a:path w="6786" h="3938" extrusionOk="0">
                  <a:moveTo>
                    <a:pt x="3393" y="65"/>
                  </a:moveTo>
                  <a:cubicBezTo>
                    <a:pt x="4225" y="65"/>
                    <a:pt x="5090" y="257"/>
                    <a:pt x="5730" y="641"/>
                  </a:cubicBezTo>
                  <a:cubicBezTo>
                    <a:pt x="6370" y="993"/>
                    <a:pt x="6722" y="1473"/>
                    <a:pt x="6722" y="1985"/>
                  </a:cubicBezTo>
                  <a:cubicBezTo>
                    <a:pt x="6722" y="2465"/>
                    <a:pt x="6370" y="2945"/>
                    <a:pt x="5762" y="3298"/>
                  </a:cubicBezTo>
                  <a:cubicBezTo>
                    <a:pt x="5106" y="3682"/>
                    <a:pt x="4249" y="3874"/>
                    <a:pt x="3397" y="3874"/>
                  </a:cubicBezTo>
                  <a:cubicBezTo>
                    <a:pt x="2545" y="3874"/>
                    <a:pt x="1697" y="3682"/>
                    <a:pt x="1057" y="3298"/>
                  </a:cubicBezTo>
                  <a:cubicBezTo>
                    <a:pt x="417" y="2945"/>
                    <a:pt x="65" y="2465"/>
                    <a:pt x="65" y="1953"/>
                  </a:cubicBezTo>
                  <a:cubicBezTo>
                    <a:pt x="65" y="1473"/>
                    <a:pt x="417" y="993"/>
                    <a:pt x="1025" y="609"/>
                  </a:cubicBezTo>
                  <a:cubicBezTo>
                    <a:pt x="1665" y="257"/>
                    <a:pt x="2529" y="65"/>
                    <a:pt x="3393" y="65"/>
                  </a:cubicBezTo>
                  <a:close/>
                  <a:moveTo>
                    <a:pt x="3377" y="1"/>
                  </a:moveTo>
                  <a:cubicBezTo>
                    <a:pt x="2513" y="1"/>
                    <a:pt x="1649" y="193"/>
                    <a:pt x="993" y="577"/>
                  </a:cubicBezTo>
                  <a:cubicBezTo>
                    <a:pt x="353" y="929"/>
                    <a:pt x="1" y="1441"/>
                    <a:pt x="1" y="1953"/>
                  </a:cubicBezTo>
                  <a:cubicBezTo>
                    <a:pt x="1" y="2497"/>
                    <a:pt x="353" y="3010"/>
                    <a:pt x="1025" y="3362"/>
                  </a:cubicBezTo>
                  <a:cubicBezTo>
                    <a:pt x="1665" y="3746"/>
                    <a:pt x="2529" y="3938"/>
                    <a:pt x="3393" y="3938"/>
                  </a:cubicBezTo>
                  <a:cubicBezTo>
                    <a:pt x="4257" y="3938"/>
                    <a:pt x="5122" y="3746"/>
                    <a:pt x="5794" y="3362"/>
                  </a:cubicBezTo>
                  <a:cubicBezTo>
                    <a:pt x="6434" y="3010"/>
                    <a:pt x="6786" y="2497"/>
                    <a:pt x="6786" y="1985"/>
                  </a:cubicBezTo>
                  <a:cubicBezTo>
                    <a:pt x="6786" y="1441"/>
                    <a:pt x="6434" y="929"/>
                    <a:pt x="5762" y="577"/>
                  </a:cubicBezTo>
                  <a:cubicBezTo>
                    <a:pt x="5106" y="193"/>
                    <a:pt x="4241" y="1"/>
                    <a:pt x="33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4828575" y="3128150"/>
              <a:ext cx="144050" cy="75825"/>
            </a:xfrm>
            <a:custGeom>
              <a:avLst/>
              <a:gdLst/>
              <a:ahLst/>
              <a:cxnLst/>
              <a:rect l="l" t="t" r="r" b="b"/>
              <a:pathLst>
                <a:path w="5762" h="3033" extrusionOk="0">
                  <a:moveTo>
                    <a:pt x="2881" y="0"/>
                  </a:moveTo>
                  <a:cubicBezTo>
                    <a:pt x="2209" y="0"/>
                    <a:pt x="1537" y="152"/>
                    <a:pt x="1025" y="456"/>
                  </a:cubicBezTo>
                  <a:cubicBezTo>
                    <a:pt x="1" y="1032"/>
                    <a:pt x="1" y="1992"/>
                    <a:pt x="1025" y="2601"/>
                  </a:cubicBezTo>
                  <a:cubicBezTo>
                    <a:pt x="1537" y="2889"/>
                    <a:pt x="2209" y="3033"/>
                    <a:pt x="2881" y="3033"/>
                  </a:cubicBezTo>
                  <a:cubicBezTo>
                    <a:pt x="3553" y="3033"/>
                    <a:pt x="4226" y="2889"/>
                    <a:pt x="4738" y="2601"/>
                  </a:cubicBezTo>
                  <a:cubicBezTo>
                    <a:pt x="5762" y="1992"/>
                    <a:pt x="5762" y="1032"/>
                    <a:pt x="4738" y="456"/>
                  </a:cubicBezTo>
                  <a:cubicBezTo>
                    <a:pt x="4226" y="152"/>
                    <a:pt x="3553" y="0"/>
                    <a:pt x="28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4834175" y="3127350"/>
              <a:ext cx="132850" cy="77825"/>
            </a:xfrm>
            <a:custGeom>
              <a:avLst/>
              <a:gdLst/>
              <a:ahLst/>
              <a:cxnLst/>
              <a:rect l="l" t="t" r="r" b="b"/>
              <a:pathLst>
                <a:path w="5314" h="3113" extrusionOk="0">
                  <a:moveTo>
                    <a:pt x="2657" y="72"/>
                  </a:moveTo>
                  <a:cubicBezTo>
                    <a:pt x="3329" y="72"/>
                    <a:pt x="3969" y="232"/>
                    <a:pt x="4482" y="520"/>
                  </a:cubicBezTo>
                  <a:cubicBezTo>
                    <a:pt x="4994" y="808"/>
                    <a:pt x="5250" y="1160"/>
                    <a:pt x="5250" y="1576"/>
                  </a:cubicBezTo>
                  <a:cubicBezTo>
                    <a:pt x="5250" y="1960"/>
                    <a:pt x="4994" y="2312"/>
                    <a:pt x="4514" y="2601"/>
                  </a:cubicBezTo>
                  <a:cubicBezTo>
                    <a:pt x="4002" y="2889"/>
                    <a:pt x="3337" y="3033"/>
                    <a:pt x="2673" y="3033"/>
                  </a:cubicBezTo>
                  <a:cubicBezTo>
                    <a:pt x="2009" y="3033"/>
                    <a:pt x="1345" y="2889"/>
                    <a:pt x="833" y="2601"/>
                  </a:cubicBezTo>
                  <a:cubicBezTo>
                    <a:pt x="353" y="2312"/>
                    <a:pt x="65" y="1960"/>
                    <a:pt x="65" y="1544"/>
                  </a:cubicBezTo>
                  <a:cubicBezTo>
                    <a:pt x="65" y="1160"/>
                    <a:pt x="321" y="776"/>
                    <a:pt x="801" y="520"/>
                  </a:cubicBezTo>
                  <a:cubicBezTo>
                    <a:pt x="1313" y="232"/>
                    <a:pt x="1985" y="72"/>
                    <a:pt x="2657" y="72"/>
                  </a:cubicBezTo>
                  <a:close/>
                  <a:moveTo>
                    <a:pt x="2641" y="0"/>
                  </a:moveTo>
                  <a:cubicBezTo>
                    <a:pt x="1961" y="0"/>
                    <a:pt x="1281" y="152"/>
                    <a:pt x="769" y="456"/>
                  </a:cubicBezTo>
                  <a:cubicBezTo>
                    <a:pt x="289" y="744"/>
                    <a:pt x="1" y="1128"/>
                    <a:pt x="1" y="1544"/>
                  </a:cubicBezTo>
                  <a:cubicBezTo>
                    <a:pt x="1" y="1960"/>
                    <a:pt x="289" y="2376"/>
                    <a:pt x="801" y="2665"/>
                  </a:cubicBezTo>
                  <a:cubicBezTo>
                    <a:pt x="1313" y="2953"/>
                    <a:pt x="1985" y="3113"/>
                    <a:pt x="2657" y="3113"/>
                  </a:cubicBezTo>
                  <a:cubicBezTo>
                    <a:pt x="3329" y="3113"/>
                    <a:pt x="4034" y="2953"/>
                    <a:pt x="4546" y="2665"/>
                  </a:cubicBezTo>
                  <a:cubicBezTo>
                    <a:pt x="5058" y="2376"/>
                    <a:pt x="5314" y="1960"/>
                    <a:pt x="5314" y="1544"/>
                  </a:cubicBezTo>
                  <a:cubicBezTo>
                    <a:pt x="5314" y="1128"/>
                    <a:pt x="5026" y="744"/>
                    <a:pt x="4514" y="456"/>
                  </a:cubicBezTo>
                  <a:cubicBezTo>
                    <a:pt x="4002" y="152"/>
                    <a:pt x="3321" y="0"/>
                    <a:pt x="264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4975800" y="31915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49"/>
                    <a:pt x="33" y="449"/>
                  </a:cubicBezTo>
                  <a:cubicBezTo>
                    <a:pt x="65" y="449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4899800" y="32227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49"/>
                    <a:pt x="64" y="449"/>
                  </a:cubicBezTo>
                  <a:cubicBezTo>
                    <a:pt x="64" y="449"/>
                    <a:pt x="96" y="417"/>
                    <a:pt x="96" y="385"/>
                  </a:cubicBez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4915000" y="32211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4930200" y="32195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lnTo>
                    <a:pt x="64" y="417"/>
                  </a:ln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4943800" y="32147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4955000" y="32083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33" y="449"/>
                    <a:pt x="65" y="449"/>
                  </a:cubicBezTo>
                  <a:lnTo>
                    <a:pt x="97" y="417"/>
                  </a:lnTo>
                  <a:lnTo>
                    <a:pt x="97" y="33"/>
                  </a:lnTo>
                  <a:cubicBezTo>
                    <a:pt x="97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4966200" y="32011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4823775" y="31915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49"/>
                    <a:pt x="65" y="449"/>
                  </a:cubicBezTo>
                  <a:cubicBezTo>
                    <a:pt x="65" y="449"/>
                    <a:pt x="97" y="417"/>
                    <a:pt x="97" y="385"/>
                  </a:cubicBezTo>
                  <a:lnTo>
                    <a:pt x="97" y="33"/>
                  </a:lnTo>
                  <a:cubicBezTo>
                    <a:pt x="97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4885400" y="32211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4870200" y="32195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4856575" y="32147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lnTo>
                    <a:pt x="65" y="417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4844575" y="32083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417"/>
                  </a:lnTo>
                  <a:lnTo>
                    <a:pt x="33" y="449"/>
                  </a:ln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4834175" y="32011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lnTo>
                    <a:pt x="65" y="417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4858975" y="3141150"/>
              <a:ext cx="84850" cy="49625"/>
            </a:xfrm>
            <a:custGeom>
              <a:avLst/>
              <a:gdLst/>
              <a:ahLst/>
              <a:cxnLst/>
              <a:rect l="l" t="t" r="r" b="b"/>
              <a:pathLst>
                <a:path w="3394" h="1985" extrusionOk="0">
                  <a:moveTo>
                    <a:pt x="737" y="0"/>
                  </a:moveTo>
                  <a:lnTo>
                    <a:pt x="481" y="160"/>
                  </a:lnTo>
                  <a:lnTo>
                    <a:pt x="865" y="384"/>
                  </a:lnTo>
                  <a:cubicBezTo>
                    <a:pt x="801" y="384"/>
                    <a:pt x="769" y="416"/>
                    <a:pt x="737" y="448"/>
                  </a:cubicBezTo>
                  <a:cubicBezTo>
                    <a:pt x="673" y="480"/>
                    <a:pt x="641" y="480"/>
                    <a:pt x="609" y="512"/>
                  </a:cubicBezTo>
                  <a:lnTo>
                    <a:pt x="225" y="288"/>
                  </a:lnTo>
                  <a:lnTo>
                    <a:pt x="1" y="448"/>
                  </a:lnTo>
                  <a:lnTo>
                    <a:pt x="417" y="704"/>
                  </a:lnTo>
                  <a:cubicBezTo>
                    <a:pt x="161" y="1024"/>
                    <a:pt x="257" y="1440"/>
                    <a:pt x="737" y="1728"/>
                  </a:cubicBezTo>
                  <a:cubicBezTo>
                    <a:pt x="1025" y="1888"/>
                    <a:pt x="1377" y="1984"/>
                    <a:pt x="1761" y="1984"/>
                  </a:cubicBezTo>
                  <a:lnTo>
                    <a:pt x="1761" y="1728"/>
                  </a:lnTo>
                  <a:cubicBezTo>
                    <a:pt x="1505" y="1728"/>
                    <a:pt x="1249" y="1664"/>
                    <a:pt x="1057" y="1568"/>
                  </a:cubicBezTo>
                  <a:cubicBezTo>
                    <a:pt x="737" y="1376"/>
                    <a:pt x="641" y="1120"/>
                    <a:pt x="769" y="896"/>
                  </a:cubicBezTo>
                  <a:lnTo>
                    <a:pt x="769" y="896"/>
                  </a:lnTo>
                  <a:lnTo>
                    <a:pt x="1473" y="1312"/>
                  </a:lnTo>
                  <a:lnTo>
                    <a:pt x="1729" y="1152"/>
                  </a:lnTo>
                  <a:lnTo>
                    <a:pt x="929" y="704"/>
                  </a:lnTo>
                  <a:cubicBezTo>
                    <a:pt x="961" y="672"/>
                    <a:pt x="993" y="640"/>
                    <a:pt x="1025" y="640"/>
                  </a:cubicBezTo>
                  <a:cubicBezTo>
                    <a:pt x="1089" y="608"/>
                    <a:pt x="1121" y="576"/>
                    <a:pt x="1153" y="576"/>
                  </a:cubicBezTo>
                  <a:lnTo>
                    <a:pt x="1953" y="1024"/>
                  </a:lnTo>
                  <a:lnTo>
                    <a:pt x="2209" y="864"/>
                  </a:lnTo>
                  <a:lnTo>
                    <a:pt x="1505" y="480"/>
                  </a:lnTo>
                  <a:cubicBezTo>
                    <a:pt x="1624" y="450"/>
                    <a:pt x="1749" y="436"/>
                    <a:pt x="1874" y="436"/>
                  </a:cubicBezTo>
                  <a:cubicBezTo>
                    <a:pt x="2151" y="436"/>
                    <a:pt x="2427" y="508"/>
                    <a:pt x="2625" y="640"/>
                  </a:cubicBezTo>
                  <a:cubicBezTo>
                    <a:pt x="2849" y="736"/>
                    <a:pt x="2945" y="896"/>
                    <a:pt x="2977" y="1024"/>
                  </a:cubicBezTo>
                  <a:lnTo>
                    <a:pt x="3394" y="1024"/>
                  </a:lnTo>
                  <a:cubicBezTo>
                    <a:pt x="3394" y="832"/>
                    <a:pt x="3234" y="608"/>
                    <a:pt x="2945" y="448"/>
                  </a:cubicBezTo>
                  <a:cubicBezTo>
                    <a:pt x="2637" y="263"/>
                    <a:pt x="2222" y="170"/>
                    <a:pt x="1813" y="170"/>
                  </a:cubicBezTo>
                  <a:cubicBezTo>
                    <a:pt x="1585" y="170"/>
                    <a:pt x="1359" y="199"/>
                    <a:pt x="1153" y="256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4857375" y="3140350"/>
              <a:ext cx="87250" cy="52025"/>
            </a:xfrm>
            <a:custGeom>
              <a:avLst/>
              <a:gdLst/>
              <a:ahLst/>
              <a:cxnLst/>
              <a:rect l="l" t="t" r="r" b="b"/>
              <a:pathLst>
                <a:path w="3490" h="2081" extrusionOk="0">
                  <a:moveTo>
                    <a:pt x="801" y="96"/>
                  </a:moveTo>
                  <a:lnTo>
                    <a:pt x="1217" y="320"/>
                  </a:lnTo>
                  <a:cubicBezTo>
                    <a:pt x="1217" y="320"/>
                    <a:pt x="1217" y="334"/>
                    <a:pt x="1227" y="334"/>
                  </a:cubicBezTo>
                  <a:cubicBezTo>
                    <a:pt x="1231" y="334"/>
                    <a:pt x="1238" y="331"/>
                    <a:pt x="1249" y="320"/>
                  </a:cubicBezTo>
                  <a:cubicBezTo>
                    <a:pt x="1455" y="263"/>
                    <a:pt x="1677" y="234"/>
                    <a:pt x="1899" y="234"/>
                  </a:cubicBezTo>
                  <a:cubicBezTo>
                    <a:pt x="2300" y="234"/>
                    <a:pt x="2701" y="327"/>
                    <a:pt x="3009" y="512"/>
                  </a:cubicBezTo>
                  <a:cubicBezTo>
                    <a:pt x="3234" y="640"/>
                    <a:pt x="3394" y="832"/>
                    <a:pt x="3426" y="1024"/>
                  </a:cubicBezTo>
                  <a:lnTo>
                    <a:pt x="3074" y="1024"/>
                  </a:lnTo>
                  <a:cubicBezTo>
                    <a:pt x="3041" y="864"/>
                    <a:pt x="2913" y="736"/>
                    <a:pt x="2721" y="640"/>
                  </a:cubicBezTo>
                  <a:cubicBezTo>
                    <a:pt x="2481" y="496"/>
                    <a:pt x="2169" y="424"/>
                    <a:pt x="1853" y="424"/>
                  </a:cubicBezTo>
                  <a:cubicBezTo>
                    <a:pt x="1747" y="424"/>
                    <a:pt x="1641" y="432"/>
                    <a:pt x="1537" y="448"/>
                  </a:cubicBezTo>
                  <a:lnTo>
                    <a:pt x="1537" y="480"/>
                  </a:lnTo>
                  <a:cubicBezTo>
                    <a:pt x="1505" y="512"/>
                    <a:pt x="1537" y="512"/>
                    <a:pt x="1537" y="512"/>
                  </a:cubicBezTo>
                  <a:lnTo>
                    <a:pt x="2209" y="896"/>
                  </a:lnTo>
                  <a:lnTo>
                    <a:pt x="2017" y="992"/>
                  </a:lnTo>
                  <a:lnTo>
                    <a:pt x="1249" y="544"/>
                  </a:lnTo>
                  <a:lnTo>
                    <a:pt x="1217" y="544"/>
                  </a:lnTo>
                  <a:cubicBezTo>
                    <a:pt x="1153" y="576"/>
                    <a:pt x="1121" y="608"/>
                    <a:pt x="1089" y="640"/>
                  </a:cubicBezTo>
                  <a:cubicBezTo>
                    <a:pt x="1025" y="640"/>
                    <a:pt x="993" y="672"/>
                    <a:pt x="961" y="704"/>
                  </a:cubicBezTo>
                  <a:lnTo>
                    <a:pt x="961" y="736"/>
                  </a:lnTo>
                  <a:lnTo>
                    <a:pt x="961" y="768"/>
                  </a:lnTo>
                  <a:lnTo>
                    <a:pt x="1697" y="1184"/>
                  </a:lnTo>
                  <a:lnTo>
                    <a:pt x="1537" y="1280"/>
                  </a:lnTo>
                  <a:lnTo>
                    <a:pt x="833" y="896"/>
                  </a:lnTo>
                  <a:lnTo>
                    <a:pt x="801" y="896"/>
                  </a:lnTo>
                  <a:cubicBezTo>
                    <a:pt x="641" y="1152"/>
                    <a:pt x="769" y="1440"/>
                    <a:pt x="1089" y="1600"/>
                  </a:cubicBezTo>
                  <a:cubicBezTo>
                    <a:pt x="1281" y="1728"/>
                    <a:pt x="1537" y="1792"/>
                    <a:pt x="1793" y="1792"/>
                  </a:cubicBezTo>
                  <a:lnTo>
                    <a:pt x="1793" y="1984"/>
                  </a:lnTo>
                  <a:cubicBezTo>
                    <a:pt x="1409" y="1984"/>
                    <a:pt x="1089" y="1888"/>
                    <a:pt x="801" y="1728"/>
                  </a:cubicBezTo>
                  <a:cubicBezTo>
                    <a:pt x="577" y="1600"/>
                    <a:pt x="417" y="1408"/>
                    <a:pt x="385" y="1216"/>
                  </a:cubicBezTo>
                  <a:cubicBezTo>
                    <a:pt x="353" y="1056"/>
                    <a:pt x="385" y="896"/>
                    <a:pt x="513" y="736"/>
                  </a:cubicBezTo>
                  <a:lnTo>
                    <a:pt x="513" y="704"/>
                  </a:lnTo>
                  <a:lnTo>
                    <a:pt x="129" y="480"/>
                  </a:lnTo>
                  <a:lnTo>
                    <a:pt x="289" y="384"/>
                  </a:lnTo>
                  <a:lnTo>
                    <a:pt x="641" y="576"/>
                  </a:lnTo>
                  <a:lnTo>
                    <a:pt x="705" y="576"/>
                  </a:lnTo>
                  <a:cubicBezTo>
                    <a:pt x="737" y="544"/>
                    <a:pt x="769" y="544"/>
                    <a:pt x="801" y="512"/>
                  </a:cubicBezTo>
                  <a:cubicBezTo>
                    <a:pt x="833" y="480"/>
                    <a:pt x="897" y="448"/>
                    <a:pt x="929" y="448"/>
                  </a:cubicBezTo>
                  <a:cubicBezTo>
                    <a:pt x="961" y="448"/>
                    <a:pt x="961" y="416"/>
                    <a:pt x="961" y="416"/>
                  </a:cubicBezTo>
                  <a:cubicBezTo>
                    <a:pt x="961" y="384"/>
                    <a:pt x="961" y="384"/>
                    <a:pt x="929" y="384"/>
                  </a:cubicBezTo>
                  <a:lnTo>
                    <a:pt x="609" y="192"/>
                  </a:lnTo>
                  <a:lnTo>
                    <a:pt x="801" y="96"/>
                  </a:lnTo>
                  <a:close/>
                  <a:moveTo>
                    <a:pt x="769" y="0"/>
                  </a:moveTo>
                  <a:lnTo>
                    <a:pt x="513" y="160"/>
                  </a:lnTo>
                  <a:lnTo>
                    <a:pt x="513" y="192"/>
                  </a:lnTo>
                  <a:lnTo>
                    <a:pt x="513" y="224"/>
                  </a:lnTo>
                  <a:lnTo>
                    <a:pt x="833" y="416"/>
                  </a:lnTo>
                  <a:cubicBezTo>
                    <a:pt x="833" y="416"/>
                    <a:pt x="801" y="448"/>
                    <a:pt x="769" y="448"/>
                  </a:cubicBezTo>
                  <a:cubicBezTo>
                    <a:pt x="737" y="480"/>
                    <a:pt x="705" y="480"/>
                    <a:pt x="673" y="512"/>
                  </a:cubicBezTo>
                  <a:lnTo>
                    <a:pt x="321" y="288"/>
                  </a:lnTo>
                  <a:lnTo>
                    <a:pt x="289" y="288"/>
                  </a:lnTo>
                  <a:lnTo>
                    <a:pt x="33" y="448"/>
                  </a:lnTo>
                  <a:lnTo>
                    <a:pt x="1" y="480"/>
                  </a:lnTo>
                  <a:lnTo>
                    <a:pt x="33" y="512"/>
                  </a:lnTo>
                  <a:lnTo>
                    <a:pt x="417" y="736"/>
                  </a:lnTo>
                  <a:cubicBezTo>
                    <a:pt x="321" y="896"/>
                    <a:pt x="289" y="1056"/>
                    <a:pt x="321" y="1216"/>
                  </a:cubicBezTo>
                  <a:cubicBezTo>
                    <a:pt x="353" y="1440"/>
                    <a:pt x="513" y="1632"/>
                    <a:pt x="769" y="1792"/>
                  </a:cubicBezTo>
                  <a:cubicBezTo>
                    <a:pt x="1057" y="1952"/>
                    <a:pt x="1441" y="2049"/>
                    <a:pt x="1825" y="2081"/>
                  </a:cubicBezTo>
                  <a:lnTo>
                    <a:pt x="1857" y="2049"/>
                  </a:lnTo>
                  <a:lnTo>
                    <a:pt x="1857" y="1792"/>
                  </a:lnTo>
                  <a:cubicBezTo>
                    <a:pt x="1857" y="1760"/>
                    <a:pt x="1857" y="1760"/>
                    <a:pt x="1825" y="1760"/>
                  </a:cubicBezTo>
                  <a:cubicBezTo>
                    <a:pt x="1569" y="1728"/>
                    <a:pt x="1313" y="1664"/>
                    <a:pt x="1121" y="1568"/>
                  </a:cubicBezTo>
                  <a:cubicBezTo>
                    <a:pt x="865" y="1408"/>
                    <a:pt x="769" y="1184"/>
                    <a:pt x="833" y="992"/>
                  </a:cubicBezTo>
                  <a:lnTo>
                    <a:pt x="833" y="992"/>
                  </a:lnTo>
                  <a:lnTo>
                    <a:pt x="1537" y="1376"/>
                  </a:lnTo>
                  <a:lnTo>
                    <a:pt x="1569" y="1376"/>
                  </a:lnTo>
                  <a:lnTo>
                    <a:pt x="1793" y="1216"/>
                  </a:lnTo>
                  <a:cubicBezTo>
                    <a:pt x="1825" y="1216"/>
                    <a:pt x="1825" y="1216"/>
                    <a:pt x="1825" y="1184"/>
                  </a:cubicBezTo>
                  <a:lnTo>
                    <a:pt x="1793" y="1152"/>
                  </a:lnTo>
                  <a:lnTo>
                    <a:pt x="1057" y="736"/>
                  </a:lnTo>
                  <a:lnTo>
                    <a:pt x="1121" y="672"/>
                  </a:lnTo>
                  <a:cubicBezTo>
                    <a:pt x="1153" y="672"/>
                    <a:pt x="1185" y="640"/>
                    <a:pt x="1249" y="640"/>
                  </a:cubicBezTo>
                  <a:lnTo>
                    <a:pt x="2017" y="1088"/>
                  </a:lnTo>
                  <a:lnTo>
                    <a:pt x="2049" y="1088"/>
                  </a:lnTo>
                  <a:lnTo>
                    <a:pt x="2305" y="928"/>
                  </a:lnTo>
                  <a:lnTo>
                    <a:pt x="2305" y="896"/>
                  </a:lnTo>
                  <a:lnTo>
                    <a:pt x="2305" y="864"/>
                  </a:lnTo>
                  <a:lnTo>
                    <a:pt x="1665" y="512"/>
                  </a:lnTo>
                  <a:cubicBezTo>
                    <a:pt x="1764" y="496"/>
                    <a:pt x="1864" y="488"/>
                    <a:pt x="1961" y="488"/>
                  </a:cubicBezTo>
                  <a:cubicBezTo>
                    <a:pt x="2239" y="488"/>
                    <a:pt x="2500" y="554"/>
                    <a:pt x="2689" y="672"/>
                  </a:cubicBezTo>
                  <a:cubicBezTo>
                    <a:pt x="2881" y="800"/>
                    <a:pt x="2977" y="928"/>
                    <a:pt x="3009" y="1056"/>
                  </a:cubicBezTo>
                  <a:cubicBezTo>
                    <a:pt x="3009" y="1088"/>
                    <a:pt x="3009" y="1088"/>
                    <a:pt x="3041" y="1088"/>
                  </a:cubicBezTo>
                  <a:lnTo>
                    <a:pt x="3490" y="1088"/>
                  </a:lnTo>
                  <a:lnTo>
                    <a:pt x="3490" y="1056"/>
                  </a:lnTo>
                  <a:cubicBezTo>
                    <a:pt x="3490" y="832"/>
                    <a:pt x="3298" y="608"/>
                    <a:pt x="3041" y="448"/>
                  </a:cubicBezTo>
                  <a:cubicBezTo>
                    <a:pt x="2733" y="263"/>
                    <a:pt x="2318" y="170"/>
                    <a:pt x="1900" y="170"/>
                  </a:cubicBezTo>
                  <a:cubicBezTo>
                    <a:pt x="1668" y="170"/>
                    <a:pt x="1434" y="199"/>
                    <a:pt x="1217" y="256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4827775" y="3136350"/>
              <a:ext cx="167250" cy="73625"/>
            </a:xfrm>
            <a:custGeom>
              <a:avLst/>
              <a:gdLst/>
              <a:ahLst/>
              <a:cxnLst/>
              <a:rect l="l" t="t" r="r" b="b"/>
              <a:pathLst>
                <a:path w="6690" h="2945" extrusionOk="0">
                  <a:moveTo>
                    <a:pt x="1" y="0"/>
                  </a:moveTo>
                  <a:lnTo>
                    <a:pt x="1" y="992"/>
                  </a:lnTo>
                  <a:cubicBezTo>
                    <a:pt x="1" y="1504"/>
                    <a:pt x="321" y="1984"/>
                    <a:pt x="993" y="2369"/>
                  </a:cubicBezTo>
                  <a:cubicBezTo>
                    <a:pt x="1121" y="2465"/>
                    <a:pt x="1281" y="2561"/>
                    <a:pt x="1473" y="2625"/>
                  </a:cubicBezTo>
                  <a:cubicBezTo>
                    <a:pt x="1601" y="2657"/>
                    <a:pt x="1729" y="2721"/>
                    <a:pt x="1857" y="2753"/>
                  </a:cubicBezTo>
                  <a:cubicBezTo>
                    <a:pt x="1985" y="2785"/>
                    <a:pt x="2113" y="2817"/>
                    <a:pt x="2209" y="2849"/>
                  </a:cubicBezTo>
                  <a:cubicBezTo>
                    <a:pt x="2337" y="2849"/>
                    <a:pt x="2433" y="2881"/>
                    <a:pt x="2561" y="2881"/>
                  </a:cubicBezTo>
                  <a:cubicBezTo>
                    <a:pt x="2657" y="2913"/>
                    <a:pt x="2753" y="2913"/>
                    <a:pt x="2881" y="2913"/>
                  </a:cubicBezTo>
                  <a:cubicBezTo>
                    <a:pt x="2977" y="2945"/>
                    <a:pt x="3105" y="2945"/>
                    <a:pt x="3201" y="2945"/>
                  </a:cubicBezTo>
                  <a:lnTo>
                    <a:pt x="3553" y="2945"/>
                  </a:lnTo>
                  <a:cubicBezTo>
                    <a:pt x="3681" y="2945"/>
                    <a:pt x="3809" y="2945"/>
                    <a:pt x="3937" y="2913"/>
                  </a:cubicBezTo>
                  <a:cubicBezTo>
                    <a:pt x="4065" y="2913"/>
                    <a:pt x="4225" y="2881"/>
                    <a:pt x="4354" y="2849"/>
                  </a:cubicBezTo>
                  <a:cubicBezTo>
                    <a:pt x="4578" y="2817"/>
                    <a:pt x="4770" y="2753"/>
                    <a:pt x="4994" y="2689"/>
                  </a:cubicBezTo>
                  <a:cubicBezTo>
                    <a:pt x="5250" y="2625"/>
                    <a:pt x="5506" y="2497"/>
                    <a:pt x="5730" y="2369"/>
                  </a:cubicBezTo>
                  <a:cubicBezTo>
                    <a:pt x="5730" y="2369"/>
                    <a:pt x="5762" y="2369"/>
                    <a:pt x="5762" y="2337"/>
                  </a:cubicBezTo>
                  <a:cubicBezTo>
                    <a:pt x="5922" y="2241"/>
                    <a:pt x="6082" y="2144"/>
                    <a:pt x="6178" y="2016"/>
                  </a:cubicBezTo>
                  <a:cubicBezTo>
                    <a:pt x="6274" y="1952"/>
                    <a:pt x="6338" y="1888"/>
                    <a:pt x="6402" y="1792"/>
                  </a:cubicBezTo>
                  <a:cubicBezTo>
                    <a:pt x="6434" y="1760"/>
                    <a:pt x="6498" y="1664"/>
                    <a:pt x="6530" y="1600"/>
                  </a:cubicBezTo>
                  <a:lnTo>
                    <a:pt x="6626" y="1408"/>
                  </a:lnTo>
                  <a:cubicBezTo>
                    <a:pt x="6658" y="1344"/>
                    <a:pt x="6658" y="1280"/>
                    <a:pt x="6690" y="1216"/>
                  </a:cubicBezTo>
                  <a:lnTo>
                    <a:pt x="6690" y="1024"/>
                  </a:lnTo>
                  <a:lnTo>
                    <a:pt x="6690" y="224"/>
                  </a:lnTo>
                  <a:cubicBezTo>
                    <a:pt x="6658" y="288"/>
                    <a:pt x="6658" y="352"/>
                    <a:pt x="6626" y="416"/>
                  </a:cubicBezTo>
                  <a:lnTo>
                    <a:pt x="6530" y="608"/>
                  </a:lnTo>
                  <a:cubicBezTo>
                    <a:pt x="6498" y="672"/>
                    <a:pt x="6466" y="736"/>
                    <a:pt x="6402" y="800"/>
                  </a:cubicBezTo>
                  <a:cubicBezTo>
                    <a:pt x="6338" y="896"/>
                    <a:pt x="6274" y="960"/>
                    <a:pt x="6178" y="1024"/>
                  </a:cubicBezTo>
                  <a:cubicBezTo>
                    <a:pt x="6082" y="1152"/>
                    <a:pt x="5922" y="1248"/>
                    <a:pt x="5762" y="1344"/>
                  </a:cubicBezTo>
                  <a:cubicBezTo>
                    <a:pt x="5762" y="1344"/>
                    <a:pt x="5730" y="1344"/>
                    <a:pt x="5730" y="1376"/>
                  </a:cubicBezTo>
                  <a:cubicBezTo>
                    <a:pt x="5506" y="1504"/>
                    <a:pt x="5250" y="1600"/>
                    <a:pt x="4994" y="1696"/>
                  </a:cubicBezTo>
                  <a:cubicBezTo>
                    <a:pt x="4802" y="1760"/>
                    <a:pt x="4578" y="1824"/>
                    <a:pt x="4354" y="1856"/>
                  </a:cubicBezTo>
                  <a:cubicBezTo>
                    <a:pt x="4225" y="1888"/>
                    <a:pt x="4065" y="1888"/>
                    <a:pt x="3937" y="1920"/>
                  </a:cubicBezTo>
                  <a:cubicBezTo>
                    <a:pt x="3809" y="1920"/>
                    <a:pt x="3681" y="1920"/>
                    <a:pt x="3553" y="1952"/>
                  </a:cubicBezTo>
                  <a:lnTo>
                    <a:pt x="3201" y="1952"/>
                  </a:lnTo>
                  <a:cubicBezTo>
                    <a:pt x="3105" y="1920"/>
                    <a:pt x="2977" y="1920"/>
                    <a:pt x="2881" y="1920"/>
                  </a:cubicBezTo>
                  <a:cubicBezTo>
                    <a:pt x="2785" y="1920"/>
                    <a:pt x="2657" y="1888"/>
                    <a:pt x="2561" y="1888"/>
                  </a:cubicBezTo>
                  <a:cubicBezTo>
                    <a:pt x="2433" y="1856"/>
                    <a:pt x="2337" y="1856"/>
                    <a:pt x="2209" y="1824"/>
                  </a:cubicBezTo>
                  <a:cubicBezTo>
                    <a:pt x="2113" y="1792"/>
                    <a:pt x="1985" y="1792"/>
                    <a:pt x="1889" y="1760"/>
                  </a:cubicBezTo>
                  <a:cubicBezTo>
                    <a:pt x="1729" y="1696"/>
                    <a:pt x="1601" y="1664"/>
                    <a:pt x="1473" y="1600"/>
                  </a:cubicBezTo>
                  <a:cubicBezTo>
                    <a:pt x="1281" y="1536"/>
                    <a:pt x="1121" y="1472"/>
                    <a:pt x="993" y="1376"/>
                  </a:cubicBezTo>
                  <a:cubicBezTo>
                    <a:pt x="321" y="992"/>
                    <a:pt x="1" y="480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4826975" y="3134750"/>
              <a:ext cx="169650" cy="76025"/>
            </a:xfrm>
            <a:custGeom>
              <a:avLst/>
              <a:gdLst/>
              <a:ahLst/>
              <a:cxnLst/>
              <a:rect l="l" t="t" r="r" b="b"/>
              <a:pathLst>
                <a:path w="6786" h="3041" extrusionOk="0">
                  <a:moveTo>
                    <a:pt x="6690" y="448"/>
                  </a:moveTo>
                  <a:lnTo>
                    <a:pt x="6690" y="1056"/>
                  </a:lnTo>
                  <a:lnTo>
                    <a:pt x="6690" y="1088"/>
                  </a:lnTo>
                  <a:lnTo>
                    <a:pt x="6690" y="1280"/>
                  </a:lnTo>
                  <a:cubicBezTo>
                    <a:pt x="6658" y="1344"/>
                    <a:pt x="6658" y="1408"/>
                    <a:pt x="6626" y="1472"/>
                  </a:cubicBezTo>
                  <a:cubicBezTo>
                    <a:pt x="6594" y="1536"/>
                    <a:pt x="6562" y="1600"/>
                    <a:pt x="6530" y="1632"/>
                  </a:cubicBezTo>
                  <a:cubicBezTo>
                    <a:pt x="6498" y="1728"/>
                    <a:pt x="6466" y="1792"/>
                    <a:pt x="6402" y="1856"/>
                  </a:cubicBezTo>
                  <a:lnTo>
                    <a:pt x="6210" y="2048"/>
                  </a:lnTo>
                  <a:cubicBezTo>
                    <a:pt x="6082" y="2176"/>
                    <a:pt x="5954" y="2273"/>
                    <a:pt x="5794" y="2369"/>
                  </a:cubicBezTo>
                  <a:cubicBezTo>
                    <a:pt x="5762" y="2369"/>
                    <a:pt x="5762" y="2401"/>
                    <a:pt x="5730" y="2401"/>
                  </a:cubicBezTo>
                  <a:cubicBezTo>
                    <a:pt x="5538" y="2529"/>
                    <a:pt x="5282" y="2625"/>
                    <a:pt x="5026" y="2721"/>
                  </a:cubicBezTo>
                  <a:cubicBezTo>
                    <a:pt x="4802" y="2785"/>
                    <a:pt x="4610" y="2849"/>
                    <a:pt x="4386" y="2881"/>
                  </a:cubicBezTo>
                  <a:cubicBezTo>
                    <a:pt x="4257" y="2913"/>
                    <a:pt x="4097" y="2913"/>
                    <a:pt x="3969" y="2945"/>
                  </a:cubicBezTo>
                  <a:lnTo>
                    <a:pt x="3585" y="2945"/>
                  </a:lnTo>
                  <a:cubicBezTo>
                    <a:pt x="3537" y="2961"/>
                    <a:pt x="3481" y="2969"/>
                    <a:pt x="3421" y="2969"/>
                  </a:cubicBezTo>
                  <a:cubicBezTo>
                    <a:pt x="3361" y="2969"/>
                    <a:pt x="3297" y="2961"/>
                    <a:pt x="3233" y="2945"/>
                  </a:cubicBezTo>
                  <a:lnTo>
                    <a:pt x="2913" y="2945"/>
                  </a:lnTo>
                  <a:cubicBezTo>
                    <a:pt x="2817" y="2945"/>
                    <a:pt x="2689" y="2913"/>
                    <a:pt x="2593" y="2913"/>
                  </a:cubicBezTo>
                  <a:cubicBezTo>
                    <a:pt x="2497" y="2881"/>
                    <a:pt x="2369" y="2881"/>
                    <a:pt x="2273" y="2849"/>
                  </a:cubicBezTo>
                  <a:cubicBezTo>
                    <a:pt x="2145" y="2817"/>
                    <a:pt x="2017" y="2817"/>
                    <a:pt x="1921" y="2785"/>
                  </a:cubicBezTo>
                  <a:cubicBezTo>
                    <a:pt x="1793" y="2721"/>
                    <a:pt x="1633" y="2689"/>
                    <a:pt x="1505" y="2625"/>
                  </a:cubicBezTo>
                  <a:cubicBezTo>
                    <a:pt x="1345" y="2561"/>
                    <a:pt x="1185" y="2497"/>
                    <a:pt x="1025" y="2401"/>
                  </a:cubicBezTo>
                  <a:cubicBezTo>
                    <a:pt x="417" y="2048"/>
                    <a:pt x="65" y="1568"/>
                    <a:pt x="65" y="1056"/>
                  </a:cubicBezTo>
                  <a:lnTo>
                    <a:pt x="65" y="448"/>
                  </a:lnTo>
                  <a:cubicBezTo>
                    <a:pt x="193" y="832"/>
                    <a:pt x="513" y="1184"/>
                    <a:pt x="993" y="1440"/>
                  </a:cubicBezTo>
                  <a:cubicBezTo>
                    <a:pt x="1153" y="1536"/>
                    <a:pt x="1313" y="1600"/>
                    <a:pt x="1473" y="1696"/>
                  </a:cubicBezTo>
                  <a:cubicBezTo>
                    <a:pt x="1601" y="1728"/>
                    <a:pt x="1761" y="1792"/>
                    <a:pt x="1889" y="1824"/>
                  </a:cubicBezTo>
                  <a:cubicBezTo>
                    <a:pt x="2017" y="1856"/>
                    <a:pt x="2113" y="1888"/>
                    <a:pt x="2241" y="1920"/>
                  </a:cubicBezTo>
                  <a:cubicBezTo>
                    <a:pt x="2369" y="1920"/>
                    <a:pt x="2465" y="1952"/>
                    <a:pt x="2593" y="1984"/>
                  </a:cubicBezTo>
                  <a:cubicBezTo>
                    <a:pt x="2689" y="1984"/>
                    <a:pt x="2817" y="1984"/>
                    <a:pt x="2913" y="2016"/>
                  </a:cubicBezTo>
                  <a:lnTo>
                    <a:pt x="3585" y="2016"/>
                  </a:lnTo>
                  <a:cubicBezTo>
                    <a:pt x="3713" y="2016"/>
                    <a:pt x="3841" y="2016"/>
                    <a:pt x="3969" y="1984"/>
                  </a:cubicBezTo>
                  <a:cubicBezTo>
                    <a:pt x="4097" y="1984"/>
                    <a:pt x="4257" y="1952"/>
                    <a:pt x="4386" y="1952"/>
                  </a:cubicBezTo>
                  <a:cubicBezTo>
                    <a:pt x="4610" y="1888"/>
                    <a:pt x="4834" y="1856"/>
                    <a:pt x="5026" y="1792"/>
                  </a:cubicBezTo>
                  <a:cubicBezTo>
                    <a:pt x="5314" y="1696"/>
                    <a:pt x="5570" y="1568"/>
                    <a:pt x="5794" y="1440"/>
                  </a:cubicBezTo>
                  <a:lnTo>
                    <a:pt x="5826" y="1440"/>
                  </a:lnTo>
                  <a:cubicBezTo>
                    <a:pt x="5986" y="1312"/>
                    <a:pt x="6114" y="1216"/>
                    <a:pt x="6242" y="1120"/>
                  </a:cubicBezTo>
                  <a:cubicBezTo>
                    <a:pt x="6338" y="1024"/>
                    <a:pt x="6402" y="960"/>
                    <a:pt x="6466" y="864"/>
                  </a:cubicBezTo>
                  <a:cubicBezTo>
                    <a:pt x="6530" y="800"/>
                    <a:pt x="6562" y="736"/>
                    <a:pt x="6594" y="672"/>
                  </a:cubicBezTo>
                  <a:cubicBezTo>
                    <a:pt x="6626" y="608"/>
                    <a:pt x="6658" y="544"/>
                    <a:pt x="6690" y="448"/>
                  </a:cubicBezTo>
                  <a:close/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1056"/>
                  </a:lnTo>
                  <a:cubicBezTo>
                    <a:pt x="1" y="1600"/>
                    <a:pt x="353" y="2080"/>
                    <a:pt x="993" y="2465"/>
                  </a:cubicBezTo>
                  <a:cubicBezTo>
                    <a:pt x="1153" y="2561"/>
                    <a:pt x="1313" y="2625"/>
                    <a:pt x="1473" y="2689"/>
                  </a:cubicBezTo>
                  <a:cubicBezTo>
                    <a:pt x="1633" y="2753"/>
                    <a:pt x="1761" y="2817"/>
                    <a:pt x="1889" y="2849"/>
                  </a:cubicBezTo>
                  <a:cubicBezTo>
                    <a:pt x="2017" y="2881"/>
                    <a:pt x="2145" y="2913"/>
                    <a:pt x="2241" y="2945"/>
                  </a:cubicBezTo>
                  <a:cubicBezTo>
                    <a:pt x="2369" y="2945"/>
                    <a:pt x="2465" y="2977"/>
                    <a:pt x="2593" y="2977"/>
                  </a:cubicBezTo>
                  <a:cubicBezTo>
                    <a:pt x="2689" y="3009"/>
                    <a:pt x="2817" y="3009"/>
                    <a:pt x="2913" y="3041"/>
                  </a:cubicBezTo>
                  <a:lnTo>
                    <a:pt x="3585" y="3041"/>
                  </a:lnTo>
                  <a:cubicBezTo>
                    <a:pt x="3713" y="3041"/>
                    <a:pt x="3841" y="3009"/>
                    <a:pt x="3969" y="3009"/>
                  </a:cubicBezTo>
                  <a:cubicBezTo>
                    <a:pt x="4097" y="3009"/>
                    <a:pt x="4257" y="2977"/>
                    <a:pt x="4386" y="2945"/>
                  </a:cubicBezTo>
                  <a:cubicBezTo>
                    <a:pt x="4610" y="2913"/>
                    <a:pt x="4834" y="2849"/>
                    <a:pt x="5026" y="2785"/>
                  </a:cubicBezTo>
                  <a:cubicBezTo>
                    <a:pt x="5314" y="2689"/>
                    <a:pt x="5538" y="2593"/>
                    <a:pt x="5762" y="2465"/>
                  </a:cubicBezTo>
                  <a:cubicBezTo>
                    <a:pt x="5794" y="2465"/>
                    <a:pt x="5794" y="2433"/>
                    <a:pt x="5826" y="2433"/>
                  </a:cubicBezTo>
                  <a:cubicBezTo>
                    <a:pt x="5986" y="2337"/>
                    <a:pt x="6114" y="2240"/>
                    <a:pt x="6242" y="2112"/>
                  </a:cubicBezTo>
                  <a:cubicBezTo>
                    <a:pt x="6338" y="2048"/>
                    <a:pt x="6402" y="1984"/>
                    <a:pt x="6466" y="1888"/>
                  </a:cubicBezTo>
                  <a:cubicBezTo>
                    <a:pt x="6530" y="1824"/>
                    <a:pt x="6562" y="1760"/>
                    <a:pt x="6594" y="1696"/>
                  </a:cubicBezTo>
                  <a:lnTo>
                    <a:pt x="6690" y="1504"/>
                  </a:lnTo>
                  <a:cubicBezTo>
                    <a:pt x="6722" y="1440"/>
                    <a:pt x="6722" y="1344"/>
                    <a:pt x="6754" y="1280"/>
                  </a:cubicBezTo>
                  <a:cubicBezTo>
                    <a:pt x="6754" y="1216"/>
                    <a:pt x="6786" y="1152"/>
                    <a:pt x="6786" y="1088"/>
                  </a:cubicBezTo>
                  <a:lnTo>
                    <a:pt x="6786" y="1056"/>
                  </a:lnTo>
                  <a:lnTo>
                    <a:pt x="6786" y="64"/>
                  </a:lnTo>
                  <a:cubicBezTo>
                    <a:pt x="6786" y="32"/>
                    <a:pt x="6754" y="32"/>
                    <a:pt x="6754" y="32"/>
                  </a:cubicBezTo>
                  <a:cubicBezTo>
                    <a:pt x="6722" y="32"/>
                    <a:pt x="6690" y="32"/>
                    <a:pt x="6690" y="64"/>
                  </a:cubicBezTo>
                  <a:lnTo>
                    <a:pt x="6690" y="96"/>
                  </a:lnTo>
                  <a:lnTo>
                    <a:pt x="6690" y="288"/>
                  </a:lnTo>
                  <a:cubicBezTo>
                    <a:pt x="6658" y="320"/>
                    <a:pt x="6658" y="384"/>
                    <a:pt x="6626" y="448"/>
                  </a:cubicBezTo>
                  <a:lnTo>
                    <a:pt x="6530" y="640"/>
                  </a:lnTo>
                  <a:cubicBezTo>
                    <a:pt x="6498" y="704"/>
                    <a:pt x="6466" y="768"/>
                    <a:pt x="6402" y="832"/>
                  </a:cubicBezTo>
                  <a:cubicBezTo>
                    <a:pt x="6338" y="928"/>
                    <a:pt x="6274" y="992"/>
                    <a:pt x="6210" y="1056"/>
                  </a:cubicBezTo>
                  <a:cubicBezTo>
                    <a:pt x="6082" y="1184"/>
                    <a:pt x="5954" y="1280"/>
                    <a:pt x="5794" y="1376"/>
                  </a:cubicBezTo>
                  <a:cubicBezTo>
                    <a:pt x="5762" y="1376"/>
                    <a:pt x="5762" y="1376"/>
                    <a:pt x="5762" y="1408"/>
                  </a:cubicBezTo>
                  <a:cubicBezTo>
                    <a:pt x="5538" y="1536"/>
                    <a:pt x="5282" y="1632"/>
                    <a:pt x="5026" y="1728"/>
                  </a:cubicBezTo>
                  <a:cubicBezTo>
                    <a:pt x="4834" y="1792"/>
                    <a:pt x="4610" y="1824"/>
                    <a:pt x="4386" y="1856"/>
                  </a:cubicBezTo>
                  <a:cubicBezTo>
                    <a:pt x="4257" y="1888"/>
                    <a:pt x="4097" y="1920"/>
                    <a:pt x="3969" y="1920"/>
                  </a:cubicBezTo>
                  <a:cubicBezTo>
                    <a:pt x="3841" y="1952"/>
                    <a:pt x="3713" y="1952"/>
                    <a:pt x="3585" y="1952"/>
                  </a:cubicBezTo>
                  <a:lnTo>
                    <a:pt x="2913" y="1952"/>
                  </a:lnTo>
                  <a:cubicBezTo>
                    <a:pt x="2817" y="1920"/>
                    <a:pt x="2721" y="1920"/>
                    <a:pt x="2593" y="1920"/>
                  </a:cubicBezTo>
                  <a:cubicBezTo>
                    <a:pt x="2497" y="1888"/>
                    <a:pt x="2369" y="1888"/>
                    <a:pt x="2273" y="1856"/>
                  </a:cubicBezTo>
                  <a:cubicBezTo>
                    <a:pt x="2145" y="1824"/>
                    <a:pt x="2017" y="1792"/>
                    <a:pt x="1921" y="1760"/>
                  </a:cubicBezTo>
                  <a:cubicBezTo>
                    <a:pt x="1793" y="1728"/>
                    <a:pt x="1633" y="1696"/>
                    <a:pt x="1505" y="1632"/>
                  </a:cubicBezTo>
                  <a:cubicBezTo>
                    <a:pt x="1345" y="1568"/>
                    <a:pt x="1185" y="1472"/>
                    <a:pt x="1025" y="1408"/>
                  </a:cubicBezTo>
                  <a:cubicBezTo>
                    <a:pt x="417" y="1024"/>
                    <a:pt x="65" y="544"/>
                    <a:pt x="65" y="64"/>
                  </a:cubicBez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4818975" y="3087525"/>
              <a:ext cx="184875" cy="97650"/>
            </a:xfrm>
            <a:custGeom>
              <a:avLst/>
              <a:gdLst/>
              <a:ahLst/>
              <a:cxnLst/>
              <a:rect l="l" t="t" r="r" b="b"/>
              <a:pathLst>
                <a:path w="7395" h="3906" extrusionOk="0">
                  <a:moveTo>
                    <a:pt x="3685" y="1"/>
                  </a:moveTo>
                  <a:cubicBezTo>
                    <a:pt x="2825" y="1"/>
                    <a:pt x="1969" y="193"/>
                    <a:pt x="1313" y="577"/>
                  </a:cubicBezTo>
                  <a:cubicBezTo>
                    <a:pt x="1" y="1345"/>
                    <a:pt x="33" y="2561"/>
                    <a:pt x="1345" y="3329"/>
                  </a:cubicBezTo>
                  <a:cubicBezTo>
                    <a:pt x="2001" y="3713"/>
                    <a:pt x="2857" y="3905"/>
                    <a:pt x="3713" y="3905"/>
                  </a:cubicBezTo>
                  <a:cubicBezTo>
                    <a:pt x="4569" y="3905"/>
                    <a:pt x="5426" y="3713"/>
                    <a:pt x="6082" y="3329"/>
                  </a:cubicBezTo>
                  <a:cubicBezTo>
                    <a:pt x="7394" y="2561"/>
                    <a:pt x="7394" y="1345"/>
                    <a:pt x="6082" y="577"/>
                  </a:cubicBezTo>
                  <a:cubicBezTo>
                    <a:pt x="5410" y="193"/>
                    <a:pt x="4545" y="1"/>
                    <a:pt x="36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4826975" y="3086725"/>
              <a:ext cx="169650" cy="99250"/>
            </a:xfrm>
            <a:custGeom>
              <a:avLst/>
              <a:gdLst/>
              <a:ahLst/>
              <a:cxnLst/>
              <a:rect l="l" t="t" r="r" b="b"/>
              <a:pathLst>
                <a:path w="6786" h="3970" extrusionOk="0">
                  <a:moveTo>
                    <a:pt x="3361" y="65"/>
                  </a:moveTo>
                  <a:cubicBezTo>
                    <a:pt x="4225" y="65"/>
                    <a:pt x="5090" y="257"/>
                    <a:pt x="5730" y="641"/>
                  </a:cubicBezTo>
                  <a:cubicBezTo>
                    <a:pt x="6338" y="993"/>
                    <a:pt x="6690" y="1473"/>
                    <a:pt x="6690" y="1985"/>
                  </a:cubicBezTo>
                  <a:cubicBezTo>
                    <a:pt x="6690" y="2497"/>
                    <a:pt x="6370" y="2977"/>
                    <a:pt x="5730" y="3329"/>
                  </a:cubicBezTo>
                  <a:cubicBezTo>
                    <a:pt x="5090" y="3697"/>
                    <a:pt x="4241" y="3881"/>
                    <a:pt x="3389" y="3881"/>
                  </a:cubicBezTo>
                  <a:cubicBezTo>
                    <a:pt x="2537" y="3881"/>
                    <a:pt x="1681" y="3697"/>
                    <a:pt x="1025" y="3329"/>
                  </a:cubicBezTo>
                  <a:cubicBezTo>
                    <a:pt x="417" y="2977"/>
                    <a:pt x="65" y="2497"/>
                    <a:pt x="65" y="1985"/>
                  </a:cubicBezTo>
                  <a:cubicBezTo>
                    <a:pt x="65" y="1473"/>
                    <a:pt x="385" y="993"/>
                    <a:pt x="1025" y="641"/>
                  </a:cubicBezTo>
                  <a:cubicBezTo>
                    <a:pt x="1665" y="257"/>
                    <a:pt x="2529" y="65"/>
                    <a:pt x="3361" y="65"/>
                  </a:cubicBezTo>
                  <a:close/>
                  <a:moveTo>
                    <a:pt x="3377" y="1"/>
                  </a:moveTo>
                  <a:cubicBezTo>
                    <a:pt x="2513" y="1"/>
                    <a:pt x="1649" y="193"/>
                    <a:pt x="993" y="577"/>
                  </a:cubicBezTo>
                  <a:cubicBezTo>
                    <a:pt x="353" y="961"/>
                    <a:pt x="1" y="1441"/>
                    <a:pt x="1" y="1985"/>
                  </a:cubicBezTo>
                  <a:cubicBezTo>
                    <a:pt x="1" y="2497"/>
                    <a:pt x="353" y="3009"/>
                    <a:pt x="993" y="3393"/>
                  </a:cubicBezTo>
                  <a:cubicBezTo>
                    <a:pt x="1665" y="3777"/>
                    <a:pt x="2529" y="3969"/>
                    <a:pt x="3393" y="3969"/>
                  </a:cubicBezTo>
                  <a:cubicBezTo>
                    <a:pt x="4257" y="3969"/>
                    <a:pt x="5122" y="3777"/>
                    <a:pt x="5762" y="3393"/>
                  </a:cubicBezTo>
                  <a:cubicBezTo>
                    <a:pt x="6434" y="3009"/>
                    <a:pt x="6786" y="2529"/>
                    <a:pt x="6786" y="1985"/>
                  </a:cubicBezTo>
                  <a:cubicBezTo>
                    <a:pt x="6786" y="1441"/>
                    <a:pt x="6402" y="961"/>
                    <a:pt x="5762" y="577"/>
                  </a:cubicBezTo>
                  <a:cubicBezTo>
                    <a:pt x="5106" y="193"/>
                    <a:pt x="4241" y="1"/>
                    <a:pt x="33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4839775" y="3098325"/>
              <a:ext cx="144050" cy="75850"/>
            </a:xfrm>
            <a:custGeom>
              <a:avLst/>
              <a:gdLst/>
              <a:ahLst/>
              <a:cxnLst/>
              <a:rect l="l" t="t" r="r" b="b"/>
              <a:pathLst>
                <a:path w="5762" h="3034" extrusionOk="0">
                  <a:moveTo>
                    <a:pt x="2849" y="1"/>
                  </a:moveTo>
                  <a:cubicBezTo>
                    <a:pt x="2177" y="1"/>
                    <a:pt x="1505" y="145"/>
                    <a:pt x="993" y="433"/>
                  </a:cubicBezTo>
                  <a:cubicBezTo>
                    <a:pt x="1" y="1041"/>
                    <a:pt x="1" y="2001"/>
                    <a:pt x="1025" y="2577"/>
                  </a:cubicBezTo>
                  <a:cubicBezTo>
                    <a:pt x="1537" y="2881"/>
                    <a:pt x="2209" y="3033"/>
                    <a:pt x="2881" y="3033"/>
                  </a:cubicBezTo>
                  <a:cubicBezTo>
                    <a:pt x="3553" y="3033"/>
                    <a:pt x="4226" y="2881"/>
                    <a:pt x="4738" y="2577"/>
                  </a:cubicBezTo>
                  <a:cubicBezTo>
                    <a:pt x="5762" y="2001"/>
                    <a:pt x="5762" y="1041"/>
                    <a:pt x="4706" y="433"/>
                  </a:cubicBezTo>
                  <a:cubicBezTo>
                    <a:pt x="4194" y="145"/>
                    <a:pt x="3521" y="1"/>
                    <a:pt x="2849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4845375" y="3097525"/>
              <a:ext cx="132850" cy="77250"/>
            </a:xfrm>
            <a:custGeom>
              <a:avLst/>
              <a:gdLst/>
              <a:ahLst/>
              <a:cxnLst/>
              <a:rect l="l" t="t" r="r" b="b"/>
              <a:pathLst>
                <a:path w="5314" h="3090" extrusionOk="0">
                  <a:moveTo>
                    <a:pt x="2625" y="81"/>
                  </a:moveTo>
                  <a:cubicBezTo>
                    <a:pt x="3297" y="81"/>
                    <a:pt x="3970" y="209"/>
                    <a:pt x="4482" y="497"/>
                  </a:cubicBezTo>
                  <a:cubicBezTo>
                    <a:pt x="4962" y="785"/>
                    <a:pt x="5250" y="1169"/>
                    <a:pt x="5250" y="1553"/>
                  </a:cubicBezTo>
                  <a:cubicBezTo>
                    <a:pt x="5250" y="1937"/>
                    <a:pt x="4962" y="2321"/>
                    <a:pt x="4482" y="2609"/>
                  </a:cubicBezTo>
                  <a:cubicBezTo>
                    <a:pt x="3986" y="2897"/>
                    <a:pt x="3321" y="3041"/>
                    <a:pt x="2653" y="3041"/>
                  </a:cubicBezTo>
                  <a:cubicBezTo>
                    <a:pt x="1985" y="3041"/>
                    <a:pt x="1313" y="2897"/>
                    <a:pt x="801" y="2609"/>
                  </a:cubicBezTo>
                  <a:cubicBezTo>
                    <a:pt x="321" y="2321"/>
                    <a:pt x="65" y="1937"/>
                    <a:pt x="65" y="1553"/>
                  </a:cubicBezTo>
                  <a:cubicBezTo>
                    <a:pt x="65" y="1169"/>
                    <a:pt x="321" y="785"/>
                    <a:pt x="801" y="497"/>
                  </a:cubicBezTo>
                  <a:cubicBezTo>
                    <a:pt x="1313" y="209"/>
                    <a:pt x="1985" y="81"/>
                    <a:pt x="2625" y="81"/>
                  </a:cubicBezTo>
                  <a:close/>
                  <a:moveTo>
                    <a:pt x="2629" y="1"/>
                  </a:moveTo>
                  <a:cubicBezTo>
                    <a:pt x="1953" y="1"/>
                    <a:pt x="1281" y="145"/>
                    <a:pt x="769" y="433"/>
                  </a:cubicBezTo>
                  <a:cubicBezTo>
                    <a:pt x="257" y="721"/>
                    <a:pt x="1" y="1137"/>
                    <a:pt x="1" y="1553"/>
                  </a:cubicBezTo>
                  <a:cubicBezTo>
                    <a:pt x="1" y="1969"/>
                    <a:pt x="257" y="2353"/>
                    <a:pt x="769" y="2641"/>
                  </a:cubicBezTo>
                  <a:cubicBezTo>
                    <a:pt x="1313" y="2961"/>
                    <a:pt x="1985" y="3089"/>
                    <a:pt x="2657" y="3089"/>
                  </a:cubicBezTo>
                  <a:cubicBezTo>
                    <a:pt x="3329" y="3089"/>
                    <a:pt x="4002" y="2961"/>
                    <a:pt x="4514" y="2641"/>
                  </a:cubicBezTo>
                  <a:cubicBezTo>
                    <a:pt x="5026" y="2353"/>
                    <a:pt x="5314" y="1969"/>
                    <a:pt x="5314" y="1553"/>
                  </a:cubicBezTo>
                  <a:cubicBezTo>
                    <a:pt x="5314" y="1137"/>
                    <a:pt x="5026" y="753"/>
                    <a:pt x="4514" y="433"/>
                  </a:cubicBezTo>
                  <a:cubicBezTo>
                    <a:pt x="3986" y="145"/>
                    <a:pt x="3305" y="1"/>
                    <a:pt x="262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4987000" y="31611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4911000" y="31923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4925400" y="31915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32" y="449"/>
                    <a:pt x="64" y="449"/>
                  </a:cubicBezTo>
                  <a:lnTo>
                    <a:pt x="96" y="417"/>
                  </a:ln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4940600" y="31891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97" y="449"/>
                    <a:pt x="65" y="417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4955000" y="31843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33" y="449"/>
                    <a:pt x="65" y="449"/>
                    <a:pt x="65" y="417"/>
                  </a:cubicBezTo>
                  <a:lnTo>
                    <a:pt x="65" y="64"/>
                  </a:lnTo>
                  <a:cubicBezTo>
                    <a:pt x="65" y="32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4966200" y="31779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416"/>
                  </a:lnTo>
                  <a:cubicBezTo>
                    <a:pt x="1" y="448"/>
                    <a:pt x="33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4976600" y="31707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5" y="0"/>
                  </a:moveTo>
                  <a:cubicBezTo>
                    <a:pt x="33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48"/>
                    <a:pt x="33" y="448"/>
                    <a:pt x="65" y="448"/>
                  </a:cubicBezTo>
                  <a:cubicBezTo>
                    <a:pt x="65" y="448"/>
                    <a:pt x="97" y="448"/>
                    <a:pt x="97" y="416"/>
                  </a:cubicBezTo>
                  <a:lnTo>
                    <a:pt x="97" y="3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4834975" y="31611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cubicBezTo>
                    <a:pt x="1" y="448"/>
                    <a:pt x="33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4895800" y="31915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32" y="449"/>
                    <a:pt x="64" y="449"/>
                  </a:cubicBezTo>
                  <a:lnTo>
                    <a:pt x="96" y="417"/>
                  </a:ln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4881400" y="31891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64"/>
                  </a:lnTo>
                  <a:cubicBezTo>
                    <a:pt x="64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4866975" y="3184350"/>
              <a:ext cx="2450" cy="11225"/>
            </a:xfrm>
            <a:custGeom>
              <a:avLst/>
              <a:gdLst/>
              <a:ahLst/>
              <a:cxnLst/>
              <a:rect l="l" t="t" r="r" b="b"/>
              <a:pathLst>
                <a:path w="98" h="449" extrusionOk="0"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97" y="449"/>
                    <a:pt x="97" y="417"/>
                  </a:cubicBezTo>
                  <a:lnTo>
                    <a:pt x="97" y="64"/>
                  </a:ln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4855775" y="31779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4844575" y="31707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5" y="0"/>
                  </a:moveTo>
                  <a:cubicBezTo>
                    <a:pt x="33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48"/>
                    <a:pt x="33" y="448"/>
                    <a:pt x="65" y="448"/>
                  </a:cubicBezTo>
                  <a:cubicBezTo>
                    <a:pt x="65" y="448"/>
                    <a:pt x="97" y="448"/>
                    <a:pt x="97" y="416"/>
                  </a:cubicBezTo>
                  <a:lnTo>
                    <a:pt x="97" y="3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4869400" y="3111525"/>
              <a:ext cx="85625" cy="49650"/>
            </a:xfrm>
            <a:custGeom>
              <a:avLst/>
              <a:gdLst/>
              <a:ahLst/>
              <a:cxnLst/>
              <a:rect l="l" t="t" r="r" b="b"/>
              <a:pathLst>
                <a:path w="3425" h="1986" extrusionOk="0">
                  <a:moveTo>
                    <a:pt x="736" y="1"/>
                  </a:moveTo>
                  <a:lnTo>
                    <a:pt x="512" y="129"/>
                  </a:lnTo>
                  <a:lnTo>
                    <a:pt x="896" y="353"/>
                  </a:lnTo>
                  <a:cubicBezTo>
                    <a:pt x="832" y="385"/>
                    <a:pt x="800" y="417"/>
                    <a:pt x="736" y="417"/>
                  </a:cubicBezTo>
                  <a:lnTo>
                    <a:pt x="640" y="513"/>
                  </a:lnTo>
                  <a:lnTo>
                    <a:pt x="256" y="289"/>
                  </a:lnTo>
                  <a:lnTo>
                    <a:pt x="0" y="417"/>
                  </a:lnTo>
                  <a:lnTo>
                    <a:pt x="448" y="673"/>
                  </a:lnTo>
                  <a:cubicBezTo>
                    <a:pt x="160" y="1025"/>
                    <a:pt x="288" y="1441"/>
                    <a:pt x="768" y="1729"/>
                  </a:cubicBezTo>
                  <a:cubicBezTo>
                    <a:pt x="1056" y="1889"/>
                    <a:pt x="1408" y="1953"/>
                    <a:pt x="1792" y="1985"/>
                  </a:cubicBezTo>
                  <a:lnTo>
                    <a:pt x="1792" y="1729"/>
                  </a:lnTo>
                  <a:cubicBezTo>
                    <a:pt x="1536" y="1729"/>
                    <a:pt x="1280" y="1665"/>
                    <a:pt x="1056" y="1537"/>
                  </a:cubicBezTo>
                  <a:cubicBezTo>
                    <a:pt x="768" y="1377"/>
                    <a:pt x="672" y="1089"/>
                    <a:pt x="768" y="865"/>
                  </a:cubicBezTo>
                  <a:lnTo>
                    <a:pt x="768" y="865"/>
                  </a:lnTo>
                  <a:lnTo>
                    <a:pt x="1504" y="1281"/>
                  </a:lnTo>
                  <a:lnTo>
                    <a:pt x="1728" y="1153"/>
                  </a:lnTo>
                  <a:lnTo>
                    <a:pt x="960" y="705"/>
                  </a:lnTo>
                  <a:cubicBezTo>
                    <a:pt x="960" y="673"/>
                    <a:pt x="1024" y="641"/>
                    <a:pt x="1056" y="609"/>
                  </a:cubicBezTo>
                  <a:cubicBezTo>
                    <a:pt x="1088" y="577"/>
                    <a:pt x="1152" y="577"/>
                    <a:pt x="1184" y="545"/>
                  </a:cubicBezTo>
                  <a:lnTo>
                    <a:pt x="1984" y="993"/>
                  </a:lnTo>
                  <a:lnTo>
                    <a:pt x="2240" y="865"/>
                  </a:lnTo>
                  <a:lnTo>
                    <a:pt x="1504" y="449"/>
                  </a:lnTo>
                  <a:cubicBezTo>
                    <a:pt x="1630" y="430"/>
                    <a:pt x="1756" y="419"/>
                    <a:pt x="1880" y="419"/>
                  </a:cubicBezTo>
                  <a:cubicBezTo>
                    <a:pt x="2164" y="419"/>
                    <a:pt x="2433" y="475"/>
                    <a:pt x="2657" y="609"/>
                  </a:cubicBezTo>
                  <a:cubicBezTo>
                    <a:pt x="2849" y="737"/>
                    <a:pt x="2977" y="865"/>
                    <a:pt x="2977" y="1025"/>
                  </a:cubicBezTo>
                  <a:lnTo>
                    <a:pt x="3425" y="1025"/>
                  </a:lnTo>
                  <a:cubicBezTo>
                    <a:pt x="3393" y="801"/>
                    <a:pt x="3265" y="609"/>
                    <a:pt x="2977" y="417"/>
                  </a:cubicBezTo>
                  <a:cubicBezTo>
                    <a:pt x="2673" y="255"/>
                    <a:pt x="2266" y="170"/>
                    <a:pt x="1862" y="170"/>
                  </a:cubicBezTo>
                  <a:cubicBezTo>
                    <a:pt x="1628" y="170"/>
                    <a:pt x="1396" y="198"/>
                    <a:pt x="1184" y="257"/>
                  </a:cubicBezTo>
                  <a:lnTo>
                    <a:pt x="73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4868600" y="3110725"/>
              <a:ext cx="87225" cy="51250"/>
            </a:xfrm>
            <a:custGeom>
              <a:avLst/>
              <a:gdLst/>
              <a:ahLst/>
              <a:cxnLst/>
              <a:rect l="l" t="t" r="r" b="b"/>
              <a:pathLst>
                <a:path w="3489" h="2050" extrusionOk="0">
                  <a:moveTo>
                    <a:pt x="768" y="65"/>
                  </a:moveTo>
                  <a:lnTo>
                    <a:pt x="1184" y="321"/>
                  </a:lnTo>
                  <a:lnTo>
                    <a:pt x="1216" y="321"/>
                  </a:lnTo>
                  <a:cubicBezTo>
                    <a:pt x="1439" y="262"/>
                    <a:pt x="1675" y="234"/>
                    <a:pt x="1907" y="234"/>
                  </a:cubicBezTo>
                  <a:cubicBezTo>
                    <a:pt x="2306" y="234"/>
                    <a:pt x="2693" y="319"/>
                    <a:pt x="2977" y="481"/>
                  </a:cubicBezTo>
                  <a:cubicBezTo>
                    <a:pt x="3233" y="641"/>
                    <a:pt x="3393" y="833"/>
                    <a:pt x="3425" y="1025"/>
                  </a:cubicBezTo>
                  <a:lnTo>
                    <a:pt x="3073" y="1025"/>
                  </a:lnTo>
                  <a:cubicBezTo>
                    <a:pt x="3009" y="865"/>
                    <a:pt x="2913" y="737"/>
                    <a:pt x="2721" y="609"/>
                  </a:cubicBezTo>
                  <a:cubicBezTo>
                    <a:pt x="2483" y="490"/>
                    <a:pt x="2175" y="424"/>
                    <a:pt x="1862" y="424"/>
                  </a:cubicBezTo>
                  <a:cubicBezTo>
                    <a:pt x="1753" y="424"/>
                    <a:pt x="1644" y="432"/>
                    <a:pt x="1536" y="449"/>
                  </a:cubicBezTo>
                  <a:cubicBezTo>
                    <a:pt x="1536" y="449"/>
                    <a:pt x="1504" y="449"/>
                    <a:pt x="1504" y="481"/>
                  </a:cubicBezTo>
                  <a:lnTo>
                    <a:pt x="1536" y="513"/>
                  </a:lnTo>
                  <a:lnTo>
                    <a:pt x="2176" y="897"/>
                  </a:lnTo>
                  <a:lnTo>
                    <a:pt x="2016" y="993"/>
                  </a:lnTo>
                  <a:lnTo>
                    <a:pt x="1248" y="545"/>
                  </a:lnTo>
                  <a:lnTo>
                    <a:pt x="1216" y="545"/>
                  </a:lnTo>
                  <a:cubicBezTo>
                    <a:pt x="1152" y="577"/>
                    <a:pt x="1120" y="577"/>
                    <a:pt x="1088" y="609"/>
                  </a:cubicBezTo>
                  <a:cubicBezTo>
                    <a:pt x="1024" y="641"/>
                    <a:pt x="992" y="641"/>
                    <a:pt x="960" y="705"/>
                  </a:cubicBezTo>
                  <a:lnTo>
                    <a:pt x="960" y="737"/>
                  </a:lnTo>
                  <a:lnTo>
                    <a:pt x="1696" y="1185"/>
                  </a:lnTo>
                  <a:lnTo>
                    <a:pt x="1536" y="1281"/>
                  </a:lnTo>
                  <a:lnTo>
                    <a:pt x="832" y="865"/>
                  </a:lnTo>
                  <a:lnTo>
                    <a:pt x="800" y="865"/>
                  </a:lnTo>
                  <a:cubicBezTo>
                    <a:pt x="800" y="865"/>
                    <a:pt x="800" y="897"/>
                    <a:pt x="768" y="897"/>
                  </a:cubicBezTo>
                  <a:cubicBezTo>
                    <a:pt x="640" y="1153"/>
                    <a:pt x="768" y="1409"/>
                    <a:pt x="1088" y="1601"/>
                  </a:cubicBezTo>
                  <a:cubicBezTo>
                    <a:pt x="1280" y="1697"/>
                    <a:pt x="1504" y="1761"/>
                    <a:pt x="1792" y="1793"/>
                  </a:cubicBezTo>
                  <a:lnTo>
                    <a:pt x="1792" y="1985"/>
                  </a:lnTo>
                  <a:cubicBezTo>
                    <a:pt x="1408" y="1953"/>
                    <a:pt x="1056" y="1857"/>
                    <a:pt x="800" y="1729"/>
                  </a:cubicBezTo>
                  <a:cubicBezTo>
                    <a:pt x="576" y="1569"/>
                    <a:pt x="416" y="1377"/>
                    <a:pt x="384" y="1185"/>
                  </a:cubicBezTo>
                  <a:cubicBezTo>
                    <a:pt x="352" y="1025"/>
                    <a:pt x="384" y="865"/>
                    <a:pt x="512" y="737"/>
                  </a:cubicBezTo>
                  <a:lnTo>
                    <a:pt x="512" y="705"/>
                  </a:lnTo>
                  <a:lnTo>
                    <a:pt x="512" y="673"/>
                  </a:lnTo>
                  <a:lnTo>
                    <a:pt x="128" y="449"/>
                  </a:lnTo>
                  <a:lnTo>
                    <a:pt x="288" y="353"/>
                  </a:lnTo>
                  <a:lnTo>
                    <a:pt x="640" y="577"/>
                  </a:lnTo>
                  <a:lnTo>
                    <a:pt x="672" y="577"/>
                  </a:lnTo>
                  <a:cubicBezTo>
                    <a:pt x="736" y="545"/>
                    <a:pt x="768" y="513"/>
                    <a:pt x="800" y="481"/>
                  </a:cubicBezTo>
                  <a:cubicBezTo>
                    <a:pt x="832" y="481"/>
                    <a:pt x="864" y="449"/>
                    <a:pt x="928" y="417"/>
                  </a:cubicBezTo>
                  <a:cubicBezTo>
                    <a:pt x="928" y="417"/>
                    <a:pt x="960" y="417"/>
                    <a:pt x="960" y="385"/>
                  </a:cubicBezTo>
                  <a:cubicBezTo>
                    <a:pt x="960" y="385"/>
                    <a:pt x="928" y="385"/>
                    <a:pt x="928" y="353"/>
                  </a:cubicBezTo>
                  <a:lnTo>
                    <a:pt x="608" y="193"/>
                  </a:lnTo>
                  <a:lnTo>
                    <a:pt x="768" y="65"/>
                  </a:lnTo>
                  <a:close/>
                  <a:moveTo>
                    <a:pt x="768" y="1"/>
                  </a:moveTo>
                  <a:lnTo>
                    <a:pt x="512" y="129"/>
                  </a:lnTo>
                  <a:cubicBezTo>
                    <a:pt x="512" y="161"/>
                    <a:pt x="480" y="161"/>
                    <a:pt x="480" y="161"/>
                  </a:cubicBezTo>
                  <a:cubicBezTo>
                    <a:pt x="480" y="193"/>
                    <a:pt x="512" y="193"/>
                    <a:pt x="512" y="193"/>
                  </a:cubicBezTo>
                  <a:lnTo>
                    <a:pt x="832" y="385"/>
                  </a:lnTo>
                  <a:cubicBezTo>
                    <a:pt x="800" y="417"/>
                    <a:pt x="768" y="417"/>
                    <a:pt x="768" y="417"/>
                  </a:cubicBezTo>
                  <a:cubicBezTo>
                    <a:pt x="736" y="449"/>
                    <a:pt x="704" y="481"/>
                    <a:pt x="672" y="481"/>
                  </a:cubicBezTo>
                  <a:lnTo>
                    <a:pt x="288" y="289"/>
                  </a:lnTo>
                  <a:lnTo>
                    <a:pt x="256" y="289"/>
                  </a:lnTo>
                  <a:lnTo>
                    <a:pt x="32" y="417"/>
                  </a:lnTo>
                  <a:cubicBezTo>
                    <a:pt x="0" y="449"/>
                    <a:pt x="0" y="449"/>
                    <a:pt x="0" y="481"/>
                  </a:cubicBezTo>
                  <a:lnTo>
                    <a:pt x="32" y="513"/>
                  </a:lnTo>
                  <a:lnTo>
                    <a:pt x="416" y="737"/>
                  </a:lnTo>
                  <a:cubicBezTo>
                    <a:pt x="320" y="865"/>
                    <a:pt x="256" y="1057"/>
                    <a:pt x="288" y="1217"/>
                  </a:cubicBezTo>
                  <a:cubicBezTo>
                    <a:pt x="352" y="1441"/>
                    <a:pt x="512" y="1633"/>
                    <a:pt x="768" y="1793"/>
                  </a:cubicBezTo>
                  <a:cubicBezTo>
                    <a:pt x="1056" y="1953"/>
                    <a:pt x="1408" y="2049"/>
                    <a:pt x="1824" y="2049"/>
                  </a:cubicBezTo>
                  <a:cubicBezTo>
                    <a:pt x="1856" y="2049"/>
                    <a:pt x="1856" y="2017"/>
                    <a:pt x="1856" y="2017"/>
                  </a:cubicBezTo>
                  <a:lnTo>
                    <a:pt x="1856" y="1761"/>
                  </a:lnTo>
                  <a:lnTo>
                    <a:pt x="1824" y="1729"/>
                  </a:lnTo>
                  <a:cubicBezTo>
                    <a:pt x="1536" y="1729"/>
                    <a:pt x="1312" y="1665"/>
                    <a:pt x="1120" y="1537"/>
                  </a:cubicBezTo>
                  <a:cubicBezTo>
                    <a:pt x="832" y="1409"/>
                    <a:pt x="736" y="1185"/>
                    <a:pt x="832" y="961"/>
                  </a:cubicBezTo>
                  <a:lnTo>
                    <a:pt x="832" y="961"/>
                  </a:lnTo>
                  <a:lnTo>
                    <a:pt x="1504" y="1345"/>
                  </a:lnTo>
                  <a:cubicBezTo>
                    <a:pt x="1520" y="1361"/>
                    <a:pt x="1528" y="1369"/>
                    <a:pt x="1532" y="1369"/>
                  </a:cubicBezTo>
                  <a:cubicBezTo>
                    <a:pt x="1536" y="1369"/>
                    <a:pt x="1536" y="1361"/>
                    <a:pt x="1536" y="1345"/>
                  </a:cubicBezTo>
                  <a:lnTo>
                    <a:pt x="1792" y="1217"/>
                  </a:lnTo>
                  <a:lnTo>
                    <a:pt x="1792" y="1185"/>
                  </a:lnTo>
                  <a:lnTo>
                    <a:pt x="1792" y="1153"/>
                  </a:lnTo>
                  <a:lnTo>
                    <a:pt x="1056" y="705"/>
                  </a:lnTo>
                  <a:cubicBezTo>
                    <a:pt x="1056" y="705"/>
                    <a:pt x="1088" y="673"/>
                    <a:pt x="1120" y="673"/>
                  </a:cubicBezTo>
                  <a:cubicBezTo>
                    <a:pt x="1152" y="641"/>
                    <a:pt x="1184" y="641"/>
                    <a:pt x="1216" y="609"/>
                  </a:cubicBezTo>
                  <a:lnTo>
                    <a:pt x="1984" y="1057"/>
                  </a:lnTo>
                  <a:cubicBezTo>
                    <a:pt x="2000" y="1073"/>
                    <a:pt x="2008" y="1081"/>
                    <a:pt x="2016" y="1081"/>
                  </a:cubicBezTo>
                  <a:cubicBezTo>
                    <a:pt x="2024" y="1081"/>
                    <a:pt x="2032" y="1073"/>
                    <a:pt x="2048" y="1057"/>
                  </a:cubicBezTo>
                  <a:lnTo>
                    <a:pt x="2272" y="929"/>
                  </a:lnTo>
                  <a:cubicBezTo>
                    <a:pt x="2272" y="897"/>
                    <a:pt x="2304" y="897"/>
                    <a:pt x="2304" y="897"/>
                  </a:cubicBezTo>
                  <a:cubicBezTo>
                    <a:pt x="2304" y="865"/>
                    <a:pt x="2304" y="865"/>
                    <a:pt x="2272" y="865"/>
                  </a:cubicBezTo>
                  <a:lnTo>
                    <a:pt x="1664" y="481"/>
                  </a:lnTo>
                  <a:cubicBezTo>
                    <a:pt x="1723" y="476"/>
                    <a:pt x="1783" y="473"/>
                    <a:pt x="1842" y="473"/>
                  </a:cubicBezTo>
                  <a:cubicBezTo>
                    <a:pt x="2142" y="473"/>
                    <a:pt x="2448" y="540"/>
                    <a:pt x="2689" y="673"/>
                  </a:cubicBezTo>
                  <a:cubicBezTo>
                    <a:pt x="2849" y="769"/>
                    <a:pt x="2977" y="897"/>
                    <a:pt x="2977" y="1057"/>
                  </a:cubicBezTo>
                  <a:cubicBezTo>
                    <a:pt x="2977" y="1089"/>
                    <a:pt x="3009" y="1089"/>
                    <a:pt x="3009" y="1089"/>
                  </a:cubicBezTo>
                  <a:lnTo>
                    <a:pt x="3489" y="1089"/>
                  </a:lnTo>
                  <a:lnTo>
                    <a:pt x="3489" y="1057"/>
                  </a:lnTo>
                  <a:cubicBezTo>
                    <a:pt x="3457" y="801"/>
                    <a:pt x="3297" y="577"/>
                    <a:pt x="3009" y="417"/>
                  </a:cubicBezTo>
                  <a:cubicBezTo>
                    <a:pt x="2703" y="254"/>
                    <a:pt x="2305" y="156"/>
                    <a:pt x="1900" y="156"/>
                  </a:cubicBezTo>
                  <a:cubicBezTo>
                    <a:pt x="1670" y="156"/>
                    <a:pt x="1437" y="187"/>
                    <a:pt x="1216" y="257"/>
                  </a:cubicBezTo>
                  <a:lnTo>
                    <a:pt x="80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4795775" y="3114725"/>
              <a:ext cx="167250" cy="74250"/>
            </a:xfrm>
            <a:custGeom>
              <a:avLst/>
              <a:gdLst/>
              <a:ahLst/>
              <a:cxnLst/>
              <a:rect l="l" t="t" r="r" b="b"/>
              <a:pathLst>
                <a:path w="6690" h="2970" extrusionOk="0">
                  <a:moveTo>
                    <a:pt x="0" y="1"/>
                  </a:moveTo>
                  <a:lnTo>
                    <a:pt x="0" y="1025"/>
                  </a:lnTo>
                  <a:cubicBezTo>
                    <a:pt x="0" y="1505"/>
                    <a:pt x="321" y="2017"/>
                    <a:pt x="993" y="2401"/>
                  </a:cubicBezTo>
                  <a:cubicBezTo>
                    <a:pt x="1121" y="2497"/>
                    <a:pt x="1281" y="2561"/>
                    <a:pt x="1473" y="2625"/>
                  </a:cubicBezTo>
                  <a:cubicBezTo>
                    <a:pt x="1601" y="2689"/>
                    <a:pt x="1729" y="2721"/>
                    <a:pt x="1889" y="2785"/>
                  </a:cubicBezTo>
                  <a:cubicBezTo>
                    <a:pt x="1985" y="2817"/>
                    <a:pt x="2113" y="2817"/>
                    <a:pt x="2209" y="2849"/>
                  </a:cubicBezTo>
                  <a:cubicBezTo>
                    <a:pt x="2337" y="2881"/>
                    <a:pt x="2433" y="2881"/>
                    <a:pt x="2561" y="2913"/>
                  </a:cubicBezTo>
                  <a:cubicBezTo>
                    <a:pt x="2657" y="2913"/>
                    <a:pt x="2785" y="2945"/>
                    <a:pt x="2881" y="2945"/>
                  </a:cubicBezTo>
                  <a:lnTo>
                    <a:pt x="3201" y="2945"/>
                  </a:lnTo>
                  <a:cubicBezTo>
                    <a:pt x="3265" y="2961"/>
                    <a:pt x="3321" y="2969"/>
                    <a:pt x="3377" y="2969"/>
                  </a:cubicBezTo>
                  <a:cubicBezTo>
                    <a:pt x="3433" y="2969"/>
                    <a:pt x="3489" y="2961"/>
                    <a:pt x="3553" y="2945"/>
                  </a:cubicBezTo>
                  <a:lnTo>
                    <a:pt x="3937" y="2945"/>
                  </a:lnTo>
                  <a:cubicBezTo>
                    <a:pt x="4065" y="2913"/>
                    <a:pt x="4225" y="2913"/>
                    <a:pt x="4353" y="2881"/>
                  </a:cubicBezTo>
                  <a:cubicBezTo>
                    <a:pt x="4577" y="2849"/>
                    <a:pt x="4801" y="2785"/>
                    <a:pt x="4993" y="2721"/>
                  </a:cubicBezTo>
                  <a:cubicBezTo>
                    <a:pt x="5249" y="2625"/>
                    <a:pt x="5505" y="2529"/>
                    <a:pt x="5730" y="2401"/>
                  </a:cubicBezTo>
                  <a:cubicBezTo>
                    <a:pt x="5730" y="2369"/>
                    <a:pt x="5762" y="2369"/>
                    <a:pt x="5762" y="2369"/>
                  </a:cubicBezTo>
                  <a:cubicBezTo>
                    <a:pt x="5922" y="2273"/>
                    <a:pt x="6082" y="2177"/>
                    <a:pt x="6178" y="2049"/>
                  </a:cubicBezTo>
                  <a:cubicBezTo>
                    <a:pt x="6274" y="1985"/>
                    <a:pt x="6338" y="1889"/>
                    <a:pt x="6402" y="1825"/>
                  </a:cubicBezTo>
                  <a:cubicBezTo>
                    <a:pt x="6466" y="1761"/>
                    <a:pt x="6498" y="1697"/>
                    <a:pt x="6530" y="1633"/>
                  </a:cubicBezTo>
                  <a:lnTo>
                    <a:pt x="6626" y="1441"/>
                  </a:lnTo>
                  <a:cubicBezTo>
                    <a:pt x="6658" y="1377"/>
                    <a:pt x="6658" y="1313"/>
                    <a:pt x="6690" y="1249"/>
                  </a:cubicBezTo>
                  <a:lnTo>
                    <a:pt x="6690" y="1057"/>
                  </a:lnTo>
                  <a:lnTo>
                    <a:pt x="6690" y="1025"/>
                  </a:lnTo>
                  <a:lnTo>
                    <a:pt x="6690" y="257"/>
                  </a:lnTo>
                  <a:cubicBezTo>
                    <a:pt x="6658" y="321"/>
                    <a:pt x="6658" y="385"/>
                    <a:pt x="6626" y="449"/>
                  </a:cubicBezTo>
                  <a:cubicBezTo>
                    <a:pt x="6594" y="481"/>
                    <a:pt x="6562" y="545"/>
                    <a:pt x="6530" y="609"/>
                  </a:cubicBezTo>
                  <a:cubicBezTo>
                    <a:pt x="6498" y="705"/>
                    <a:pt x="6466" y="769"/>
                    <a:pt x="6402" y="833"/>
                  </a:cubicBezTo>
                  <a:cubicBezTo>
                    <a:pt x="6338" y="897"/>
                    <a:pt x="6274" y="961"/>
                    <a:pt x="6210" y="1057"/>
                  </a:cubicBezTo>
                  <a:cubicBezTo>
                    <a:pt x="6082" y="1153"/>
                    <a:pt x="5922" y="1249"/>
                    <a:pt x="5762" y="1377"/>
                  </a:cubicBezTo>
                  <a:lnTo>
                    <a:pt x="5730" y="1377"/>
                  </a:lnTo>
                  <a:cubicBezTo>
                    <a:pt x="5505" y="1537"/>
                    <a:pt x="5249" y="1633"/>
                    <a:pt x="4993" y="1697"/>
                  </a:cubicBezTo>
                  <a:cubicBezTo>
                    <a:pt x="4801" y="1793"/>
                    <a:pt x="4577" y="1825"/>
                    <a:pt x="4353" y="1857"/>
                  </a:cubicBezTo>
                  <a:cubicBezTo>
                    <a:pt x="4225" y="1889"/>
                    <a:pt x="4065" y="1921"/>
                    <a:pt x="3937" y="1921"/>
                  </a:cubicBezTo>
                  <a:cubicBezTo>
                    <a:pt x="3809" y="1953"/>
                    <a:pt x="3681" y="1953"/>
                    <a:pt x="3553" y="1953"/>
                  </a:cubicBezTo>
                  <a:lnTo>
                    <a:pt x="2881" y="1953"/>
                  </a:lnTo>
                  <a:cubicBezTo>
                    <a:pt x="2785" y="1921"/>
                    <a:pt x="2657" y="1921"/>
                    <a:pt x="2561" y="1921"/>
                  </a:cubicBezTo>
                  <a:cubicBezTo>
                    <a:pt x="2433" y="1889"/>
                    <a:pt x="2337" y="1857"/>
                    <a:pt x="2241" y="1857"/>
                  </a:cubicBezTo>
                  <a:cubicBezTo>
                    <a:pt x="2113" y="1825"/>
                    <a:pt x="1985" y="1793"/>
                    <a:pt x="1889" y="1761"/>
                  </a:cubicBezTo>
                  <a:cubicBezTo>
                    <a:pt x="1729" y="1729"/>
                    <a:pt x="1601" y="1697"/>
                    <a:pt x="1473" y="1633"/>
                  </a:cubicBezTo>
                  <a:cubicBezTo>
                    <a:pt x="1313" y="1569"/>
                    <a:pt x="1153" y="1473"/>
                    <a:pt x="993" y="1409"/>
                  </a:cubicBezTo>
                  <a:cubicBezTo>
                    <a:pt x="321" y="1025"/>
                    <a:pt x="0" y="513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4794175" y="3113925"/>
              <a:ext cx="169650" cy="76050"/>
            </a:xfrm>
            <a:custGeom>
              <a:avLst/>
              <a:gdLst/>
              <a:ahLst/>
              <a:cxnLst/>
              <a:rect l="l" t="t" r="r" b="b"/>
              <a:pathLst>
                <a:path w="6786" h="3042" extrusionOk="0">
                  <a:moveTo>
                    <a:pt x="6722" y="449"/>
                  </a:moveTo>
                  <a:lnTo>
                    <a:pt x="6722" y="1057"/>
                  </a:lnTo>
                  <a:lnTo>
                    <a:pt x="6722" y="1089"/>
                  </a:lnTo>
                  <a:lnTo>
                    <a:pt x="6722" y="1281"/>
                  </a:lnTo>
                  <a:cubicBezTo>
                    <a:pt x="6690" y="1345"/>
                    <a:pt x="6690" y="1377"/>
                    <a:pt x="6658" y="1441"/>
                  </a:cubicBezTo>
                  <a:lnTo>
                    <a:pt x="6562" y="1633"/>
                  </a:lnTo>
                  <a:cubicBezTo>
                    <a:pt x="6530" y="1697"/>
                    <a:pt x="6498" y="1761"/>
                    <a:pt x="6434" y="1825"/>
                  </a:cubicBezTo>
                  <a:cubicBezTo>
                    <a:pt x="6370" y="1921"/>
                    <a:pt x="6306" y="1985"/>
                    <a:pt x="6242" y="2049"/>
                  </a:cubicBezTo>
                  <a:cubicBezTo>
                    <a:pt x="6114" y="2177"/>
                    <a:pt x="5986" y="2273"/>
                    <a:pt x="5826" y="2369"/>
                  </a:cubicBezTo>
                  <a:cubicBezTo>
                    <a:pt x="5794" y="2369"/>
                    <a:pt x="5794" y="2369"/>
                    <a:pt x="5762" y="2401"/>
                  </a:cubicBezTo>
                  <a:cubicBezTo>
                    <a:pt x="5569" y="2529"/>
                    <a:pt x="5313" y="2625"/>
                    <a:pt x="5057" y="2721"/>
                  </a:cubicBezTo>
                  <a:cubicBezTo>
                    <a:pt x="4833" y="2785"/>
                    <a:pt x="4641" y="2817"/>
                    <a:pt x="4417" y="2881"/>
                  </a:cubicBezTo>
                  <a:cubicBezTo>
                    <a:pt x="4289" y="2881"/>
                    <a:pt x="4129" y="2913"/>
                    <a:pt x="4001" y="2913"/>
                  </a:cubicBezTo>
                  <a:cubicBezTo>
                    <a:pt x="3873" y="2945"/>
                    <a:pt x="3745" y="2945"/>
                    <a:pt x="3617" y="2945"/>
                  </a:cubicBezTo>
                  <a:lnTo>
                    <a:pt x="2945" y="2945"/>
                  </a:lnTo>
                  <a:cubicBezTo>
                    <a:pt x="2849" y="2913"/>
                    <a:pt x="2721" y="2913"/>
                    <a:pt x="2625" y="2913"/>
                  </a:cubicBezTo>
                  <a:cubicBezTo>
                    <a:pt x="2529" y="2881"/>
                    <a:pt x="2401" y="2881"/>
                    <a:pt x="2305" y="2849"/>
                  </a:cubicBezTo>
                  <a:cubicBezTo>
                    <a:pt x="2177" y="2817"/>
                    <a:pt x="2049" y="2785"/>
                    <a:pt x="1953" y="2753"/>
                  </a:cubicBezTo>
                  <a:cubicBezTo>
                    <a:pt x="1793" y="2721"/>
                    <a:pt x="1665" y="2689"/>
                    <a:pt x="1537" y="2625"/>
                  </a:cubicBezTo>
                  <a:cubicBezTo>
                    <a:pt x="1377" y="2561"/>
                    <a:pt x="1217" y="2465"/>
                    <a:pt x="1057" y="2401"/>
                  </a:cubicBezTo>
                  <a:cubicBezTo>
                    <a:pt x="449" y="2017"/>
                    <a:pt x="96" y="1537"/>
                    <a:pt x="96" y="1057"/>
                  </a:cubicBezTo>
                  <a:lnTo>
                    <a:pt x="96" y="449"/>
                  </a:lnTo>
                  <a:cubicBezTo>
                    <a:pt x="224" y="833"/>
                    <a:pt x="545" y="1185"/>
                    <a:pt x="1025" y="1441"/>
                  </a:cubicBezTo>
                  <a:cubicBezTo>
                    <a:pt x="1153" y="1537"/>
                    <a:pt x="1345" y="1601"/>
                    <a:pt x="1505" y="1665"/>
                  </a:cubicBezTo>
                  <a:cubicBezTo>
                    <a:pt x="1633" y="1729"/>
                    <a:pt x="1793" y="1761"/>
                    <a:pt x="1921" y="1825"/>
                  </a:cubicBezTo>
                  <a:cubicBezTo>
                    <a:pt x="2049" y="1857"/>
                    <a:pt x="2145" y="1889"/>
                    <a:pt x="2273" y="1889"/>
                  </a:cubicBezTo>
                  <a:cubicBezTo>
                    <a:pt x="2369" y="1921"/>
                    <a:pt x="2497" y="1953"/>
                    <a:pt x="2593" y="1953"/>
                  </a:cubicBezTo>
                  <a:cubicBezTo>
                    <a:pt x="2721" y="1985"/>
                    <a:pt x="2817" y="1985"/>
                    <a:pt x="2945" y="1985"/>
                  </a:cubicBezTo>
                  <a:cubicBezTo>
                    <a:pt x="3041" y="2017"/>
                    <a:pt x="3169" y="2017"/>
                    <a:pt x="3265" y="2017"/>
                  </a:cubicBezTo>
                  <a:lnTo>
                    <a:pt x="3617" y="2017"/>
                  </a:lnTo>
                  <a:cubicBezTo>
                    <a:pt x="3745" y="2017"/>
                    <a:pt x="3873" y="1985"/>
                    <a:pt x="4001" y="1985"/>
                  </a:cubicBezTo>
                  <a:cubicBezTo>
                    <a:pt x="4129" y="1985"/>
                    <a:pt x="4289" y="1953"/>
                    <a:pt x="4417" y="1921"/>
                  </a:cubicBezTo>
                  <a:cubicBezTo>
                    <a:pt x="4641" y="1889"/>
                    <a:pt x="4865" y="1825"/>
                    <a:pt x="5057" y="1761"/>
                  </a:cubicBezTo>
                  <a:cubicBezTo>
                    <a:pt x="5345" y="1665"/>
                    <a:pt x="5569" y="1569"/>
                    <a:pt x="5794" y="1441"/>
                  </a:cubicBezTo>
                  <a:cubicBezTo>
                    <a:pt x="5826" y="1441"/>
                    <a:pt x="5826" y="1409"/>
                    <a:pt x="5858" y="1409"/>
                  </a:cubicBezTo>
                  <a:cubicBezTo>
                    <a:pt x="6018" y="1313"/>
                    <a:pt x="6146" y="1217"/>
                    <a:pt x="6274" y="1089"/>
                  </a:cubicBezTo>
                  <a:cubicBezTo>
                    <a:pt x="6370" y="1025"/>
                    <a:pt x="6434" y="961"/>
                    <a:pt x="6498" y="865"/>
                  </a:cubicBezTo>
                  <a:cubicBezTo>
                    <a:pt x="6530" y="801"/>
                    <a:pt x="6594" y="737"/>
                    <a:pt x="6626" y="673"/>
                  </a:cubicBezTo>
                  <a:cubicBezTo>
                    <a:pt x="6658" y="609"/>
                    <a:pt x="6690" y="545"/>
                    <a:pt x="6722" y="449"/>
                  </a:cubicBezTo>
                  <a:close/>
                  <a:moveTo>
                    <a:pt x="64" y="1"/>
                  </a:moveTo>
                  <a:cubicBezTo>
                    <a:pt x="32" y="1"/>
                    <a:pt x="32" y="33"/>
                    <a:pt x="32" y="33"/>
                  </a:cubicBezTo>
                  <a:lnTo>
                    <a:pt x="0" y="1057"/>
                  </a:lnTo>
                  <a:cubicBezTo>
                    <a:pt x="0" y="1569"/>
                    <a:pt x="385" y="2081"/>
                    <a:pt x="1025" y="2465"/>
                  </a:cubicBezTo>
                  <a:cubicBezTo>
                    <a:pt x="1185" y="2529"/>
                    <a:pt x="1345" y="2625"/>
                    <a:pt x="1505" y="2689"/>
                  </a:cubicBezTo>
                  <a:cubicBezTo>
                    <a:pt x="1633" y="2753"/>
                    <a:pt x="1793" y="2785"/>
                    <a:pt x="1921" y="2817"/>
                  </a:cubicBezTo>
                  <a:cubicBezTo>
                    <a:pt x="2049" y="2881"/>
                    <a:pt x="2145" y="2881"/>
                    <a:pt x="2273" y="2913"/>
                  </a:cubicBezTo>
                  <a:cubicBezTo>
                    <a:pt x="2401" y="2945"/>
                    <a:pt x="2497" y="2977"/>
                    <a:pt x="2625" y="2977"/>
                  </a:cubicBezTo>
                  <a:cubicBezTo>
                    <a:pt x="2721" y="3009"/>
                    <a:pt x="2817" y="3009"/>
                    <a:pt x="2945" y="3009"/>
                  </a:cubicBezTo>
                  <a:cubicBezTo>
                    <a:pt x="3041" y="3009"/>
                    <a:pt x="3169" y="3041"/>
                    <a:pt x="3265" y="3041"/>
                  </a:cubicBezTo>
                  <a:lnTo>
                    <a:pt x="3425" y="3041"/>
                  </a:lnTo>
                  <a:cubicBezTo>
                    <a:pt x="3489" y="3041"/>
                    <a:pt x="3553" y="3041"/>
                    <a:pt x="3617" y="3009"/>
                  </a:cubicBezTo>
                  <a:lnTo>
                    <a:pt x="4001" y="3009"/>
                  </a:lnTo>
                  <a:cubicBezTo>
                    <a:pt x="4129" y="2977"/>
                    <a:pt x="4289" y="2977"/>
                    <a:pt x="4417" y="2945"/>
                  </a:cubicBezTo>
                  <a:cubicBezTo>
                    <a:pt x="4641" y="2913"/>
                    <a:pt x="4865" y="2849"/>
                    <a:pt x="5057" y="2785"/>
                  </a:cubicBezTo>
                  <a:cubicBezTo>
                    <a:pt x="5345" y="2689"/>
                    <a:pt x="5569" y="2593"/>
                    <a:pt x="5794" y="2465"/>
                  </a:cubicBezTo>
                  <a:cubicBezTo>
                    <a:pt x="5826" y="2433"/>
                    <a:pt x="5826" y="2433"/>
                    <a:pt x="5858" y="2433"/>
                  </a:cubicBezTo>
                  <a:cubicBezTo>
                    <a:pt x="6018" y="2337"/>
                    <a:pt x="6146" y="2209"/>
                    <a:pt x="6274" y="2113"/>
                  </a:cubicBezTo>
                  <a:lnTo>
                    <a:pt x="6498" y="1889"/>
                  </a:lnTo>
                  <a:cubicBezTo>
                    <a:pt x="6530" y="1825"/>
                    <a:pt x="6594" y="1729"/>
                    <a:pt x="6626" y="1665"/>
                  </a:cubicBezTo>
                  <a:lnTo>
                    <a:pt x="6722" y="1473"/>
                  </a:lnTo>
                  <a:cubicBezTo>
                    <a:pt x="6754" y="1409"/>
                    <a:pt x="6754" y="1345"/>
                    <a:pt x="6786" y="1281"/>
                  </a:cubicBezTo>
                  <a:lnTo>
                    <a:pt x="6786" y="1089"/>
                  </a:lnTo>
                  <a:lnTo>
                    <a:pt x="6786" y="33"/>
                  </a:lnTo>
                  <a:cubicBezTo>
                    <a:pt x="6786" y="33"/>
                    <a:pt x="6786" y="1"/>
                    <a:pt x="6754" y="1"/>
                  </a:cubicBezTo>
                  <a:cubicBezTo>
                    <a:pt x="6754" y="1"/>
                    <a:pt x="6722" y="33"/>
                    <a:pt x="6722" y="65"/>
                  </a:cubicBezTo>
                  <a:lnTo>
                    <a:pt x="6722" y="257"/>
                  </a:lnTo>
                  <a:cubicBezTo>
                    <a:pt x="6690" y="321"/>
                    <a:pt x="6690" y="385"/>
                    <a:pt x="6658" y="449"/>
                  </a:cubicBezTo>
                  <a:cubicBezTo>
                    <a:pt x="6626" y="513"/>
                    <a:pt x="6594" y="577"/>
                    <a:pt x="6562" y="641"/>
                  </a:cubicBezTo>
                  <a:cubicBezTo>
                    <a:pt x="6530" y="705"/>
                    <a:pt x="6498" y="769"/>
                    <a:pt x="6434" y="833"/>
                  </a:cubicBezTo>
                  <a:cubicBezTo>
                    <a:pt x="6370" y="897"/>
                    <a:pt x="6306" y="993"/>
                    <a:pt x="6242" y="1057"/>
                  </a:cubicBezTo>
                  <a:cubicBezTo>
                    <a:pt x="6114" y="1153"/>
                    <a:pt x="5986" y="1281"/>
                    <a:pt x="5826" y="1377"/>
                  </a:cubicBezTo>
                  <a:lnTo>
                    <a:pt x="5762" y="1377"/>
                  </a:lnTo>
                  <a:cubicBezTo>
                    <a:pt x="5569" y="1505"/>
                    <a:pt x="5313" y="1633"/>
                    <a:pt x="5057" y="1697"/>
                  </a:cubicBezTo>
                  <a:cubicBezTo>
                    <a:pt x="4833" y="1761"/>
                    <a:pt x="4641" y="1825"/>
                    <a:pt x="4417" y="1857"/>
                  </a:cubicBezTo>
                  <a:cubicBezTo>
                    <a:pt x="4289" y="1889"/>
                    <a:pt x="4129" y="1921"/>
                    <a:pt x="4001" y="1921"/>
                  </a:cubicBezTo>
                  <a:cubicBezTo>
                    <a:pt x="3873" y="1921"/>
                    <a:pt x="3745" y="1953"/>
                    <a:pt x="3617" y="1953"/>
                  </a:cubicBezTo>
                  <a:lnTo>
                    <a:pt x="3265" y="1953"/>
                  </a:lnTo>
                  <a:cubicBezTo>
                    <a:pt x="3169" y="1953"/>
                    <a:pt x="3073" y="1953"/>
                    <a:pt x="2945" y="1921"/>
                  </a:cubicBezTo>
                  <a:cubicBezTo>
                    <a:pt x="2849" y="1921"/>
                    <a:pt x="2721" y="1921"/>
                    <a:pt x="2625" y="1889"/>
                  </a:cubicBezTo>
                  <a:cubicBezTo>
                    <a:pt x="2529" y="1889"/>
                    <a:pt x="2401" y="1857"/>
                    <a:pt x="2305" y="1825"/>
                  </a:cubicBezTo>
                  <a:cubicBezTo>
                    <a:pt x="2177" y="1825"/>
                    <a:pt x="2049" y="1793"/>
                    <a:pt x="1953" y="1761"/>
                  </a:cubicBezTo>
                  <a:cubicBezTo>
                    <a:pt x="1793" y="1729"/>
                    <a:pt x="1665" y="1665"/>
                    <a:pt x="1537" y="1633"/>
                  </a:cubicBezTo>
                  <a:cubicBezTo>
                    <a:pt x="1377" y="1569"/>
                    <a:pt x="1217" y="1473"/>
                    <a:pt x="1057" y="1377"/>
                  </a:cubicBezTo>
                  <a:cubicBezTo>
                    <a:pt x="449" y="1025"/>
                    <a:pt x="96" y="545"/>
                    <a:pt x="96" y="33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4786975" y="3066725"/>
              <a:ext cx="184850" cy="96850"/>
            </a:xfrm>
            <a:custGeom>
              <a:avLst/>
              <a:gdLst/>
              <a:ahLst/>
              <a:cxnLst/>
              <a:rect l="l" t="t" r="r" b="b"/>
              <a:pathLst>
                <a:path w="7394" h="3874" extrusionOk="0">
                  <a:moveTo>
                    <a:pt x="3681" y="1"/>
                  </a:moveTo>
                  <a:cubicBezTo>
                    <a:pt x="2825" y="1"/>
                    <a:pt x="1969" y="193"/>
                    <a:pt x="1313" y="577"/>
                  </a:cubicBezTo>
                  <a:cubicBezTo>
                    <a:pt x="0" y="1313"/>
                    <a:pt x="32" y="2561"/>
                    <a:pt x="1345" y="3297"/>
                  </a:cubicBezTo>
                  <a:cubicBezTo>
                    <a:pt x="2001" y="3681"/>
                    <a:pt x="2857" y="3873"/>
                    <a:pt x="3713" y="3873"/>
                  </a:cubicBezTo>
                  <a:cubicBezTo>
                    <a:pt x="4569" y="3873"/>
                    <a:pt x="5425" y="3681"/>
                    <a:pt x="6082" y="3297"/>
                  </a:cubicBezTo>
                  <a:cubicBezTo>
                    <a:pt x="7394" y="2561"/>
                    <a:pt x="7394" y="1313"/>
                    <a:pt x="6050" y="577"/>
                  </a:cubicBezTo>
                  <a:cubicBezTo>
                    <a:pt x="5393" y="193"/>
                    <a:pt x="4537" y="1"/>
                    <a:pt x="36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4794975" y="3065925"/>
              <a:ext cx="169650" cy="98450"/>
            </a:xfrm>
            <a:custGeom>
              <a:avLst/>
              <a:gdLst/>
              <a:ahLst/>
              <a:cxnLst/>
              <a:rect l="l" t="t" r="r" b="b"/>
              <a:pathLst>
                <a:path w="6786" h="3938" extrusionOk="0">
                  <a:moveTo>
                    <a:pt x="3361" y="65"/>
                  </a:moveTo>
                  <a:cubicBezTo>
                    <a:pt x="4225" y="65"/>
                    <a:pt x="5089" y="257"/>
                    <a:pt x="5730" y="609"/>
                  </a:cubicBezTo>
                  <a:cubicBezTo>
                    <a:pt x="6338" y="993"/>
                    <a:pt x="6690" y="1473"/>
                    <a:pt x="6690" y="1985"/>
                  </a:cubicBezTo>
                  <a:cubicBezTo>
                    <a:pt x="6690" y="2465"/>
                    <a:pt x="6370" y="2945"/>
                    <a:pt x="5730" y="3297"/>
                  </a:cubicBezTo>
                  <a:cubicBezTo>
                    <a:pt x="5089" y="3681"/>
                    <a:pt x="4241" y="3873"/>
                    <a:pt x="3389" y="3873"/>
                  </a:cubicBezTo>
                  <a:cubicBezTo>
                    <a:pt x="2537" y="3873"/>
                    <a:pt x="1681" y="3681"/>
                    <a:pt x="1025" y="3297"/>
                  </a:cubicBezTo>
                  <a:cubicBezTo>
                    <a:pt x="417" y="2945"/>
                    <a:pt x="64" y="2465"/>
                    <a:pt x="64" y="1953"/>
                  </a:cubicBezTo>
                  <a:cubicBezTo>
                    <a:pt x="64" y="1473"/>
                    <a:pt x="385" y="993"/>
                    <a:pt x="1025" y="609"/>
                  </a:cubicBezTo>
                  <a:cubicBezTo>
                    <a:pt x="1665" y="257"/>
                    <a:pt x="2529" y="65"/>
                    <a:pt x="3361" y="65"/>
                  </a:cubicBezTo>
                  <a:close/>
                  <a:moveTo>
                    <a:pt x="3377" y="1"/>
                  </a:moveTo>
                  <a:cubicBezTo>
                    <a:pt x="2513" y="1"/>
                    <a:pt x="1649" y="193"/>
                    <a:pt x="993" y="577"/>
                  </a:cubicBezTo>
                  <a:cubicBezTo>
                    <a:pt x="353" y="929"/>
                    <a:pt x="0" y="1441"/>
                    <a:pt x="0" y="1953"/>
                  </a:cubicBezTo>
                  <a:cubicBezTo>
                    <a:pt x="0" y="2497"/>
                    <a:pt x="353" y="3009"/>
                    <a:pt x="993" y="3361"/>
                  </a:cubicBezTo>
                  <a:cubicBezTo>
                    <a:pt x="1665" y="3745"/>
                    <a:pt x="2529" y="3937"/>
                    <a:pt x="3393" y="3937"/>
                  </a:cubicBezTo>
                  <a:cubicBezTo>
                    <a:pt x="4257" y="3937"/>
                    <a:pt x="5121" y="3745"/>
                    <a:pt x="5794" y="3361"/>
                  </a:cubicBezTo>
                  <a:cubicBezTo>
                    <a:pt x="6434" y="3009"/>
                    <a:pt x="6786" y="2497"/>
                    <a:pt x="6786" y="1985"/>
                  </a:cubicBezTo>
                  <a:cubicBezTo>
                    <a:pt x="6786" y="1441"/>
                    <a:pt x="6402" y="929"/>
                    <a:pt x="5762" y="577"/>
                  </a:cubicBezTo>
                  <a:cubicBezTo>
                    <a:pt x="5105" y="193"/>
                    <a:pt x="4241" y="1"/>
                    <a:pt x="33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4806975" y="3076925"/>
              <a:ext cx="144850" cy="75850"/>
            </a:xfrm>
            <a:custGeom>
              <a:avLst/>
              <a:gdLst/>
              <a:ahLst/>
              <a:cxnLst/>
              <a:rect l="l" t="t" r="r" b="b"/>
              <a:pathLst>
                <a:path w="5794" h="3034" extrusionOk="0">
                  <a:moveTo>
                    <a:pt x="2881" y="1"/>
                  </a:moveTo>
                  <a:cubicBezTo>
                    <a:pt x="2209" y="1"/>
                    <a:pt x="1537" y="153"/>
                    <a:pt x="1025" y="457"/>
                  </a:cubicBezTo>
                  <a:cubicBezTo>
                    <a:pt x="1" y="1033"/>
                    <a:pt x="33" y="1993"/>
                    <a:pt x="1057" y="2601"/>
                  </a:cubicBezTo>
                  <a:cubicBezTo>
                    <a:pt x="1569" y="2889"/>
                    <a:pt x="2241" y="3033"/>
                    <a:pt x="2913" y="3033"/>
                  </a:cubicBezTo>
                  <a:cubicBezTo>
                    <a:pt x="3585" y="3033"/>
                    <a:pt x="4257" y="2889"/>
                    <a:pt x="4769" y="2601"/>
                  </a:cubicBezTo>
                  <a:cubicBezTo>
                    <a:pt x="5794" y="1993"/>
                    <a:pt x="5794" y="1033"/>
                    <a:pt x="4737" y="457"/>
                  </a:cubicBezTo>
                  <a:cubicBezTo>
                    <a:pt x="4225" y="153"/>
                    <a:pt x="3553" y="1"/>
                    <a:pt x="28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4812575" y="3076125"/>
              <a:ext cx="133650" cy="77850"/>
            </a:xfrm>
            <a:custGeom>
              <a:avLst/>
              <a:gdLst/>
              <a:ahLst/>
              <a:cxnLst/>
              <a:rect l="l" t="t" r="r" b="b"/>
              <a:pathLst>
                <a:path w="5346" h="3114" extrusionOk="0">
                  <a:moveTo>
                    <a:pt x="2657" y="73"/>
                  </a:moveTo>
                  <a:cubicBezTo>
                    <a:pt x="3329" y="73"/>
                    <a:pt x="4001" y="233"/>
                    <a:pt x="4513" y="521"/>
                  </a:cubicBezTo>
                  <a:cubicBezTo>
                    <a:pt x="4994" y="809"/>
                    <a:pt x="5250" y="1161"/>
                    <a:pt x="5250" y="1577"/>
                  </a:cubicBezTo>
                  <a:cubicBezTo>
                    <a:pt x="5250" y="1961"/>
                    <a:pt x="4994" y="2313"/>
                    <a:pt x="4513" y="2601"/>
                  </a:cubicBezTo>
                  <a:cubicBezTo>
                    <a:pt x="4017" y="2889"/>
                    <a:pt x="3353" y="3033"/>
                    <a:pt x="2685" y="3033"/>
                  </a:cubicBezTo>
                  <a:cubicBezTo>
                    <a:pt x="2017" y="3033"/>
                    <a:pt x="1345" y="2889"/>
                    <a:pt x="833" y="2601"/>
                  </a:cubicBezTo>
                  <a:cubicBezTo>
                    <a:pt x="353" y="2313"/>
                    <a:pt x="97" y="1961"/>
                    <a:pt x="97" y="1545"/>
                  </a:cubicBezTo>
                  <a:cubicBezTo>
                    <a:pt x="97" y="1161"/>
                    <a:pt x="353" y="777"/>
                    <a:pt x="833" y="521"/>
                  </a:cubicBezTo>
                  <a:cubicBezTo>
                    <a:pt x="1345" y="233"/>
                    <a:pt x="1985" y="73"/>
                    <a:pt x="2657" y="73"/>
                  </a:cubicBezTo>
                  <a:close/>
                  <a:moveTo>
                    <a:pt x="2661" y="1"/>
                  </a:moveTo>
                  <a:cubicBezTo>
                    <a:pt x="1985" y="1"/>
                    <a:pt x="1313" y="153"/>
                    <a:pt x="801" y="457"/>
                  </a:cubicBezTo>
                  <a:cubicBezTo>
                    <a:pt x="289" y="745"/>
                    <a:pt x="1" y="1129"/>
                    <a:pt x="1" y="1545"/>
                  </a:cubicBezTo>
                  <a:cubicBezTo>
                    <a:pt x="1" y="1993"/>
                    <a:pt x="289" y="2377"/>
                    <a:pt x="801" y="2665"/>
                  </a:cubicBezTo>
                  <a:cubicBezTo>
                    <a:pt x="1313" y="2953"/>
                    <a:pt x="2017" y="3113"/>
                    <a:pt x="2689" y="3113"/>
                  </a:cubicBezTo>
                  <a:cubicBezTo>
                    <a:pt x="3361" y="3113"/>
                    <a:pt x="4033" y="2953"/>
                    <a:pt x="4545" y="2665"/>
                  </a:cubicBezTo>
                  <a:cubicBezTo>
                    <a:pt x="5058" y="2377"/>
                    <a:pt x="5346" y="1993"/>
                    <a:pt x="5346" y="1577"/>
                  </a:cubicBezTo>
                  <a:cubicBezTo>
                    <a:pt x="5346" y="1129"/>
                    <a:pt x="5058" y="745"/>
                    <a:pt x="4545" y="457"/>
                  </a:cubicBezTo>
                  <a:cubicBezTo>
                    <a:pt x="4017" y="153"/>
                    <a:pt x="3337" y="1"/>
                    <a:pt x="266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4955000" y="31403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33" y="448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4879000" y="31715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4893400" y="3170750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16"/>
                    <a:pt x="32" y="416"/>
                  </a:cubicBezTo>
                  <a:cubicBezTo>
                    <a:pt x="64" y="416"/>
                    <a:pt x="96" y="416"/>
                    <a:pt x="96" y="384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4908600" y="31683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4922200" y="31635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32" y="448"/>
                    <a:pt x="64" y="448"/>
                  </a:cubicBezTo>
                  <a:lnTo>
                    <a:pt x="96" y="416"/>
                  </a:ln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4934200" y="31571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4944600" y="31499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33" y="448"/>
                    <a:pt x="65" y="448"/>
                  </a:cubicBezTo>
                  <a:lnTo>
                    <a:pt x="97" y="416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4802975" y="31403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4863775" y="3170750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33" y="416"/>
                    <a:pt x="33" y="416"/>
                  </a:cubicBezTo>
                  <a:cubicBezTo>
                    <a:pt x="65" y="416"/>
                    <a:pt x="97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4848575" y="31683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5" y="0"/>
                  </a:moveTo>
                  <a:cubicBezTo>
                    <a:pt x="33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33" y="448"/>
                    <a:pt x="65" y="448"/>
                  </a:cubicBezTo>
                  <a:lnTo>
                    <a:pt x="97" y="416"/>
                  </a:lnTo>
                  <a:lnTo>
                    <a:pt x="97" y="3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4834975" y="31635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4823775" y="31571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lnTo>
                    <a:pt x="65" y="416"/>
                  </a:ln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4812575" y="31499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97" y="416"/>
                    <a:pt x="97" y="416"/>
                  </a:cubicBezTo>
                  <a:lnTo>
                    <a:pt x="97" y="32"/>
                  </a:lnTo>
                  <a:cubicBezTo>
                    <a:pt x="97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4837375" y="3089925"/>
              <a:ext cx="85650" cy="49650"/>
            </a:xfrm>
            <a:custGeom>
              <a:avLst/>
              <a:gdLst/>
              <a:ahLst/>
              <a:cxnLst/>
              <a:rect l="l" t="t" r="r" b="b"/>
              <a:pathLst>
                <a:path w="3426" h="1986" extrusionOk="0">
                  <a:moveTo>
                    <a:pt x="737" y="1"/>
                  </a:moveTo>
                  <a:lnTo>
                    <a:pt x="513" y="161"/>
                  </a:lnTo>
                  <a:lnTo>
                    <a:pt x="897" y="385"/>
                  </a:lnTo>
                  <a:cubicBezTo>
                    <a:pt x="833" y="417"/>
                    <a:pt x="801" y="417"/>
                    <a:pt x="737" y="449"/>
                  </a:cubicBezTo>
                  <a:cubicBezTo>
                    <a:pt x="705" y="481"/>
                    <a:pt x="673" y="513"/>
                    <a:pt x="641" y="513"/>
                  </a:cubicBezTo>
                  <a:lnTo>
                    <a:pt x="257" y="289"/>
                  </a:lnTo>
                  <a:lnTo>
                    <a:pt x="1" y="449"/>
                  </a:lnTo>
                  <a:lnTo>
                    <a:pt x="449" y="705"/>
                  </a:lnTo>
                  <a:cubicBezTo>
                    <a:pt x="161" y="1025"/>
                    <a:pt x="289" y="1441"/>
                    <a:pt x="769" y="1729"/>
                  </a:cubicBezTo>
                  <a:cubicBezTo>
                    <a:pt x="1057" y="1889"/>
                    <a:pt x="1409" y="1985"/>
                    <a:pt x="1793" y="1985"/>
                  </a:cubicBezTo>
                  <a:lnTo>
                    <a:pt x="1793" y="1761"/>
                  </a:lnTo>
                  <a:cubicBezTo>
                    <a:pt x="1537" y="1729"/>
                    <a:pt x="1281" y="1665"/>
                    <a:pt x="1057" y="1569"/>
                  </a:cubicBezTo>
                  <a:cubicBezTo>
                    <a:pt x="769" y="1377"/>
                    <a:pt x="673" y="1121"/>
                    <a:pt x="769" y="897"/>
                  </a:cubicBezTo>
                  <a:lnTo>
                    <a:pt x="769" y="897"/>
                  </a:lnTo>
                  <a:lnTo>
                    <a:pt x="1505" y="1313"/>
                  </a:lnTo>
                  <a:lnTo>
                    <a:pt x="1729" y="1153"/>
                  </a:lnTo>
                  <a:lnTo>
                    <a:pt x="961" y="705"/>
                  </a:lnTo>
                  <a:cubicBezTo>
                    <a:pt x="993" y="673"/>
                    <a:pt x="1025" y="673"/>
                    <a:pt x="1057" y="641"/>
                  </a:cubicBezTo>
                  <a:cubicBezTo>
                    <a:pt x="1089" y="609"/>
                    <a:pt x="1153" y="577"/>
                    <a:pt x="1185" y="577"/>
                  </a:cubicBezTo>
                  <a:lnTo>
                    <a:pt x="1985" y="1025"/>
                  </a:lnTo>
                  <a:lnTo>
                    <a:pt x="2241" y="865"/>
                  </a:lnTo>
                  <a:lnTo>
                    <a:pt x="1505" y="481"/>
                  </a:lnTo>
                  <a:cubicBezTo>
                    <a:pt x="1634" y="451"/>
                    <a:pt x="1763" y="437"/>
                    <a:pt x="1889" y="437"/>
                  </a:cubicBezTo>
                  <a:cubicBezTo>
                    <a:pt x="2170" y="437"/>
                    <a:pt x="2436" y="508"/>
                    <a:pt x="2657" y="641"/>
                  </a:cubicBezTo>
                  <a:cubicBezTo>
                    <a:pt x="2849" y="737"/>
                    <a:pt x="2977" y="897"/>
                    <a:pt x="2977" y="1025"/>
                  </a:cubicBezTo>
                  <a:lnTo>
                    <a:pt x="3425" y="1025"/>
                  </a:lnTo>
                  <a:cubicBezTo>
                    <a:pt x="3393" y="833"/>
                    <a:pt x="3265" y="609"/>
                    <a:pt x="2977" y="449"/>
                  </a:cubicBezTo>
                  <a:cubicBezTo>
                    <a:pt x="2669" y="264"/>
                    <a:pt x="2254" y="171"/>
                    <a:pt x="1845" y="171"/>
                  </a:cubicBezTo>
                  <a:cubicBezTo>
                    <a:pt x="1617" y="171"/>
                    <a:pt x="1391" y="200"/>
                    <a:pt x="1185" y="257"/>
                  </a:cubicBezTo>
                  <a:lnTo>
                    <a:pt x="7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4836575" y="3089125"/>
              <a:ext cx="87250" cy="52050"/>
            </a:xfrm>
            <a:custGeom>
              <a:avLst/>
              <a:gdLst/>
              <a:ahLst/>
              <a:cxnLst/>
              <a:rect l="l" t="t" r="r" b="b"/>
              <a:pathLst>
                <a:path w="3490" h="2082" extrusionOk="0">
                  <a:moveTo>
                    <a:pt x="769" y="97"/>
                  </a:moveTo>
                  <a:lnTo>
                    <a:pt x="1185" y="321"/>
                  </a:lnTo>
                  <a:lnTo>
                    <a:pt x="1217" y="353"/>
                  </a:lnTo>
                  <a:cubicBezTo>
                    <a:pt x="1437" y="283"/>
                    <a:pt x="1671" y="251"/>
                    <a:pt x="1899" y="251"/>
                  </a:cubicBezTo>
                  <a:cubicBezTo>
                    <a:pt x="2302" y="251"/>
                    <a:pt x="2692" y="350"/>
                    <a:pt x="2977" y="513"/>
                  </a:cubicBezTo>
                  <a:cubicBezTo>
                    <a:pt x="3233" y="641"/>
                    <a:pt x="3393" y="833"/>
                    <a:pt x="3425" y="1025"/>
                  </a:cubicBezTo>
                  <a:lnTo>
                    <a:pt x="3041" y="1025"/>
                  </a:lnTo>
                  <a:cubicBezTo>
                    <a:pt x="3009" y="897"/>
                    <a:pt x="2881" y="737"/>
                    <a:pt x="2721" y="641"/>
                  </a:cubicBezTo>
                  <a:cubicBezTo>
                    <a:pt x="2500" y="508"/>
                    <a:pt x="2218" y="437"/>
                    <a:pt x="1928" y="437"/>
                  </a:cubicBezTo>
                  <a:cubicBezTo>
                    <a:pt x="1798" y="437"/>
                    <a:pt x="1666" y="451"/>
                    <a:pt x="1537" y="481"/>
                  </a:cubicBezTo>
                  <a:lnTo>
                    <a:pt x="1505" y="481"/>
                  </a:lnTo>
                  <a:cubicBezTo>
                    <a:pt x="1505" y="513"/>
                    <a:pt x="1505" y="513"/>
                    <a:pt x="1537" y="545"/>
                  </a:cubicBezTo>
                  <a:lnTo>
                    <a:pt x="2177" y="897"/>
                  </a:lnTo>
                  <a:lnTo>
                    <a:pt x="2017" y="1025"/>
                  </a:lnTo>
                  <a:lnTo>
                    <a:pt x="1249" y="577"/>
                  </a:lnTo>
                  <a:cubicBezTo>
                    <a:pt x="1233" y="561"/>
                    <a:pt x="1225" y="553"/>
                    <a:pt x="1221" y="553"/>
                  </a:cubicBezTo>
                  <a:cubicBezTo>
                    <a:pt x="1217" y="553"/>
                    <a:pt x="1217" y="561"/>
                    <a:pt x="1217" y="577"/>
                  </a:cubicBezTo>
                  <a:cubicBezTo>
                    <a:pt x="1153" y="577"/>
                    <a:pt x="1121" y="609"/>
                    <a:pt x="1057" y="641"/>
                  </a:cubicBezTo>
                  <a:cubicBezTo>
                    <a:pt x="1025" y="641"/>
                    <a:pt x="993" y="673"/>
                    <a:pt x="961" y="705"/>
                  </a:cubicBezTo>
                  <a:cubicBezTo>
                    <a:pt x="929" y="705"/>
                    <a:pt x="929" y="737"/>
                    <a:pt x="929" y="737"/>
                  </a:cubicBezTo>
                  <a:cubicBezTo>
                    <a:pt x="929" y="769"/>
                    <a:pt x="961" y="769"/>
                    <a:pt x="961" y="769"/>
                  </a:cubicBezTo>
                  <a:lnTo>
                    <a:pt x="1697" y="1185"/>
                  </a:lnTo>
                  <a:lnTo>
                    <a:pt x="1537" y="1281"/>
                  </a:lnTo>
                  <a:lnTo>
                    <a:pt x="833" y="897"/>
                  </a:lnTo>
                  <a:lnTo>
                    <a:pt x="769" y="897"/>
                  </a:lnTo>
                  <a:cubicBezTo>
                    <a:pt x="641" y="1153"/>
                    <a:pt x="769" y="1441"/>
                    <a:pt x="1089" y="1633"/>
                  </a:cubicBezTo>
                  <a:cubicBezTo>
                    <a:pt x="1249" y="1729"/>
                    <a:pt x="1505" y="1793"/>
                    <a:pt x="1761" y="1793"/>
                  </a:cubicBezTo>
                  <a:lnTo>
                    <a:pt x="1761" y="1985"/>
                  </a:lnTo>
                  <a:cubicBezTo>
                    <a:pt x="1409" y="1985"/>
                    <a:pt x="1057" y="1889"/>
                    <a:pt x="801" y="1729"/>
                  </a:cubicBezTo>
                  <a:cubicBezTo>
                    <a:pt x="545" y="1601"/>
                    <a:pt x="417" y="1409"/>
                    <a:pt x="353" y="1217"/>
                  </a:cubicBezTo>
                  <a:cubicBezTo>
                    <a:pt x="353" y="1057"/>
                    <a:pt x="385" y="897"/>
                    <a:pt x="513" y="769"/>
                  </a:cubicBezTo>
                  <a:lnTo>
                    <a:pt x="513" y="737"/>
                  </a:lnTo>
                  <a:cubicBezTo>
                    <a:pt x="513" y="705"/>
                    <a:pt x="513" y="705"/>
                    <a:pt x="481" y="705"/>
                  </a:cubicBezTo>
                  <a:lnTo>
                    <a:pt x="97" y="481"/>
                  </a:lnTo>
                  <a:lnTo>
                    <a:pt x="289" y="385"/>
                  </a:lnTo>
                  <a:lnTo>
                    <a:pt x="641" y="577"/>
                  </a:lnTo>
                  <a:lnTo>
                    <a:pt x="673" y="577"/>
                  </a:lnTo>
                  <a:cubicBezTo>
                    <a:pt x="705" y="545"/>
                    <a:pt x="769" y="545"/>
                    <a:pt x="801" y="513"/>
                  </a:cubicBezTo>
                  <a:cubicBezTo>
                    <a:pt x="833" y="481"/>
                    <a:pt x="865" y="481"/>
                    <a:pt x="929" y="449"/>
                  </a:cubicBezTo>
                  <a:lnTo>
                    <a:pt x="929" y="417"/>
                  </a:lnTo>
                  <a:cubicBezTo>
                    <a:pt x="961" y="417"/>
                    <a:pt x="929" y="385"/>
                    <a:pt x="929" y="385"/>
                  </a:cubicBezTo>
                  <a:lnTo>
                    <a:pt x="609" y="193"/>
                  </a:lnTo>
                  <a:lnTo>
                    <a:pt x="769" y="97"/>
                  </a:lnTo>
                  <a:close/>
                  <a:moveTo>
                    <a:pt x="737" y="1"/>
                  </a:moveTo>
                  <a:lnTo>
                    <a:pt x="513" y="161"/>
                  </a:lnTo>
                  <a:lnTo>
                    <a:pt x="481" y="193"/>
                  </a:lnTo>
                  <a:cubicBezTo>
                    <a:pt x="481" y="193"/>
                    <a:pt x="481" y="225"/>
                    <a:pt x="513" y="225"/>
                  </a:cubicBezTo>
                  <a:lnTo>
                    <a:pt x="833" y="417"/>
                  </a:lnTo>
                  <a:cubicBezTo>
                    <a:pt x="801" y="417"/>
                    <a:pt x="769" y="449"/>
                    <a:pt x="769" y="449"/>
                  </a:cubicBezTo>
                  <a:cubicBezTo>
                    <a:pt x="705" y="481"/>
                    <a:pt x="673" y="481"/>
                    <a:pt x="641" y="513"/>
                  </a:cubicBezTo>
                  <a:lnTo>
                    <a:pt x="289" y="289"/>
                  </a:lnTo>
                  <a:lnTo>
                    <a:pt x="257" y="289"/>
                  </a:lnTo>
                  <a:lnTo>
                    <a:pt x="1" y="449"/>
                  </a:lnTo>
                  <a:lnTo>
                    <a:pt x="1" y="481"/>
                  </a:lnTo>
                  <a:lnTo>
                    <a:pt x="1" y="513"/>
                  </a:lnTo>
                  <a:lnTo>
                    <a:pt x="417" y="737"/>
                  </a:lnTo>
                  <a:cubicBezTo>
                    <a:pt x="289" y="897"/>
                    <a:pt x="257" y="1057"/>
                    <a:pt x="289" y="1217"/>
                  </a:cubicBezTo>
                  <a:cubicBezTo>
                    <a:pt x="321" y="1441"/>
                    <a:pt x="513" y="1633"/>
                    <a:pt x="769" y="1793"/>
                  </a:cubicBezTo>
                  <a:cubicBezTo>
                    <a:pt x="1057" y="1953"/>
                    <a:pt x="1409" y="2049"/>
                    <a:pt x="1825" y="2081"/>
                  </a:cubicBezTo>
                  <a:lnTo>
                    <a:pt x="1825" y="2049"/>
                  </a:lnTo>
                  <a:lnTo>
                    <a:pt x="1857" y="2049"/>
                  </a:lnTo>
                  <a:lnTo>
                    <a:pt x="1857" y="1793"/>
                  </a:lnTo>
                  <a:cubicBezTo>
                    <a:pt x="1857" y="1761"/>
                    <a:pt x="1825" y="1761"/>
                    <a:pt x="1825" y="1761"/>
                  </a:cubicBezTo>
                  <a:cubicBezTo>
                    <a:pt x="1537" y="1729"/>
                    <a:pt x="1313" y="1665"/>
                    <a:pt x="1121" y="1569"/>
                  </a:cubicBezTo>
                  <a:cubicBezTo>
                    <a:pt x="833" y="1409"/>
                    <a:pt x="737" y="1185"/>
                    <a:pt x="833" y="993"/>
                  </a:cubicBezTo>
                  <a:lnTo>
                    <a:pt x="833" y="993"/>
                  </a:lnTo>
                  <a:lnTo>
                    <a:pt x="1505" y="1377"/>
                  </a:lnTo>
                  <a:lnTo>
                    <a:pt x="1537" y="1377"/>
                  </a:lnTo>
                  <a:lnTo>
                    <a:pt x="1793" y="1217"/>
                  </a:lnTo>
                  <a:lnTo>
                    <a:pt x="1793" y="1185"/>
                  </a:lnTo>
                  <a:lnTo>
                    <a:pt x="1793" y="1153"/>
                  </a:lnTo>
                  <a:lnTo>
                    <a:pt x="1025" y="737"/>
                  </a:lnTo>
                  <a:cubicBezTo>
                    <a:pt x="1057" y="705"/>
                    <a:pt x="1089" y="705"/>
                    <a:pt x="1121" y="673"/>
                  </a:cubicBezTo>
                  <a:cubicBezTo>
                    <a:pt x="1153" y="673"/>
                    <a:pt x="1185" y="641"/>
                    <a:pt x="1217" y="641"/>
                  </a:cubicBezTo>
                  <a:lnTo>
                    <a:pt x="1985" y="1089"/>
                  </a:lnTo>
                  <a:lnTo>
                    <a:pt x="2017" y="1089"/>
                  </a:lnTo>
                  <a:lnTo>
                    <a:pt x="2273" y="929"/>
                  </a:lnTo>
                  <a:cubicBezTo>
                    <a:pt x="2273" y="929"/>
                    <a:pt x="2305" y="929"/>
                    <a:pt x="2305" y="897"/>
                  </a:cubicBezTo>
                  <a:lnTo>
                    <a:pt x="2273" y="865"/>
                  </a:lnTo>
                  <a:lnTo>
                    <a:pt x="1665" y="513"/>
                  </a:lnTo>
                  <a:cubicBezTo>
                    <a:pt x="1756" y="496"/>
                    <a:pt x="1849" y="488"/>
                    <a:pt x="1942" y="488"/>
                  </a:cubicBezTo>
                  <a:cubicBezTo>
                    <a:pt x="2207" y="488"/>
                    <a:pt x="2467" y="554"/>
                    <a:pt x="2657" y="673"/>
                  </a:cubicBezTo>
                  <a:cubicBezTo>
                    <a:pt x="2849" y="801"/>
                    <a:pt x="2977" y="929"/>
                    <a:pt x="2977" y="1057"/>
                  </a:cubicBezTo>
                  <a:cubicBezTo>
                    <a:pt x="2977" y="1089"/>
                    <a:pt x="3009" y="1089"/>
                    <a:pt x="3009" y="1089"/>
                  </a:cubicBezTo>
                  <a:lnTo>
                    <a:pt x="3489" y="1089"/>
                  </a:lnTo>
                  <a:lnTo>
                    <a:pt x="3489" y="1057"/>
                  </a:lnTo>
                  <a:cubicBezTo>
                    <a:pt x="3457" y="833"/>
                    <a:pt x="3297" y="609"/>
                    <a:pt x="3009" y="449"/>
                  </a:cubicBezTo>
                  <a:cubicBezTo>
                    <a:pt x="2701" y="264"/>
                    <a:pt x="2299" y="171"/>
                    <a:pt x="1891" y="171"/>
                  </a:cubicBezTo>
                  <a:cubicBezTo>
                    <a:pt x="1664" y="171"/>
                    <a:pt x="1434" y="200"/>
                    <a:pt x="1217" y="257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4825375" y="3081125"/>
              <a:ext cx="168050" cy="73650"/>
            </a:xfrm>
            <a:custGeom>
              <a:avLst/>
              <a:gdLst/>
              <a:ahLst/>
              <a:cxnLst/>
              <a:rect l="l" t="t" r="r" b="b"/>
              <a:pathLst>
                <a:path w="6722" h="2946" extrusionOk="0">
                  <a:moveTo>
                    <a:pt x="1" y="1"/>
                  </a:moveTo>
                  <a:lnTo>
                    <a:pt x="1" y="993"/>
                  </a:lnTo>
                  <a:cubicBezTo>
                    <a:pt x="1" y="1505"/>
                    <a:pt x="321" y="1985"/>
                    <a:pt x="993" y="2369"/>
                  </a:cubicBezTo>
                  <a:cubicBezTo>
                    <a:pt x="1153" y="2465"/>
                    <a:pt x="1313" y="2529"/>
                    <a:pt x="1473" y="2625"/>
                  </a:cubicBezTo>
                  <a:cubicBezTo>
                    <a:pt x="1601" y="2657"/>
                    <a:pt x="1761" y="2721"/>
                    <a:pt x="1889" y="2753"/>
                  </a:cubicBezTo>
                  <a:cubicBezTo>
                    <a:pt x="2017" y="2785"/>
                    <a:pt x="2113" y="2817"/>
                    <a:pt x="2241" y="2849"/>
                  </a:cubicBezTo>
                  <a:cubicBezTo>
                    <a:pt x="2337" y="2849"/>
                    <a:pt x="2465" y="2881"/>
                    <a:pt x="2561" y="2881"/>
                  </a:cubicBezTo>
                  <a:cubicBezTo>
                    <a:pt x="2689" y="2913"/>
                    <a:pt x="2785" y="2913"/>
                    <a:pt x="2881" y="2913"/>
                  </a:cubicBezTo>
                  <a:cubicBezTo>
                    <a:pt x="3009" y="2945"/>
                    <a:pt x="3105" y="2945"/>
                    <a:pt x="3233" y="2945"/>
                  </a:cubicBezTo>
                  <a:lnTo>
                    <a:pt x="3585" y="2945"/>
                  </a:lnTo>
                  <a:cubicBezTo>
                    <a:pt x="3681" y="2945"/>
                    <a:pt x="3809" y="2913"/>
                    <a:pt x="3937" y="2913"/>
                  </a:cubicBezTo>
                  <a:cubicBezTo>
                    <a:pt x="4097" y="2913"/>
                    <a:pt x="4225" y="2881"/>
                    <a:pt x="4386" y="2849"/>
                  </a:cubicBezTo>
                  <a:cubicBezTo>
                    <a:pt x="4578" y="2817"/>
                    <a:pt x="4802" y="2753"/>
                    <a:pt x="4994" y="2689"/>
                  </a:cubicBezTo>
                  <a:cubicBezTo>
                    <a:pt x="5282" y="2625"/>
                    <a:pt x="5506" y="2497"/>
                    <a:pt x="5730" y="2369"/>
                  </a:cubicBezTo>
                  <a:cubicBezTo>
                    <a:pt x="5762" y="2369"/>
                    <a:pt x="5762" y="2369"/>
                    <a:pt x="5794" y="2337"/>
                  </a:cubicBezTo>
                  <a:cubicBezTo>
                    <a:pt x="5954" y="2241"/>
                    <a:pt x="6082" y="2145"/>
                    <a:pt x="6210" y="2017"/>
                  </a:cubicBezTo>
                  <a:cubicBezTo>
                    <a:pt x="6274" y="1953"/>
                    <a:pt x="6370" y="1889"/>
                    <a:pt x="6402" y="1793"/>
                  </a:cubicBezTo>
                  <a:cubicBezTo>
                    <a:pt x="6466" y="1729"/>
                    <a:pt x="6498" y="1665"/>
                    <a:pt x="6562" y="1601"/>
                  </a:cubicBezTo>
                  <a:cubicBezTo>
                    <a:pt x="6594" y="1537"/>
                    <a:pt x="6626" y="1473"/>
                    <a:pt x="6626" y="1409"/>
                  </a:cubicBezTo>
                  <a:cubicBezTo>
                    <a:pt x="6658" y="1345"/>
                    <a:pt x="6690" y="1281"/>
                    <a:pt x="6690" y="1217"/>
                  </a:cubicBezTo>
                  <a:cubicBezTo>
                    <a:pt x="6722" y="1153"/>
                    <a:pt x="6722" y="1089"/>
                    <a:pt x="6722" y="1025"/>
                  </a:cubicBezTo>
                  <a:lnTo>
                    <a:pt x="6722" y="33"/>
                  </a:lnTo>
                  <a:cubicBezTo>
                    <a:pt x="6722" y="97"/>
                    <a:pt x="6722" y="161"/>
                    <a:pt x="6690" y="225"/>
                  </a:cubicBezTo>
                  <a:cubicBezTo>
                    <a:pt x="6690" y="289"/>
                    <a:pt x="6658" y="353"/>
                    <a:pt x="6626" y="417"/>
                  </a:cubicBezTo>
                  <a:cubicBezTo>
                    <a:pt x="6626" y="481"/>
                    <a:pt x="6594" y="545"/>
                    <a:pt x="6562" y="609"/>
                  </a:cubicBezTo>
                  <a:cubicBezTo>
                    <a:pt x="6498" y="673"/>
                    <a:pt x="6466" y="737"/>
                    <a:pt x="6402" y="801"/>
                  </a:cubicBezTo>
                  <a:cubicBezTo>
                    <a:pt x="6370" y="865"/>
                    <a:pt x="6274" y="961"/>
                    <a:pt x="6210" y="1025"/>
                  </a:cubicBezTo>
                  <a:cubicBezTo>
                    <a:pt x="6082" y="1153"/>
                    <a:pt x="5954" y="1249"/>
                    <a:pt x="5794" y="1345"/>
                  </a:cubicBezTo>
                  <a:cubicBezTo>
                    <a:pt x="5762" y="1345"/>
                    <a:pt x="5762" y="1345"/>
                    <a:pt x="5730" y="1377"/>
                  </a:cubicBezTo>
                  <a:cubicBezTo>
                    <a:pt x="5506" y="1505"/>
                    <a:pt x="5282" y="1601"/>
                    <a:pt x="4994" y="1697"/>
                  </a:cubicBezTo>
                  <a:cubicBezTo>
                    <a:pt x="4802" y="1761"/>
                    <a:pt x="4578" y="1825"/>
                    <a:pt x="4386" y="1857"/>
                  </a:cubicBezTo>
                  <a:cubicBezTo>
                    <a:pt x="4225" y="1889"/>
                    <a:pt x="4097" y="1889"/>
                    <a:pt x="3937" y="1921"/>
                  </a:cubicBezTo>
                  <a:cubicBezTo>
                    <a:pt x="3809" y="1921"/>
                    <a:pt x="3681" y="1921"/>
                    <a:pt x="3585" y="1953"/>
                  </a:cubicBezTo>
                  <a:lnTo>
                    <a:pt x="3233" y="1953"/>
                  </a:lnTo>
                  <a:cubicBezTo>
                    <a:pt x="3105" y="1921"/>
                    <a:pt x="3009" y="1921"/>
                    <a:pt x="2881" y="1921"/>
                  </a:cubicBezTo>
                  <a:cubicBezTo>
                    <a:pt x="2785" y="1921"/>
                    <a:pt x="2689" y="1889"/>
                    <a:pt x="2561" y="1889"/>
                  </a:cubicBezTo>
                  <a:cubicBezTo>
                    <a:pt x="2465" y="1857"/>
                    <a:pt x="2337" y="1857"/>
                    <a:pt x="2241" y="1825"/>
                  </a:cubicBezTo>
                  <a:cubicBezTo>
                    <a:pt x="2113" y="1793"/>
                    <a:pt x="2017" y="1793"/>
                    <a:pt x="1889" y="1761"/>
                  </a:cubicBezTo>
                  <a:cubicBezTo>
                    <a:pt x="1761" y="1697"/>
                    <a:pt x="1601" y="1665"/>
                    <a:pt x="1473" y="1601"/>
                  </a:cubicBezTo>
                  <a:cubicBezTo>
                    <a:pt x="1313" y="1537"/>
                    <a:pt x="1153" y="1473"/>
                    <a:pt x="993" y="1377"/>
                  </a:cubicBezTo>
                  <a:cubicBezTo>
                    <a:pt x="353" y="993"/>
                    <a:pt x="1" y="481"/>
                    <a:pt x="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4824575" y="3079525"/>
              <a:ext cx="169650" cy="76050"/>
            </a:xfrm>
            <a:custGeom>
              <a:avLst/>
              <a:gdLst/>
              <a:ahLst/>
              <a:cxnLst/>
              <a:rect l="l" t="t" r="r" b="b"/>
              <a:pathLst>
                <a:path w="6786" h="3042" extrusionOk="0">
                  <a:moveTo>
                    <a:pt x="6722" y="449"/>
                  </a:moveTo>
                  <a:lnTo>
                    <a:pt x="6722" y="1057"/>
                  </a:lnTo>
                  <a:lnTo>
                    <a:pt x="6722" y="1089"/>
                  </a:lnTo>
                  <a:cubicBezTo>
                    <a:pt x="6722" y="1153"/>
                    <a:pt x="6690" y="1217"/>
                    <a:pt x="6690" y="1281"/>
                  </a:cubicBezTo>
                  <a:cubicBezTo>
                    <a:pt x="6690" y="1345"/>
                    <a:pt x="6658" y="1409"/>
                    <a:pt x="6626" y="1473"/>
                  </a:cubicBezTo>
                  <a:cubicBezTo>
                    <a:pt x="6626" y="1537"/>
                    <a:pt x="6594" y="1601"/>
                    <a:pt x="6562" y="1633"/>
                  </a:cubicBezTo>
                  <a:cubicBezTo>
                    <a:pt x="6530" y="1729"/>
                    <a:pt x="6466" y="1793"/>
                    <a:pt x="6434" y="1857"/>
                  </a:cubicBezTo>
                  <a:cubicBezTo>
                    <a:pt x="6370" y="1921"/>
                    <a:pt x="6306" y="1985"/>
                    <a:pt x="6210" y="2081"/>
                  </a:cubicBezTo>
                  <a:cubicBezTo>
                    <a:pt x="6082" y="2177"/>
                    <a:pt x="5954" y="2273"/>
                    <a:pt x="5794" y="2369"/>
                  </a:cubicBezTo>
                  <a:cubicBezTo>
                    <a:pt x="5794" y="2401"/>
                    <a:pt x="5762" y="2401"/>
                    <a:pt x="5762" y="2401"/>
                  </a:cubicBezTo>
                  <a:cubicBezTo>
                    <a:pt x="5538" y="2529"/>
                    <a:pt x="5282" y="2625"/>
                    <a:pt x="5026" y="2721"/>
                  </a:cubicBezTo>
                  <a:cubicBezTo>
                    <a:pt x="4834" y="2785"/>
                    <a:pt x="4610" y="2849"/>
                    <a:pt x="4386" y="2881"/>
                  </a:cubicBezTo>
                  <a:cubicBezTo>
                    <a:pt x="4257" y="2913"/>
                    <a:pt x="4129" y="2913"/>
                    <a:pt x="3969" y="2945"/>
                  </a:cubicBezTo>
                  <a:cubicBezTo>
                    <a:pt x="3841" y="2945"/>
                    <a:pt x="3713" y="2945"/>
                    <a:pt x="3617" y="2977"/>
                  </a:cubicBezTo>
                  <a:lnTo>
                    <a:pt x="3265" y="2977"/>
                  </a:lnTo>
                  <a:cubicBezTo>
                    <a:pt x="3169" y="2977"/>
                    <a:pt x="3041" y="2945"/>
                    <a:pt x="2945" y="2945"/>
                  </a:cubicBezTo>
                  <a:cubicBezTo>
                    <a:pt x="2817" y="2945"/>
                    <a:pt x="2721" y="2913"/>
                    <a:pt x="2625" y="2913"/>
                  </a:cubicBezTo>
                  <a:cubicBezTo>
                    <a:pt x="2497" y="2881"/>
                    <a:pt x="2401" y="2881"/>
                    <a:pt x="2273" y="2849"/>
                  </a:cubicBezTo>
                  <a:cubicBezTo>
                    <a:pt x="2145" y="2817"/>
                    <a:pt x="2049" y="2817"/>
                    <a:pt x="1921" y="2785"/>
                  </a:cubicBezTo>
                  <a:cubicBezTo>
                    <a:pt x="1793" y="2721"/>
                    <a:pt x="1665" y="2689"/>
                    <a:pt x="1537" y="2625"/>
                  </a:cubicBezTo>
                  <a:cubicBezTo>
                    <a:pt x="1345" y="2561"/>
                    <a:pt x="1185" y="2497"/>
                    <a:pt x="1057" y="2401"/>
                  </a:cubicBezTo>
                  <a:cubicBezTo>
                    <a:pt x="417" y="2049"/>
                    <a:pt x="65" y="1569"/>
                    <a:pt x="65" y="1057"/>
                  </a:cubicBezTo>
                  <a:lnTo>
                    <a:pt x="65" y="449"/>
                  </a:lnTo>
                  <a:cubicBezTo>
                    <a:pt x="193" y="833"/>
                    <a:pt x="513" y="1185"/>
                    <a:pt x="993" y="1441"/>
                  </a:cubicBezTo>
                  <a:cubicBezTo>
                    <a:pt x="1153" y="1537"/>
                    <a:pt x="1313" y="1633"/>
                    <a:pt x="1505" y="1697"/>
                  </a:cubicBezTo>
                  <a:cubicBezTo>
                    <a:pt x="1633" y="1729"/>
                    <a:pt x="1761" y="1793"/>
                    <a:pt x="1889" y="1825"/>
                  </a:cubicBezTo>
                  <a:cubicBezTo>
                    <a:pt x="2017" y="1857"/>
                    <a:pt x="2145" y="1889"/>
                    <a:pt x="2241" y="1921"/>
                  </a:cubicBezTo>
                  <a:cubicBezTo>
                    <a:pt x="2369" y="1921"/>
                    <a:pt x="2465" y="1953"/>
                    <a:pt x="2593" y="1985"/>
                  </a:cubicBezTo>
                  <a:cubicBezTo>
                    <a:pt x="2689" y="1985"/>
                    <a:pt x="2817" y="1985"/>
                    <a:pt x="2913" y="2017"/>
                  </a:cubicBezTo>
                  <a:lnTo>
                    <a:pt x="3585" y="2017"/>
                  </a:lnTo>
                  <a:cubicBezTo>
                    <a:pt x="3713" y="2017"/>
                    <a:pt x="3841" y="2017"/>
                    <a:pt x="3969" y="1985"/>
                  </a:cubicBezTo>
                  <a:cubicBezTo>
                    <a:pt x="4129" y="1985"/>
                    <a:pt x="4257" y="1953"/>
                    <a:pt x="4418" y="1953"/>
                  </a:cubicBezTo>
                  <a:cubicBezTo>
                    <a:pt x="4642" y="1889"/>
                    <a:pt x="4834" y="1857"/>
                    <a:pt x="5058" y="1793"/>
                  </a:cubicBezTo>
                  <a:cubicBezTo>
                    <a:pt x="5314" y="1697"/>
                    <a:pt x="5570" y="1569"/>
                    <a:pt x="5794" y="1441"/>
                  </a:cubicBezTo>
                  <a:lnTo>
                    <a:pt x="5826" y="1441"/>
                  </a:lnTo>
                  <a:cubicBezTo>
                    <a:pt x="5986" y="1313"/>
                    <a:pt x="6146" y="1217"/>
                    <a:pt x="6274" y="1121"/>
                  </a:cubicBezTo>
                  <a:cubicBezTo>
                    <a:pt x="6338" y="1025"/>
                    <a:pt x="6402" y="961"/>
                    <a:pt x="6466" y="865"/>
                  </a:cubicBezTo>
                  <a:cubicBezTo>
                    <a:pt x="6530" y="801"/>
                    <a:pt x="6562" y="737"/>
                    <a:pt x="6626" y="673"/>
                  </a:cubicBezTo>
                  <a:cubicBezTo>
                    <a:pt x="6658" y="609"/>
                    <a:pt x="6690" y="545"/>
                    <a:pt x="6722" y="449"/>
                  </a:cubicBezTo>
                  <a:close/>
                  <a:moveTo>
                    <a:pt x="33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1057"/>
                  </a:lnTo>
                  <a:cubicBezTo>
                    <a:pt x="1" y="1601"/>
                    <a:pt x="353" y="2081"/>
                    <a:pt x="993" y="2465"/>
                  </a:cubicBezTo>
                  <a:cubicBezTo>
                    <a:pt x="1153" y="2561"/>
                    <a:pt x="1313" y="2625"/>
                    <a:pt x="1505" y="2689"/>
                  </a:cubicBezTo>
                  <a:cubicBezTo>
                    <a:pt x="1633" y="2753"/>
                    <a:pt x="1761" y="2817"/>
                    <a:pt x="1921" y="2849"/>
                  </a:cubicBezTo>
                  <a:cubicBezTo>
                    <a:pt x="2017" y="2881"/>
                    <a:pt x="2145" y="2913"/>
                    <a:pt x="2273" y="2945"/>
                  </a:cubicBezTo>
                  <a:cubicBezTo>
                    <a:pt x="2369" y="2945"/>
                    <a:pt x="2497" y="2977"/>
                    <a:pt x="2593" y="2977"/>
                  </a:cubicBezTo>
                  <a:cubicBezTo>
                    <a:pt x="2689" y="3009"/>
                    <a:pt x="2817" y="3009"/>
                    <a:pt x="2913" y="3041"/>
                  </a:cubicBezTo>
                  <a:lnTo>
                    <a:pt x="3585" y="3041"/>
                  </a:lnTo>
                  <a:cubicBezTo>
                    <a:pt x="3713" y="3041"/>
                    <a:pt x="3841" y="3041"/>
                    <a:pt x="3969" y="3009"/>
                  </a:cubicBezTo>
                  <a:cubicBezTo>
                    <a:pt x="4129" y="3009"/>
                    <a:pt x="4257" y="2977"/>
                    <a:pt x="4386" y="2945"/>
                  </a:cubicBezTo>
                  <a:cubicBezTo>
                    <a:pt x="4610" y="2913"/>
                    <a:pt x="4834" y="2849"/>
                    <a:pt x="5026" y="2785"/>
                  </a:cubicBezTo>
                  <a:cubicBezTo>
                    <a:pt x="5314" y="2689"/>
                    <a:pt x="5570" y="2593"/>
                    <a:pt x="5794" y="2465"/>
                  </a:cubicBezTo>
                  <a:cubicBezTo>
                    <a:pt x="5794" y="2465"/>
                    <a:pt x="5826" y="2465"/>
                    <a:pt x="5826" y="2433"/>
                  </a:cubicBezTo>
                  <a:cubicBezTo>
                    <a:pt x="5986" y="2337"/>
                    <a:pt x="6146" y="2241"/>
                    <a:pt x="6242" y="2113"/>
                  </a:cubicBezTo>
                  <a:cubicBezTo>
                    <a:pt x="6338" y="2049"/>
                    <a:pt x="6402" y="1985"/>
                    <a:pt x="6466" y="1889"/>
                  </a:cubicBezTo>
                  <a:cubicBezTo>
                    <a:pt x="6530" y="1825"/>
                    <a:pt x="6562" y="1761"/>
                    <a:pt x="6594" y="1697"/>
                  </a:cubicBezTo>
                  <a:cubicBezTo>
                    <a:pt x="6658" y="1633"/>
                    <a:pt x="6690" y="1569"/>
                    <a:pt x="6690" y="1505"/>
                  </a:cubicBezTo>
                  <a:cubicBezTo>
                    <a:pt x="6722" y="1441"/>
                    <a:pt x="6754" y="1345"/>
                    <a:pt x="6754" y="1281"/>
                  </a:cubicBezTo>
                  <a:cubicBezTo>
                    <a:pt x="6786" y="1217"/>
                    <a:pt x="6786" y="1153"/>
                    <a:pt x="6786" y="1089"/>
                  </a:cubicBezTo>
                  <a:lnTo>
                    <a:pt x="6786" y="1057"/>
                  </a:lnTo>
                  <a:lnTo>
                    <a:pt x="6786" y="65"/>
                  </a:lnTo>
                  <a:cubicBezTo>
                    <a:pt x="6786" y="33"/>
                    <a:pt x="6754" y="33"/>
                    <a:pt x="6754" y="33"/>
                  </a:cubicBezTo>
                  <a:cubicBezTo>
                    <a:pt x="6722" y="33"/>
                    <a:pt x="6722" y="33"/>
                    <a:pt x="6722" y="65"/>
                  </a:cubicBezTo>
                  <a:lnTo>
                    <a:pt x="6722" y="97"/>
                  </a:lnTo>
                  <a:cubicBezTo>
                    <a:pt x="6722" y="161"/>
                    <a:pt x="6690" y="225"/>
                    <a:pt x="6690" y="289"/>
                  </a:cubicBezTo>
                  <a:cubicBezTo>
                    <a:pt x="6690" y="353"/>
                    <a:pt x="6658" y="385"/>
                    <a:pt x="6626" y="449"/>
                  </a:cubicBezTo>
                  <a:cubicBezTo>
                    <a:pt x="6626" y="513"/>
                    <a:pt x="6594" y="577"/>
                    <a:pt x="6562" y="641"/>
                  </a:cubicBezTo>
                  <a:cubicBezTo>
                    <a:pt x="6530" y="705"/>
                    <a:pt x="6466" y="769"/>
                    <a:pt x="6434" y="833"/>
                  </a:cubicBezTo>
                  <a:cubicBezTo>
                    <a:pt x="6370" y="929"/>
                    <a:pt x="6306" y="993"/>
                    <a:pt x="6210" y="1057"/>
                  </a:cubicBezTo>
                  <a:cubicBezTo>
                    <a:pt x="6082" y="1185"/>
                    <a:pt x="5954" y="1281"/>
                    <a:pt x="5794" y="1377"/>
                  </a:cubicBezTo>
                  <a:cubicBezTo>
                    <a:pt x="5794" y="1377"/>
                    <a:pt x="5762" y="1377"/>
                    <a:pt x="5762" y="1409"/>
                  </a:cubicBezTo>
                  <a:cubicBezTo>
                    <a:pt x="5538" y="1537"/>
                    <a:pt x="5282" y="1633"/>
                    <a:pt x="5026" y="1729"/>
                  </a:cubicBezTo>
                  <a:cubicBezTo>
                    <a:pt x="4834" y="1793"/>
                    <a:pt x="4610" y="1825"/>
                    <a:pt x="4386" y="1889"/>
                  </a:cubicBezTo>
                  <a:cubicBezTo>
                    <a:pt x="4257" y="1889"/>
                    <a:pt x="4129" y="1921"/>
                    <a:pt x="3969" y="1921"/>
                  </a:cubicBezTo>
                  <a:cubicBezTo>
                    <a:pt x="3841" y="1953"/>
                    <a:pt x="3713" y="1953"/>
                    <a:pt x="3617" y="1953"/>
                  </a:cubicBezTo>
                  <a:lnTo>
                    <a:pt x="2945" y="1953"/>
                  </a:lnTo>
                  <a:cubicBezTo>
                    <a:pt x="2817" y="1921"/>
                    <a:pt x="2721" y="1921"/>
                    <a:pt x="2625" y="1921"/>
                  </a:cubicBezTo>
                  <a:cubicBezTo>
                    <a:pt x="2497" y="1889"/>
                    <a:pt x="2401" y="1889"/>
                    <a:pt x="2273" y="1857"/>
                  </a:cubicBezTo>
                  <a:cubicBezTo>
                    <a:pt x="2145" y="1825"/>
                    <a:pt x="2049" y="1793"/>
                    <a:pt x="1921" y="1761"/>
                  </a:cubicBezTo>
                  <a:cubicBezTo>
                    <a:pt x="1793" y="1729"/>
                    <a:pt x="1665" y="1697"/>
                    <a:pt x="1537" y="1633"/>
                  </a:cubicBezTo>
                  <a:cubicBezTo>
                    <a:pt x="1345" y="1569"/>
                    <a:pt x="1185" y="1473"/>
                    <a:pt x="1057" y="1409"/>
                  </a:cubicBezTo>
                  <a:cubicBezTo>
                    <a:pt x="417" y="1025"/>
                    <a:pt x="65" y="545"/>
                    <a:pt x="65" y="65"/>
                  </a:cubicBez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4817375" y="3032325"/>
              <a:ext cx="184050" cy="97650"/>
            </a:xfrm>
            <a:custGeom>
              <a:avLst/>
              <a:gdLst/>
              <a:ahLst/>
              <a:cxnLst/>
              <a:rect l="l" t="t" r="r" b="b"/>
              <a:pathLst>
                <a:path w="7362" h="3906" extrusionOk="0">
                  <a:moveTo>
                    <a:pt x="3669" y="0"/>
                  </a:moveTo>
                  <a:cubicBezTo>
                    <a:pt x="2809" y="0"/>
                    <a:pt x="1953" y="192"/>
                    <a:pt x="1313" y="576"/>
                  </a:cubicBezTo>
                  <a:cubicBezTo>
                    <a:pt x="1" y="1345"/>
                    <a:pt x="1" y="2561"/>
                    <a:pt x="1313" y="3329"/>
                  </a:cubicBezTo>
                  <a:cubicBezTo>
                    <a:pt x="1969" y="3713"/>
                    <a:pt x="2825" y="3905"/>
                    <a:pt x="3681" y="3905"/>
                  </a:cubicBezTo>
                  <a:cubicBezTo>
                    <a:pt x="4537" y="3905"/>
                    <a:pt x="5394" y="3713"/>
                    <a:pt x="6050" y="3329"/>
                  </a:cubicBezTo>
                  <a:cubicBezTo>
                    <a:pt x="7362" y="2561"/>
                    <a:pt x="7362" y="1345"/>
                    <a:pt x="6050" y="576"/>
                  </a:cubicBezTo>
                  <a:cubicBezTo>
                    <a:pt x="5394" y="192"/>
                    <a:pt x="4529" y="0"/>
                    <a:pt x="3669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4824575" y="3031525"/>
              <a:ext cx="169650" cy="99250"/>
            </a:xfrm>
            <a:custGeom>
              <a:avLst/>
              <a:gdLst/>
              <a:ahLst/>
              <a:cxnLst/>
              <a:rect l="l" t="t" r="r" b="b"/>
              <a:pathLst>
                <a:path w="6786" h="3970" extrusionOk="0">
                  <a:moveTo>
                    <a:pt x="3393" y="64"/>
                  </a:moveTo>
                  <a:cubicBezTo>
                    <a:pt x="4225" y="64"/>
                    <a:pt x="5090" y="256"/>
                    <a:pt x="5730" y="640"/>
                  </a:cubicBezTo>
                  <a:cubicBezTo>
                    <a:pt x="6370" y="992"/>
                    <a:pt x="6722" y="1473"/>
                    <a:pt x="6722" y="1985"/>
                  </a:cubicBezTo>
                  <a:cubicBezTo>
                    <a:pt x="6722" y="2497"/>
                    <a:pt x="6370" y="2977"/>
                    <a:pt x="5762" y="3329"/>
                  </a:cubicBezTo>
                  <a:cubicBezTo>
                    <a:pt x="5106" y="3697"/>
                    <a:pt x="4249" y="3881"/>
                    <a:pt x="3397" y="3881"/>
                  </a:cubicBezTo>
                  <a:cubicBezTo>
                    <a:pt x="2545" y="3881"/>
                    <a:pt x="1697" y="3697"/>
                    <a:pt x="1057" y="3329"/>
                  </a:cubicBezTo>
                  <a:cubicBezTo>
                    <a:pt x="417" y="2945"/>
                    <a:pt x="65" y="2497"/>
                    <a:pt x="65" y="1985"/>
                  </a:cubicBezTo>
                  <a:cubicBezTo>
                    <a:pt x="65" y="1473"/>
                    <a:pt x="417" y="992"/>
                    <a:pt x="1025" y="640"/>
                  </a:cubicBezTo>
                  <a:cubicBezTo>
                    <a:pt x="1665" y="256"/>
                    <a:pt x="2529" y="64"/>
                    <a:pt x="3393" y="64"/>
                  </a:cubicBezTo>
                  <a:close/>
                  <a:moveTo>
                    <a:pt x="3377" y="0"/>
                  </a:moveTo>
                  <a:cubicBezTo>
                    <a:pt x="2513" y="0"/>
                    <a:pt x="1649" y="192"/>
                    <a:pt x="993" y="576"/>
                  </a:cubicBezTo>
                  <a:cubicBezTo>
                    <a:pt x="353" y="960"/>
                    <a:pt x="1" y="1441"/>
                    <a:pt x="1" y="1985"/>
                  </a:cubicBezTo>
                  <a:cubicBezTo>
                    <a:pt x="1" y="2497"/>
                    <a:pt x="353" y="3009"/>
                    <a:pt x="1025" y="3393"/>
                  </a:cubicBezTo>
                  <a:cubicBezTo>
                    <a:pt x="1665" y="3777"/>
                    <a:pt x="2529" y="3969"/>
                    <a:pt x="3393" y="3969"/>
                  </a:cubicBezTo>
                  <a:cubicBezTo>
                    <a:pt x="4257" y="3969"/>
                    <a:pt x="5122" y="3777"/>
                    <a:pt x="5794" y="3393"/>
                  </a:cubicBezTo>
                  <a:cubicBezTo>
                    <a:pt x="6434" y="3009"/>
                    <a:pt x="6786" y="2529"/>
                    <a:pt x="6786" y="1985"/>
                  </a:cubicBezTo>
                  <a:cubicBezTo>
                    <a:pt x="6786" y="1441"/>
                    <a:pt x="6434" y="960"/>
                    <a:pt x="5762" y="576"/>
                  </a:cubicBezTo>
                  <a:cubicBezTo>
                    <a:pt x="5106" y="192"/>
                    <a:pt x="4241" y="0"/>
                    <a:pt x="33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4837375" y="3043125"/>
              <a:ext cx="144050" cy="75825"/>
            </a:xfrm>
            <a:custGeom>
              <a:avLst/>
              <a:gdLst/>
              <a:ahLst/>
              <a:cxnLst/>
              <a:rect l="l" t="t" r="r" b="b"/>
              <a:pathLst>
                <a:path w="5762" h="3033" extrusionOk="0">
                  <a:moveTo>
                    <a:pt x="2881" y="0"/>
                  </a:moveTo>
                  <a:cubicBezTo>
                    <a:pt x="2209" y="0"/>
                    <a:pt x="1537" y="144"/>
                    <a:pt x="1025" y="432"/>
                  </a:cubicBezTo>
                  <a:cubicBezTo>
                    <a:pt x="1" y="1041"/>
                    <a:pt x="1" y="2001"/>
                    <a:pt x="1025" y="2577"/>
                  </a:cubicBezTo>
                  <a:cubicBezTo>
                    <a:pt x="1537" y="2881"/>
                    <a:pt x="2209" y="3033"/>
                    <a:pt x="2881" y="3033"/>
                  </a:cubicBezTo>
                  <a:cubicBezTo>
                    <a:pt x="3553" y="3033"/>
                    <a:pt x="4226" y="2881"/>
                    <a:pt x="4738" y="2577"/>
                  </a:cubicBezTo>
                  <a:cubicBezTo>
                    <a:pt x="5762" y="2001"/>
                    <a:pt x="5762" y="1041"/>
                    <a:pt x="4738" y="432"/>
                  </a:cubicBezTo>
                  <a:cubicBezTo>
                    <a:pt x="4226" y="144"/>
                    <a:pt x="3553" y="0"/>
                    <a:pt x="28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4842975" y="3042325"/>
              <a:ext cx="132850" cy="77225"/>
            </a:xfrm>
            <a:custGeom>
              <a:avLst/>
              <a:gdLst/>
              <a:ahLst/>
              <a:cxnLst/>
              <a:rect l="l" t="t" r="r" b="b"/>
              <a:pathLst>
                <a:path w="5314" h="3089" extrusionOk="0">
                  <a:moveTo>
                    <a:pt x="2657" y="48"/>
                  </a:moveTo>
                  <a:cubicBezTo>
                    <a:pt x="3329" y="48"/>
                    <a:pt x="3970" y="208"/>
                    <a:pt x="4482" y="496"/>
                  </a:cubicBezTo>
                  <a:cubicBezTo>
                    <a:pt x="4962" y="785"/>
                    <a:pt x="5250" y="1169"/>
                    <a:pt x="5250" y="1553"/>
                  </a:cubicBezTo>
                  <a:cubicBezTo>
                    <a:pt x="5250" y="1937"/>
                    <a:pt x="4994" y="2321"/>
                    <a:pt x="4514" y="2577"/>
                  </a:cubicBezTo>
                  <a:cubicBezTo>
                    <a:pt x="4002" y="2881"/>
                    <a:pt x="3329" y="3033"/>
                    <a:pt x="2661" y="3033"/>
                  </a:cubicBezTo>
                  <a:cubicBezTo>
                    <a:pt x="1993" y="3033"/>
                    <a:pt x="1329" y="2881"/>
                    <a:pt x="833" y="2577"/>
                  </a:cubicBezTo>
                  <a:cubicBezTo>
                    <a:pt x="321" y="2321"/>
                    <a:pt x="65" y="1937"/>
                    <a:pt x="65" y="1553"/>
                  </a:cubicBezTo>
                  <a:cubicBezTo>
                    <a:pt x="65" y="1137"/>
                    <a:pt x="321" y="785"/>
                    <a:pt x="801" y="496"/>
                  </a:cubicBezTo>
                  <a:cubicBezTo>
                    <a:pt x="1313" y="208"/>
                    <a:pt x="1985" y="48"/>
                    <a:pt x="2657" y="48"/>
                  </a:cubicBezTo>
                  <a:close/>
                  <a:moveTo>
                    <a:pt x="2641" y="0"/>
                  </a:moveTo>
                  <a:cubicBezTo>
                    <a:pt x="1961" y="0"/>
                    <a:pt x="1281" y="144"/>
                    <a:pt x="769" y="432"/>
                  </a:cubicBezTo>
                  <a:cubicBezTo>
                    <a:pt x="289" y="721"/>
                    <a:pt x="1" y="1137"/>
                    <a:pt x="1" y="1553"/>
                  </a:cubicBezTo>
                  <a:cubicBezTo>
                    <a:pt x="1" y="1969"/>
                    <a:pt x="289" y="2353"/>
                    <a:pt x="801" y="2641"/>
                  </a:cubicBezTo>
                  <a:cubicBezTo>
                    <a:pt x="1313" y="2961"/>
                    <a:pt x="1985" y="3089"/>
                    <a:pt x="2657" y="3089"/>
                  </a:cubicBezTo>
                  <a:cubicBezTo>
                    <a:pt x="3329" y="3089"/>
                    <a:pt x="4034" y="2961"/>
                    <a:pt x="4546" y="2641"/>
                  </a:cubicBezTo>
                  <a:cubicBezTo>
                    <a:pt x="5058" y="2353"/>
                    <a:pt x="5314" y="1969"/>
                    <a:pt x="5314" y="1553"/>
                  </a:cubicBezTo>
                  <a:cubicBezTo>
                    <a:pt x="5314" y="1137"/>
                    <a:pt x="5026" y="753"/>
                    <a:pt x="4514" y="432"/>
                  </a:cubicBezTo>
                  <a:cubicBezTo>
                    <a:pt x="4002" y="144"/>
                    <a:pt x="3321" y="0"/>
                    <a:pt x="264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4984600" y="31059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lnTo>
                    <a:pt x="1" y="33"/>
                  </a:lnTo>
                  <a:lnTo>
                    <a:pt x="1" y="417"/>
                  </a:lnTo>
                  <a:lnTo>
                    <a:pt x="33" y="449"/>
                  </a:ln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4908600" y="31371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32" y="448"/>
                    <a:pt x="64" y="448"/>
                  </a:cubicBezTo>
                  <a:cubicBezTo>
                    <a:pt x="64" y="448"/>
                    <a:pt x="96" y="448"/>
                    <a:pt x="96" y="416"/>
                  </a:cubicBezTo>
                  <a:lnTo>
                    <a:pt x="96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4923800" y="31363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lnTo>
                    <a:pt x="64" y="416"/>
                  </a:ln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4939000" y="31339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cubicBezTo>
                    <a:pt x="33" y="448"/>
                    <a:pt x="65" y="448"/>
                    <a:pt x="65" y="416"/>
                  </a:cubicBezTo>
                  <a:lnTo>
                    <a:pt x="65" y="64"/>
                  </a:lnTo>
                  <a:cubicBezTo>
                    <a:pt x="65" y="32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4952600" y="31291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4963800" y="3122725"/>
              <a:ext cx="2425" cy="11250"/>
            </a:xfrm>
            <a:custGeom>
              <a:avLst/>
              <a:gdLst/>
              <a:ahLst/>
              <a:cxnLst/>
              <a:rect l="l" t="t" r="r" b="b"/>
              <a:pathLst>
                <a:path w="97" h="450" extrusionOk="0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65" y="449"/>
                  </a:cubicBezTo>
                  <a:cubicBezTo>
                    <a:pt x="65" y="449"/>
                    <a:pt x="97" y="449"/>
                    <a:pt x="97" y="417"/>
                  </a:cubicBezTo>
                  <a:lnTo>
                    <a:pt x="97" y="65"/>
                  </a:lnTo>
                  <a:cubicBezTo>
                    <a:pt x="97" y="33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4975000" y="3115525"/>
              <a:ext cx="1625" cy="11250"/>
            </a:xfrm>
            <a:custGeom>
              <a:avLst/>
              <a:gdLst/>
              <a:ahLst/>
              <a:cxnLst/>
              <a:rect l="l" t="t" r="r" b="b"/>
              <a:pathLst>
                <a:path w="65" h="450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4832575" y="31059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33" y="449"/>
                    <a:pt x="65" y="449"/>
                  </a:cubicBezTo>
                  <a:lnTo>
                    <a:pt x="97" y="417"/>
                  </a:lnTo>
                  <a:lnTo>
                    <a:pt x="97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4894200" y="31363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4879000" y="31339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416"/>
                  </a:lnTo>
                  <a:cubicBezTo>
                    <a:pt x="0" y="448"/>
                    <a:pt x="0" y="448"/>
                    <a:pt x="32" y="448"/>
                  </a:cubicBezTo>
                  <a:cubicBezTo>
                    <a:pt x="64" y="448"/>
                    <a:pt x="64" y="448"/>
                    <a:pt x="64" y="416"/>
                  </a:cubicBezTo>
                  <a:lnTo>
                    <a:pt x="64" y="64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4865375" y="31291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cubicBezTo>
                    <a:pt x="33" y="448"/>
                    <a:pt x="65" y="448"/>
                    <a:pt x="65" y="416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4853375" y="3122725"/>
              <a:ext cx="1625" cy="11250"/>
            </a:xfrm>
            <a:custGeom>
              <a:avLst/>
              <a:gdLst/>
              <a:ahLst/>
              <a:cxnLst/>
              <a:rect l="l" t="t" r="r" b="b"/>
              <a:pathLst>
                <a:path w="65" h="450" extrusionOk="0">
                  <a:moveTo>
                    <a:pt x="33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4842975" y="3115525"/>
              <a:ext cx="1625" cy="11250"/>
            </a:xfrm>
            <a:custGeom>
              <a:avLst/>
              <a:gdLst/>
              <a:ahLst/>
              <a:cxnLst/>
              <a:rect l="l" t="t" r="r" b="b"/>
              <a:pathLst>
                <a:path w="65" h="450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33" y="449"/>
                    <a:pt x="65" y="449"/>
                    <a:pt x="65" y="417"/>
                  </a:cubicBez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4867800" y="3056325"/>
              <a:ext cx="84825" cy="49625"/>
            </a:xfrm>
            <a:custGeom>
              <a:avLst/>
              <a:gdLst/>
              <a:ahLst/>
              <a:cxnLst/>
              <a:rect l="l" t="t" r="r" b="b"/>
              <a:pathLst>
                <a:path w="3393" h="1985" extrusionOk="0">
                  <a:moveTo>
                    <a:pt x="736" y="0"/>
                  </a:moveTo>
                  <a:lnTo>
                    <a:pt x="480" y="129"/>
                  </a:lnTo>
                  <a:lnTo>
                    <a:pt x="864" y="353"/>
                  </a:lnTo>
                  <a:cubicBezTo>
                    <a:pt x="800" y="385"/>
                    <a:pt x="768" y="417"/>
                    <a:pt x="736" y="417"/>
                  </a:cubicBezTo>
                  <a:cubicBezTo>
                    <a:pt x="672" y="449"/>
                    <a:pt x="640" y="481"/>
                    <a:pt x="608" y="513"/>
                  </a:cubicBezTo>
                  <a:lnTo>
                    <a:pt x="224" y="289"/>
                  </a:lnTo>
                  <a:lnTo>
                    <a:pt x="0" y="417"/>
                  </a:lnTo>
                  <a:lnTo>
                    <a:pt x="416" y="673"/>
                  </a:lnTo>
                  <a:cubicBezTo>
                    <a:pt x="160" y="1025"/>
                    <a:pt x="256" y="1441"/>
                    <a:pt x="736" y="1729"/>
                  </a:cubicBezTo>
                  <a:cubicBezTo>
                    <a:pt x="1024" y="1889"/>
                    <a:pt x="1376" y="1953"/>
                    <a:pt x="1760" y="1985"/>
                  </a:cubicBezTo>
                  <a:lnTo>
                    <a:pt x="1760" y="1729"/>
                  </a:lnTo>
                  <a:cubicBezTo>
                    <a:pt x="1504" y="1729"/>
                    <a:pt x="1248" y="1665"/>
                    <a:pt x="1056" y="1537"/>
                  </a:cubicBezTo>
                  <a:cubicBezTo>
                    <a:pt x="736" y="1377"/>
                    <a:pt x="640" y="1089"/>
                    <a:pt x="768" y="865"/>
                  </a:cubicBezTo>
                  <a:lnTo>
                    <a:pt x="768" y="865"/>
                  </a:lnTo>
                  <a:lnTo>
                    <a:pt x="1472" y="1281"/>
                  </a:lnTo>
                  <a:lnTo>
                    <a:pt x="1728" y="1153"/>
                  </a:lnTo>
                  <a:lnTo>
                    <a:pt x="928" y="705"/>
                  </a:lnTo>
                  <a:lnTo>
                    <a:pt x="1024" y="609"/>
                  </a:lnTo>
                  <a:cubicBezTo>
                    <a:pt x="1088" y="577"/>
                    <a:pt x="1120" y="577"/>
                    <a:pt x="1152" y="545"/>
                  </a:cubicBezTo>
                  <a:lnTo>
                    <a:pt x="1952" y="993"/>
                  </a:lnTo>
                  <a:lnTo>
                    <a:pt x="2208" y="865"/>
                  </a:lnTo>
                  <a:lnTo>
                    <a:pt x="1504" y="449"/>
                  </a:lnTo>
                  <a:cubicBezTo>
                    <a:pt x="1621" y="429"/>
                    <a:pt x="1743" y="419"/>
                    <a:pt x="1865" y="419"/>
                  </a:cubicBezTo>
                  <a:cubicBezTo>
                    <a:pt x="2145" y="419"/>
                    <a:pt x="2424" y="475"/>
                    <a:pt x="2624" y="609"/>
                  </a:cubicBezTo>
                  <a:cubicBezTo>
                    <a:pt x="2849" y="705"/>
                    <a:pt x="2945" y="865"/>
                    <a:pt x="2977" y="1025"/>
                  </a:cubicBezTo>
                  <a:lnTo>
                    <a:pt x="3393" y="1025"/>
                  </a:lnTo>
                  <a:cubicBezTo>
                    <a:pt x="3393" y="801"/>
                    <a:pt x="3233" y="609"/>
                    <a:pt x="2945" y="417"/>
                  </a:cubicBezTo>
                  <a:cubicBezTo>
                    <a:pt x="2641" y="254"/>
                    <a:pt x="2234" y="169"/>
                    <a:pt x="1830" y="169"/>
                  </a:cubicBezTo>
                  <a:cubicBezTo>
                    <a:pt x="1596" y="169"/>
                    <a:pt x="1364" y="198"/>
                    <a:pt x="1152" y="257"/>
                  </a:cubicBezTo>
                  <a:lnTo>
                    <a:pt x="736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4866175" y="3055525"/>
              <a:ext cx="87250" cy="51225"/>
            </a:xfrm>
            <a:custGeom>
              <a:avLst/>
              <a:gdLst/>
              <a:ahLst/>
              <a:cxnLst/>
              <a:rect l="l" t="t" r="r" b="b"/>
              <a:pathLst>
                <a:path w="3490" h="2049" extrusionOk="0">
                  <a:moveTo>
                    <a:pt x="801" y="64"/>
                  </a:moveTo>
                  <a:lnTo>
                    <a:pt x="1217" y="321"/>
                  </a:lnTo>
                  <a:lnTo>
                    <a:pt x="1249" y="321"/>
                  </a:lnTo>
                  <a:cubicBezTo>
                    <a:pt x="1461" y="262"/>
                    <a:pt x="1689" y="233"/>
                    <a:pt x="1917" y="233"/>
                  </a:cubicBezTo>
                  <a:cubicBezTo>
                    <a:pt x="2312" y="233"/>
                    <a:pt x="2706" y="318"/>
                    <a:pt x="3010" y="481"/>
                  </a:cubicBezTo>
                  <a:cubicBezTo>
                    <a:pt x="3234" y="641"/>
                    <a:pt x="3394" y="833"/>
                    <a:pt x="3426" y="1025"/>
                  </a:cubicBezTo>
                  <a:lnTo>
                    <a:pt x="3074" y="1025"/>
                  </a:lnTo>
                  <a:cubicBezTo>
                    <a:pt x="3042" y="865"/>
                    <a:pt x="2914" y="737"/>
                    <a:pt x="2722" y="609"/>
                  </a:cubicBezTo>
                  <a:cubicBezTo>
                    <a:pt x="2484" y="490"/>
                    <a:pt x="2176" y="424"/>
                    <a:pt x="1863" y="424"/>
                  </a:cubicBezTo>
                  <a:cubicBezTo>
                    <a:pt x="1754" y="424"/>
                    <a:pt x="1645" y="432"/>
                    <a:pt x="1537" y="449"/>
                  </a:cubicBezTo>
                  <a:lnTo>
                    <a:pt x="1537" y="481"/>
                  </a:lnTo>
                  <a:cubicBezTo>
                    <a:pt x="1505" y="481"/>
                    <a:pt x="1537" y="513"/>
                    <a:pt x="1537" y="513"/>
                  </a:cubicBezTo>
                  <a:lnTo>
                    <a:pt x="2209" y="897"/>
                  </a:lnTo>
                  <a:lnTo>
                    <a:pt x="2017" y="993"/>
                  </a:lnTo>
                  <a:lnTo>
                    <a:pt x="1249" y="545"/>
                  </a:lnTo>
                  <a:lnTo>
                    <a:pt x="1217" y="545"/>
                  </a:lnTo>
                  <a:cubicBezTo>
                    <a:pt x="1153" y="577"/>
                    <a:pt x="1121" y="577"/>
                    <a:pt x="1089" y="609"/>
                  </a:cubicBezTo>
                  <a:cubicBezTo>
                    <a:pt x="1025" y="641"/>
                    <a:pt x="993" y="641"/>
                    <a:pt x="961" y="705"/>
                  </a:cubicBezTo>
                  <a:lnTo>
                    <a:pt x="961" y="737"/>
                  </a:lnTo>
                  <a:lnTo>
                    <a:pt x="1697" y="1185"/>
                  </a:lnTo>
                  <a:lnTo>
                    <a:pt x="1537" y="1281"/>
                  </a:lnTo>
                  <a:lnTo>
                    <a:pt x="833" y="865"/>
                  </a:lnTo>
                  <a:lnTo>
                    <a:pt x="801" y="865"/>
                  </a:lnTo>
                  <a:lnTo>
                    <a:pt x="801" y="897"/>
                  </a:lnTo>
                  <a:cubicBezTo>
                    <a:pt x="641" y="1153"/>
                    <a:pt x="769" y="1409"/>
                    <a:pt x="1089" y="1601"/>
                  </a:cubicBezTo>
                  <a:cubicBezTo>
                    <a:pt x="1281" y="1697"/>
                    <a:pt x="1537" y="1761"/>
                    <a:pt x="1793" y="1793"/>
                  </a:cubicBezTo>
                  <a:lnTo>
                    <a:pt x="1793" y="1985"/>
                  </a:lnTo>
                  <a:cubicBezTo>
                    <a:pt x="1409" y="1953"/>
                    <a:pt x="1089" y="1857"/>
                    <a:pt x="801" y="1729"/>
                  </a:cubicBezTo>
                  <a:cubicBezTo>
                    <a:pt x="577" y="1569"/>
                    <a:pt x="417" y="1377"/>
                    <a:pt x="385" y="1185"/>
                  </a:cubicBezTo>
                  <a:cubicBezTo>
                    <a:pt x="353" y="1025"/>
                    <a:pt x="385" y="865"/>
                    <a:pt x="513" y="737"/>
                  </a:cubicBezTo>
                  <a:lnTo>
                    <a:pt x="513" y="705"/>
                  </a:lnTo>
                  <a:lnTo>
                    <a:pt x="513" y="673"/>
                  </a:lnTo>
                  <a:lnTo>
                    <a:pt x="129" y="449"/>
                  </a:lnTo>
                  <a:lnTo>
                    <a:pt x="289" y="353"/>
                  </a:lnTo>
                  <a:lnTo>
                    <a:pt x="641" y="577"/>
                  </a:lnTo>
                  <a:lnTo>
                    <a:pt x="705" y="577"/>
                  </a:lnTo>
                  <a:lnTo>
                    <a:pt x="801" y="481"/>
                  </a:lnTo>
                  <a:cubicBezTo>
                    <a:pt x="833" y="481"/>
                    <a:pt x="897" y="449"/>
                    <a:pt x="929" y="417"/>
                  </a:cubicBezTo>
                  <a:cubicBezTo>
                    <a:pt x="961" y="417"/>
                    <a:pt x="961" y="417"/>
                    <a:pt x="961" y="385"/>
                  </a:cubicBezTo>
                  <a:lnTo>
                    <a:pt x="929" y="353"/>
                  </a:lnTo>
                  <a:lnTo>
                    <a:pt x="609" y="193"/>
                  </a:lnTo>
                  <a:lnTo>
                    <a:pt x="801" y="64"/>
                  </a:lnTo>
                  <a:close/>
                  <a:moveTo>
                    <a:pt x="769" y="0"/>
                  </a:moveTo>
                  <a:lnTo>
                    <a:pt x="513" y="129"/>
                  </a:lnTo>
                  <a:lnTo>
                    <a:pt x="513" y="161"/>
                  </a:lnTo>
                  <a:lnTo>
                    <a:pt x="513" y="193"/>
                  </a:lnTo>
                  <a:lnTo>
                    <a:pt x="833" y="385"/>
                  </a:lnTo>
                  <a:cubicBezTo>
                    <a:pt x="801" y="417"/>
                    <a:pt x="801" y="417"/>
                    <a:pt x="769" y="417"/>
                  </a:cubicBezTo>
                  <a:cubicBezTo>
                    <a:pt x="737" y="449"/>
                    <a:pt x="705" y="481"/>
                    <a:pt x="673" y="481"/>
                  </a:cubicBezTo>
                  <a:lnTo>
                    <a:pt x="321" y="289"/>
                  </a:lnTo>
                  <a:lnTo>
                    <a:pt x="289" y="289"/>
                  </a:lnTo>
                  <a:lnTo>
                    <a:pt x="33" y="417"/>
                  </a:lnTo>
                  <a:cubicBezTo>
                    <a:pt x="33" y="449"/>
                    <a:pt x="1" y="449"/>
                    <a:pt x="1" y="449"/>
                  </a:cubicBezTo>
                  <a:cubicBezTo>
                    <a:pt x="1" y="481"/>
                    <a:pt x="33" y="481"/>
                    <a:pt x="33" y="481"/>
                  </a:cubicBezTo>
                  <a:lnTo>
                    <a:pt x="417" y="737"/>
                  </a:lnTo>
                  <a:cubicBezTo>
                    <a:pt x="321" y="865"/>
                    <a:pt x="289" y="1057"/>
                    <a:pt x="289" y="1217"/>
                  </a:cubicBezTo>
                  <a:cubicBezTo>
                    <a:pt x="353" y="1409"/>
                    <a:pt x="513" y="1633"/>
                    <a:pt x="769" y="1793"/>
                  </a:cubicBezTo>
                  <a:cubicBezTo>
                    <a:pt x="1057" y="1953"/>
                    <a:pt x="1441" y="2049"/>
                    <a:pt x="1825" y="2049"/>
                  </a:cubicBezTo>
                  <a:lnTo>
                    <a:pt x="1857" y="2049"/>
                  </a:lnTo>
                  <a:lnTo>
                    <a:pt x="1857" y="2017"/>
                  </a:lnTo>
                  <a:lnTo>
                    <a:pt x="1857" y="1761"/>
                  </a:lnTo>
                  <a:cubicBezTo>
                    <a:pt x="1857" y="1729"/>
                    <a:pt x="1857" y="1729"/>
                    <a:pt x="1825" y="1729"/>
                  </a:cubicBezTo>
                  <a:cubicBezTo>
                    <a:pt x="1569" y="1729"/>
                    <a:pt x="1313" y="1665"/>
                    <a:pt x="1121" y="1537"/>
                  </a:cubicBezTo>
                  <a:cubicBezTo>
                    <a:pt x="865" y="1377"/>
                    <a:pt x="737" y="1185"/>
                    <a:pt x="833" y="961"/>
                  </a:cubicBezTo>
                  <a:lnTo>
                    <a:pt x="833" y="961"/>
                  </a:lnTo>
                  <a:lnTo>
                    <a:pt x="1505" y="1345"/>
                  </a:lnTo>
                  <a:cubicBezTo>
                    <a:pt x="1521" y="1361"/>
                    <a:pt x="1529" y="1369"/>
                    <a:pt x="1537" y="1369"/>
                  </a:cubicBezTo>
                  <a:cubicBezTo>
                    <a:pt x="1545" y="1369"/>
                    <a:pt x="1553" y="1361"/>
                    <a:pt x="1569" y="1345"/>
                  </a:cubicBezTo>
                  <a:lnTo>
                    <a:pt x="1793" y="1217"/>
                  </a:lnTo>
                  <a:lnTo>
                    <a:pt x="1825" y="1185"/>
                  </a:lnTo>
                  <a:cubicBezTo>
                    <a:pt x="1825" y="1153"/>
                    <a:pt x="1825" y="1153"/>
                    <a:pt x="1793" y="1153"/>
                  </a:cubicBezTo>
                  <a:lnTo>
                    <a:pt x="1057" y="705"/>
                  </a:lnTo>
                  <a:cubicBezTo>
                    <a:pt x="1089" y="705"/>
                    <a:pt x="1089" y="673"/>
                    <a:pt x="1121" y="673"/>
                  </a:cubicBezTo>
                  <a:cubicBezTo>
                    <a:pt x="1153" y="641"/>
                    <a:pt x="1185" y="641"/>
                    <a:pt x="1217" y="609"/>
                  </a:cubicBezTo>
                  <a:lnTo>
                    <a:pt x="2017" y="1057"/>
                  </a:lnTo>
                  <a:lnTo>
                    <a:pt x="2049" y="1057"/>
                  </a:lnTo>
                  <a:lnTo>
                    <a:pt x="2273" y="929"/>
                  </a:lnTo>
                  <a:lnTo>
                    <a:pt x="2305" y="897"/>
                  </a:lnTo>
                  <a:cubicBezTo>
                    <a:pt x="2305" y="865"/>
                    <a:pt x="2305" y="865"/>
                    <a:pt x="2273" y="865"/>
                  </a:cubicBezTo>
                  <a:lnTo>
                    <a:pt x="1665" y="481"/>
                  </a:lnTo>
                  <a:cubicBezTo>
                    <a:pt x="1724" y="475"/>
                    <a:pt x="1784" y="473"/>
                    <a:pt x="1843" y="473"/>
                  </a:cubicBezTo>
                  <a:cubicBezTo>
                    <a:pt x="2143" y="473"/>
                    <a:pt x="2449" y="539"/>
                    <a:pt x="2689" y="673"/>
                  </a:cubicBezTo>
                  <a:cubicBezTo>
                    <a:pt x="2850" y="769"/>
                    <a:pt x="2978" y="897"/>
                    <a:pt x="3010" y="1057"/>
                  </a:cubicBezTo>
                  <a:cubicBezTo>
                    <a:pt x="3010" y="1057"/>
                    <a:pt x="3010" y="1089"/>
                    <a:pt x="3042" y="1089"/>
                  </a:cubicBezTo>
                  <a:lnTo>
                    <a:pt x="3458" y="1089"/>
                  </a:lnTo>
                  <a:cubicBezTo>
                    <a:pt x="3490" y="1089"/>
                    <a:pt x="3490" y="1089"/>
                    <a:pt x="3490" y="1057"/>
                  </a:cubicBezTo>
                  <a:cubicBezTo>
                    <a:pt x="3490" y="801"/>
                    <a:pt x="3298" y="577"/>
                    <a:pt x="3010" y="417"/>
                  </a:cubicBezTo>
                  <a:cubicBezTo>
                    <a:pt x="2711" y="246"/>
                    <a:pt x="2284" y="146"/>
                    <a:pt x="1853" y="146"/>
                  </a:cubicBezTo>
                  <a:cubicBezTo>
                    <a:pt x="1637" y="146"/>
                    <a:pt x="1420" y="171"/>
                    <a:pt x="1217" y="225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4772575" y="3049125"/>
              <a:ext cx="167250" cy="73625"/>
            </a:xfrm>
            <a:custGeom>
              <a:avLst/>
              <a:gdLst/>
              <a:ahLst/>
              <a:cxnLst/>
              <a:rect l="l" t="t" r="r" b="b"/>
              <a:pathLst>
                <a:path w="6690" h="2945" extrusionOk="0">
                  <a:moveTo>
                    <a:pt x="0" y="0"/>
                  </a:moveTo>
                  <a:lnTo>
                    <a:pt x="0" y="993"/>
                  </a:lnTo>
                  <a:cubicBezTo>
                    <a:pt x="0" y="1505"/>
                    <a:pt x="320" y="1985"/>
                    <a:pt x="992" y="2369"/>
                  </a:cubicBezTo>
                  <a:cubicBezTo>
                    <a:pt x="1120" y="2465"/>
                    <a:pt x="1281" y="2529"/>
                    <a:pt x="1473" y="2593"/>
                  </a:cubicBezTo>
                  <a:cubicBezTo>
                    <a:pt x="1601" y="2657"/>
                    <a:pt x="1729" y="2721"/>
                    <a:pt x="1857" y="2753"/>
                  </a:cubicBezTo>
                  <a:cubicBezTo>
                    <a:pt x="1985" y="2785"/>
                    <a:pt x="2113" y="2817"/>
                    <a:pt x="2209" y="2817"/>
                  </a:cubicBezTo>
                  <a:cubicBezTo>
                    <a:pt x="2337" y="2849"/>
                    <a:pt x="2433" y="2881"/>
                    <a:pt x="2561" y="2881"/>
                  </a:cubicBezTo>
                  <a:cubicBezTo>
                    <a:pt x="2657" y="2913"/>
                    <a:pt x="2753" y="2913"/>
                    <a:pt x="2881" y="2913"/>
                  </a:cubicBezTo>
                  <a:cubicBezTo>
                    <a:pt x="2977" y="2945"/>
                    <a:pt x="3105" y="2945"/>
                    <a:pt x="3201" y="2945"/>
                  </a:cubicBezTo>
                  <a:lnTo>
                    <a:pt x="3553" y="2945"/>
                  </a:lnTo>
                  <a:cubicBezTo>
                    <a:pt x="3681" y="2945"/>
                    <a:pt x="3809" y="2913"/>
                    <a:pt x="3937" y="2913"/>
                  </a:cubicBezTo>
                  <a:cubicBezTo>
                    <a:pt x="4065" y="2881"/>
                    <a:pt x="4225" y="2881"/>
                    <a:pt x="4353" y="2849"/>
                  </a:cubicBezTo>
                  <a:cubicBezTo>
                    <a:pt x="4577" y="2817"/>
                    <a:pt x="4769" y="2753"/>
                    <a:pt x="4993" y="2689"/>
                  </a:cubicBezTo>
                  <a:cubicBezTo>
                    <a:pt x="5249" y="2593"/>
                    <a:pt x="5505" y="2497"/>
                    <a:pt x="5729" y="2369"/>
                  </a:cubicBezTo>
                  <a:lnTo>
                    <a:pt x="5761" y="2337"/>
                  </a:lnTo>
                  <a:cubicBezTo>
                    <a:pt x="5921" y="2241"/>
                    <a:pt x="6081" y="2145"/>
                    <a:pt x="6177" y="2017"/>
                  </a:cubicBezTo>
                  <a:cubicBezTo>
                    <a:pt x="6273" y="1953"/>
                    <a:pt x="6337" y="1889"/>
                    <a:pt x="6401" y="1793"/>
                  </a:cubicBezTo>
                  <a:cubicBezTo>
                    <a:pt x="6433" y="1729"/>
                    <a:pt x="6498" y="1665"/>
                    <a:pt x="6530" y="1601"/>
                  </a:cubicBezTo>
                  <a:cubicBezTo>
                    <a:pt x="6562" y="1537"/>
                    <a:pt x="6594" y="1473"/>
                    <a:pt x="6626" y="1409"/>
                  </a:cubicBezTo>
                  <a:cubicBezTo>
                    <a:pt x="6658" y="1345"/>
                    <a:pt x="6658" y="1281"/>
                    <a:pt x="6690" y="1217"/>
                  </a:cubicBezTo>
                  <a:lnTo>
                    <a:pt x="6690" y="1025"/>
                  </a:lnTo>
                  <a:lnTo>
                    <a:pt x="6690" y="993"/>
                  </a:lnTo>
                  <a:lnTo>
                    <a:pt x="6690" y="224"/>
                  </a:lnTo>
                  <a:cubicBezTo>
                    <a:pt x="6658" y="288"/>
                    <a:pt x="6658" y="353"/>
                    <a:pt x="6626" y="417"/>
                  </a:cubicBezTo>
                  <a:cubicBezTo>
                    <a:pt x="6594" y="481"/>
                    <a:pt x="6562" y="545"/>
                    <a:pt x="6530" y="609"/>
                  </a:cubicBezTo>
                  <a:cubicBezTo>
                    <a:pt x="6498" y="673"/>
                    <a:pt x="6466" y="737"/>
                    <a:pt x="6401" y="801"/>
                  </a:cubicBezTo>
                  <a:cubicBezTo>
                    <a:pt x="6337" y="865"/>
                    <a:pt x="6273" y="961"/>
                    <a:pt x="6177" y="1025"/>
                  </a:cubicBezTo>
                  <a:cubicBezTo>
                    <a:pt x="6081" y="1121"/>
                    <a:pt x="5921" y="1249"/>
                    <a:pt x="5761" y="1345"/>
                  </a:cubicBezTo>
                  <a:cubicBezTo>
                    <a:pt x="5761" y="1345"/>
                    <a:pt x="5729" y="1345"/>
                    <a:pt x="5729" y="1377"/>
                  </a:cubicBezTo>
                  <a:cubicBezTo>
                    <a:pt x="5505" y="1505"/>
                    <a:pt x="5249" y="1601"/>
                    <a:pt x="4993" y="1697"/>
                  </a:cubicBezTo>
                  <a:cubicBezTo>
                    <a:pt x="4801" y="1761"/>
                    <a:pt x="4577" y="1793"/>
                    <a:pt x="4353" y="1857"/>
                  </a:cubicBezTo>
                  <a:cubicBezTo>
                    <a:pt x="4225" y="1857"/>
                    <a:pt x="4065" y="1889"/>
                    <a:pt x="3937" y="1921"/>
                  </a:cubicBezTo>
                  <a:lnTo>
                    <a:pt x="2881" y="1921"/>
                  </a:lnTo>
                  <a:cubicBezTo>
                    <a:pt x="2785" y="1921"/>
                    <a:pt x="2657" y="1889"/>
                    <a:pt x="2561" y="1889"/>
                  </a:cubicBezTo>
                  <a:cubicBezTo>
                    <a:pt x="2433" y="1857"/>
                    <a:pt x="2337" y="1857"/>
                    <a:pt x="2209" y="1825"/>
                  </a:cubicBezTo>
                  <a:cubicBezTo>
                    <a:pt x="2113" y="1793"/>
                    <a:pt x="1985" y="1761"/>
                    <a:pt x="1889" y="1729"/>
                  </a:cubicBezTo>
                  <a:cubicBezTo>
                    <a:pt x="1729" y="1697"/>
                    <a:pt x="1601" y="1665"/>
                    <a:pt x="1473" y="1601"/>
                  </a:cubicBezTo>
                  <a:cubicBezTo>
                    <a:pt x="1281" y="1537"/>
                    <a:pt x="1120" y="1473"/>
                    <a:pt x="992" y="1377"/>
                  </a:cubicBezTo>
                  <a:cubicBezTo>
                    <a:pt x="320" y="993"/>
                    <a:pt x="0" y="481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4770975" y="3047525"/>
              <a:ext cx="169650" cy="76025"/>
            </a:xfrm>
            <a:custGeom>
              <a:avLst/>
              <a:gdLst/>
              <a:ahLst/>
              <a:cxnLst/>
              <a:rect l="l" t="t" r="r" b="b"/>
              <a:pathLst>
                <a:path w="6786" h="3041" extrusionOk="0">
                  <a:moveTo>
                    <a:pt x="6722" y="449"/>
                  </a:moveTo>
                  <a:lnTo>
                    <a:pt x="6722" y="1057"/>
                  </a:lnTo>
                  <a:lnTo>
                    <a:pt x="6722" y="1089"/>
                  </a:lnTo>
                  <a:lnTo>
                    <a:pt x="6722" y="1281"/>
                  </a:lnTo>
                  <a:cubicBezTo>
                    <a:pt x="6690" y="1345"/>
                    <a:pt x="6690" y="1409"/>
                    <a:pt x="6658" y="1473"/>
                  </a:cubicBezTo>
                  <a:cubicBezTo>
                    <a:pt x="6626" y="1505"/>
                    <a:pt x="6594" y="1569"/>
                    <a:pt x="6562" y="1633"/>
                  </a:cubicBezTo>
                  <a:cubicBezTo>
                    <a:pt x="6530" y="1697"/>
                    <a:pt x="6497" y="1761"/>
                    <a:pt x="6433" y="1825"/>
                  </a:cubicBezTo>
                  <a:cubicBezTo>
                    <a:pt x="6369" y="1921"/>
                    <a:pt x="6305" y="1985"/>
                    <a:pt x="6241" y="2049"/>
                  </a:cubicBezTo>
                  <a:cubicBezTo>
                    <a:pt x="6113" y="2177"/>
                    <a:pt x="5985" y="2273"/>
                    <a:pt x="5825" y="2369"/>
                  </a:cubicBezTo>
                  <a:lnTo>
                    <a:pt x="5761" y="2401"/>
                  </a:lnTo>
                  <a:cubicBezTo>
                    <a:pt x="5569" y="2529"/>
                    <a:pt x="5313" y="2625"/>
                    <a:pt x="5057" y="2721"/>
                  </a:cubicBezTo>
                  <a:cubicBezTo>
                    <a:pt x="4833" y="2785"/>
                    <a:pt x="4641" y="2849"/>
                    <a:pt x="4417" y="2881"/>
                  </a:cubicBezTo>
                  <a:cubicBezTo>
                    <a:pt x="4289" y="2913"/>
                    <a:pt x="4129" y="2913"/>
                    <a:pt x="4001" y="2945"/>
                  </a:cubicBezTo>
                  <a:lnTo>
                    <a:pt x="2945" y="2945"/>
                  </a:lnTo>
                  <a:cubicBezTo>
                    <a:pt x="2849" y="2945"/>
                    <a:pt x="2721" y="2913"/>
                    <a:pt x="2625" y="2913"/>
                  </a:cubicBezTo>
                  <a:cubicBezTo>
                    <a:pt x="2529" y="2881"/>
                    <a:pt x="2401" y="2881"/>
                    <a:pt x="2305" y="2849"/>
                  </a:cubicBezTo>
                  <a:cubicBezTo>
                    <a:pt x="2177" y="2817"/>
                    <a:pt x="2049" y="2785"/>
                    <a:pt x="1953" y="2753"/>
                  </a:cubicBezTo>
                  <a:cubicBezTo>
                    <a:pt x="1793" y="2721"/>
                    <a:pt x="1665" y="2689"/>
                    <a:pt x="1537" y="2625"/>
                  </a:cubicBezTo>
                  <a:cubicBezTo>
                    <a:pt x="1377" y="2561"/>
                    <a:pt x="1217" y="2497"/>
                    <a:pt x="1056" y="2401"/>
                  </a:cubicBezTo>
                  <a:cubicBezTo>
                    <a:pt x="448" y="2049"/>
                    <a:pt x="96" y="1569"/>
                    <a:pt x="96" y="1057"/>
                  </a:cubicBezTo>
                  <a:lnTo>
                    <a:pt x="96" y="449"/>
                  </a:lnTo>
                  <a:cubicBezTo>
                    <a:pt x="224" y="833"/>
                    <a:pt x="544" y="1185"/>
                    <a:pt x="1024" y="1441"/>
                  </a:cubicBezTo>
                  <a:cubicBezTo>
                    <a:pt x="1184" y="1537"/>
                    <a:pt x="1345" y="1601"/>
                    <a:pt x="1505" y="1665"/>
                  </a:cubicBezTo>
                  <a:cubicBezTo>
                    <a:pt x="1633" y="1729"/>
                    <a:pt x="1793" y="1793"/>
                    <a:pt x="1921" y="1825"/>
                  </a:cubicBezTo>
                  <a:cubicBezTo>
                    <a:pt x="2049" y="1857"/>
                    <a:pt x="2145" y="1889"/>
                    <a:pt x="2273" y="1921"/>
                  </a:cubicBezTo>
                  <a:cubicBezTo>
                    <a:pt x="2401" y="1921"/>
                    <a:pt x="2497" y="1953"/>
                    <a:pt x="2625" y="1953"/>
                  </a:cubicBezTo>
                  <a:cubicBezTo>
                    <a:pt x="2721" y="1985"/>
                    <a:pt x="2817" y="1985"/>
                    <a:pt x="2945" y="2017"/>
                  </a:cubicBezTo>
                  <a:lnTo>
                    <a:pt x="3617" y="2017"/>
                  </a:lnTo>
                  <a:cubicBezTo>
                    <a:pt x="3745" y="2017"/>
                    <a:pt x="3873" y="2017"/>
                    <a:pt x="4001" y="1985"/>
                  </a:cubicBezTo>
                  <a:cubicBezTo>
                    <a:pt x="4129" y="1985"/>
                    <a:pt x="4289" y="1953"/>
                    <a:pt x="4417" y="1921"/>
                  </a:cubicBezTo>
                  <a:cubicBezTo>
                    <a:pt x="4641" y="1889"/>
                    <a:pt x="4865" y="1825"/>
                    <a:pt x="5057" y="1761"/>
                  </a:cubicBezTo>
                  <a:cubicBezTo>
                    <a:pt x="5345" y="1697"/>
                    <a:pt x="5601" y="1569"/>
                    <a:pt x="5793" y="1441"/>
                  </a:cubicBezTo>
                  <a:cubicBezTo>
                    <a:pt x="5825" y="1441"/>
                    <a:pt x="5825" y="1441"/>
                    <a:pt x="5857" y="1409"/>
                  </a:cubicBezTo>
                  <a:cubicBezTo>
                    <a:pt x="6017" y="1313"/>
                    <a:pt x="6145" y="1217"/>
                    <a:pt x="6273" y="1089"/>
                  </a:cubicBezTo>
                  <a:cubicBezTo>
                    <a:pt x="6369" y="1025"/>
                    <a:pt x="6433" y="961"/>
                    <a:pt x="6497" y="865"/>
                  </a:cubicBezTo>
                  <a:cubicBezTo>
                    <a:pt x="6530" y="801"/>
                    <a:pt x="6594" y="737"/>
                    <a:pt x="6626" y="673"/>
                  </a:cubicBezTo>
                  <a:cubicBezTo>
                    <a:pt x="6658" y="609"/>
                    <a:pt x="6690" y="545"/>
                    <a:pt x="6722" y="449"/>
                  </a:cubicBezTo>
                  <a:close/>
                  <a:moveTo>
                    <a:pt x="64" y="0"/>
                  </a:moveTo>
                  <a:cubicBezTo>
                    <a:pt x="32" y="0"/>
                    <a:pt x="32" y="32"/>
                    <a:pt x="32" y="32"/>
                  </a:cubicBezTo>
                  <a:lnTo>
                    <a:pt x="0" y="1057"/>
                  </a:lnTo>
                  <a:cubicBezTo>
                    <a:pt x="0" y="1569"/>
                    <a:pt x="384" y="2081"/>
                    <a:pt x="1024" y="2465"/>
                  </a:cubicBezTo>
                  <a:cubicBezTo>
                    <a:pt x="1184" y="2561"/>
                    <a:pt x="1345" y="2625"/>
                    <a:pt x="1505" y="2689"/>
                  </a:cubicBezTo>
                  <a:cubicBezTo>
                    <a:pt x="1633" y="2753"/>
                    <a:pt x="1793" y="2785"/>
                    <a:pt x="1921" y="2849"/>
                  </a:cubicBezTo>
                  <a:cubicBezTo>
                    <a:pt x="2049" y="2881"/>
                    <a:pt x="2145" y="2913"/>
                    <a:pt x="2273" y="2913"/>
                  </a:cubicBezTo>
                  <a:cubicBezTo>
                    <a:pt x="2369" y="2945"/>
                    <a:pt x="2497" y="2977"/>
                    <a:pt x="2625" y="2977"/>
                  </a:cubicBezTo>
                  <a:cubicBezTo>
                    <a:pt x="2721" y="3009"/>
                    <a:pt x="2817" y="3009"/>
                    <a:pt x="2945" y="3009"/>
                  </a:cubicBezTo>
                  <a:cubicBezTo>
                    <a:pt x="3041" y="3041"/>
                    <a:pt x="3169" y="3041"/>
                    <a:pt x="3265" y="3041"/>
                  </a:cubicBezTo>
                  <a:lnTo>
                    <a:pt x="3617" y="3041"/>
                  </a:lnTo>
                  <a:cubicBezTo>
                    <a:pt x="3745" y="3041"/>
                    <a:pt x="3873" y="3009"/>
                    <a:pt x="4001" y="3009"/>
                  </a:cubicBezTo>
                  <a:cubicBezTo>
                    <a:pt x="4129" y="2977"/>
                    <a:pt x="4289" y="2977"/>
                    <a:pt x="4417" y="2945"/>
                  </a:cubicBezTo>
                  <a:cubicBezTo>
                    <a:pt x="4641" y="2913"/>
                    <a:pt x="4865" y="2849"/>
                    <a:pt x="5057" y="2785"/>
                  </a:cubicBezTo>
                  <a:cubicBezTo>
                    <a:pt x="5345" y="2689"/>
                    <a:pt x="5569" y="2593"/>
                    <a:pt x="5793" y="2465"/>
                  </a:cubicBezTo>
                  <a:lnTo>
                    <a:pt x="5857" y="2433"/>
                  </a:lnTo>
                  <a:cubicBezTo>
                    <a:pt x="6017" y="2337"/>
                    <a:pt x="6145" y="2241"/>
                    <a:pt x="6273" y="2113"/>
                  </a:cubicBezTo>
                  <a:cubicBezTo>
                    <a:pt x="6369" y="2049"/>
                    <a:pt x="6433" y="1953"/>
                    <a:pt x="6497" y="1889"/>
                  </a:cubicBezTo>
                  <a:cubicBezTo>
                    <a:pt x="6530" y="1825"/>
                    <a:pt x="6594" y="1761"/>
                    <a:pt x="6626" y="1697"/>
                  </a:cubicBezTo>
                  <a:cubicBezTo>
                    <a:pt x="6658" y="1633"/>
                    <a:pt x="6690" y="1537"/>
                    <a:pt x="6722" y="1473"/>
                  </a:cubicBezTo>
                  <a:cubicBezTo>
                    <a:pt x="6754" y="1409"/>
                    <a:pt x="6754" y="1345"/>
                    <a:pt x="6786" y="1281"/>
                  </a:cubicBezTo>
                  <a:lnTo>
                    <a:pt x="6786" y="1089"/>
                  </a:lnTo>
                  <a:lnTo>
                    <a:pt x="6786" y="64"/>
                  </a:lnTo>
                  <a:cubicBezTo>
                    <a:pt x="6786" y="32"/>
                    <a:pt x="6786" y="32"/>
                    <a:pt x="6754" y="32"/>
                  </a:cubicBezTo>
                  <a:cubicBezTo>
                    <a:pt x="6754" y="32"/>
                    <a:pt x="6722" y="32"/>
                    <a:pt x="6722" y="64"/>
                  </a:cubicBezTo>
                  <a:lnTo>
                    <a:pt x="6722" y="96"/>
                  </a:lnTo>
                  <a:lnTo>
                    <a:pt x="6722" y="256"/>
                  </a:lnTo>
                  <a:cubicBezTo>
                    <a:pt x="6690" y="320"/>
                    <a:pt x="6690" y="384"/>
                    <a:pt x="6658" y="449"/>
                  </a:cubicBezTo>
                  <a:cubicBezTo>
                    <a:pt x="6626" y="513"/>
                    <a:pt x="6594" y="577"/>
                    <a:pt x="6562" y="641"/>
                  </a:cubicBezTo>
                  <a:cubicBezTo>
                    <a:pt x="6530" y="705"/>
                    <a:pt x="6497" y="769"/>
                    <a:pt x="6433" y="833"/>
                  </a:cubicBezTo>
                  <a:cubicBezTo>
                    <a:pt x="6369" y="897"/>
                    <a:pt x="6305" y="993"/>
                    <a:pt x="6241" y="1057"/>
                  </a:cubicBezTo>
                  <a:cubicBezTo>
                    <a:pt x="6113" y="1185"/>
                    <a:pt x="5985" y="1281"/>
                    <a:pt x="5825" y="1377"/>
                  </a:cubicBezTo>
                  <a:lnTo>
                    <a:pt x="5761" y="1409"/>
                  </a:lnTo>
                  <a:cubicBezTo>
                    <a:pt x="5569" y="1505"/>
                    <a:pt x="5313" y="1633"/>
                    <a:pt x="5057" y="1729"/>
                  </a:cubicBezTo>
                  <a:cubicBezTo>
                    <a:pt x="4833" y="1793"/>
                    <a:pt x="4641" y="1825"/>
                    <a:pt x="4417" y="1857"/>
                  </a:cubicBezTo>
                  <a:cubicBezTo>
                    <a:pt x="4289" y="1889"/>
                    <a:pt x="4129" y="1921"/>
                    <a:pt x="4001" y="1921"/>
                  </a:cubicBezTo>
                  <a:cubicBezTo>
                    <a:pt x="3873" y="1953"/>
                    <a:pt x="3745" y="1953"/>
                    <a:pt x="3617" y="1953"/>
                  </a:cubicBezTo>
                  <a:lnTo>
                    <a:pt x="2945" y="1953"/>
                  </a:lnTo>
                  <a:cubicBezTo>
                    <a:pt x="2849" y="1921"/>
                    <a:pt x="2721" y="1921"/>
                    <a:pt x="2625" y="1889"/>
                  </a:cubicBezTo>
                  <a:cubicBezTo>
                    <a:pt x="2529" y="1889"/>
                    <a:pt x="2401" y="1857"/>
                    <a:pt x="2305" y="1857"/>
                  </a:cubicBezTo>
                  <a:cubicBezTo>
                    <a:pt x="2177" y="1825"/>
                    <a:pt x="2049" y="1793"/>
                    <a:pt x="1953" y="1761"/>
                  </a:cubicBezTo>
                  <a:cubicBezTo>
                    <a:pt x="1793" y="1729"/>
                    <a:pt x="1665" y="1665"/>
                    <a:pt x="1537" y="1633"/>
                  </a:cubicBezTo>
                  <a:cubicBezTo>
                    <a:pt x="1377" y="1569"/>
                    <a:pt x="1217" y="1473"/>
                    <a:pt x="1056" y="1409"/>
                  </a:cubicBezTo>
                  <a:cubicBezTo>
                    <a:pt x="448" y="1025"/>
                    <a:pt x="96" y="545"/>
                    <a:pt x="96" y="32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4763775" y="3000325"/>
              <a:ext cx="184850" cy="97025"/>
            </a:xfrm>
            <a:custGeom>
              <a:avLst/>
              <a:gdLst/>
              <a:ahLst/>
              <a:cxnLst/>
              <a:rect l="l" t="t" r="r" b="b"/>
              <a:pathLst>
                <a:path w="7394" h="3881" extrusionOk="0">
                  <a:moveTo>
                    <a:pt x="3681" y="0"/>
                  </a:moveTo>
                  <a:cubicBezTo>
                    <a:pt x="2825" y="0"/>
                    <a:pt x="1969" y="192"/>
                    <a:pt x="1312" y="576"/>
                  </a:cubicBezTo>
                  <a:cubicBezTo>
                    <a:pt x="0" y="1344"/>
                    <a:pt x="0" y="2561"/>
                    <a:pt x="1344" y="3329"/>
                  </a:cubicBezTo>
                  <a:cubicBezTo>
                    <a:pt x="2001" y="3697"/>
                    <a:pt x="2857" y="3881"/>
                    <a:pt x="3713" y="3881"/>
                  </a:cubicBezTo>
                  <a:cubicBezTo>
                    <a:pt x="4569" y="3881"/>
                    <a:pt x="5425" y="3697"/>
                    <a:pt x="6081" y="3329"/>
                  </a:cubicBezTo>
                  <a:cubicBezTo>
                    <a:pt x="7394" y="2561"/>
                    <a:pt x="7362" y="1344"/>
                    <a:pt x="6049" y="576"/>
                  </a:cubicBezTo>
                  <a:cubicBezTo>
                    <a:pt x="5393" y="192"/>
                    <a:pt x="4537" y="0"/>
                    <a:pt x="36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4771775" y="2999525"/>
              <a:ext cx="168850" cy="99225"/>
            </a:xfrm>
            <a:custGeom>
              <a:avLst/>
              <a:gdLst/>
              <a:ahLst/>
              <a:cxnLst/>
              <a:rect l="l" t="t" r="r" b="b"/>
              <a:pathLst>
                <a:path w="6754" h="3969" extrusionOk="0">
                  <a:moveTo>
                    <a:pt x="3361" y="64"/>
                  </a:moveTo>
                  <a:cubicBezTo>
                    <a:pt x="4225" y="64"/>
                    <a:pt x="5057" y="256"/>
                    <a:pt x="5729" y="640"/>
                  </a:cubicBezTo>
                  <a:cubicBezTo>
                    <a:pt x="6337" y="992"/>
                    <a:pt x="6690" y="1472"/>
                    <a:pt x="6690" y="1984"/>
                  </a:cubicBezTo>
                  <a:cubicBezTo>
                    <a:pt x="6690" y="2497"/>
                    <a:pt x="6369" y="2977"/>
                    <a:pt x="5729" y="3329"/>
                  </a:cubicBezTo>
                  <a:cubicBezTo>
                    <a:pt x="5089" y="3697"/>
                    <a:pt x="4241" y="3881"/>
                    <a:pt x="3389" y="3881"/>
                  </a:cubicBezTo>
                  <a:cubicBezTo>
                    <a:pt x="2537" y="3881"/>
                    <a:pt x="1681" y="3697"/>
                    <a:pt x="1024" y="3329"/>
                  </a:cubicBezTo>
                  <a:cubicBezTo>
                    <a:pt x="416" y="2945"/>
                    <a:pt x="64" y="2497"/>
                    <a:pt x="64" y="1984"/>
                  </a:cubicBezTo>
                  <a:cubicBezTo>
                    <a:pt x="64" y="1472"/>
                    <a:pt x="384" y="992"/>
                    <a:pt x="1024" y="640"/>
                  </a:cubicBezTo>
                  <a:cubicBezTo>
                    <a:pt x="1665" y="256"/>
                    <a:pt x="2529" y="64"/>
                    <a:pt x="3361" y="64"/>
                  </a:cubicBezTo>
                  <a:close/>
                  <a:moveTo>
                    <a:pt x="3377" y="0"/>
                  </a:moveTo>
                  <a:cubicBezTo>
                    <a:pt x="2513" y="0"/>
                    <a:pt x="1649" y="192"/>
                    <a:pt x="992" y="576"/>
                  </a:cubicBezTo>
                  <a:cubicBezTo>
                    <a:pt x="352" y="960"/>
                    <a:pt x="0" y="1440"/>
                    <a:pt x="0" y="1984"/>
                  </a:cubicBezTo>
                  <a:cubicBezTo>
                    <a:pt x="0" y="2497"/>
                    <a:pt x="352" y="3009"/>
                    <a:pt x="992" y="3393"/>
                  </a:cubicBezTo>
                  <a:cubicBezTo>
                    <a:pt x="1665" y="3777"/>
                    <a:pt x="2529" y="3969"/>
                    <a:pt x="3393" y="3969"/>
                  </a:cubicBezTo>
                  <a:cubicBezTo>
                    <a:pt x="4257" y="3969"/>
                    <a:pt x="5121" y="3777"/>
                    <a:pt x="5761" y="3393"/>
                  </a:cubicBezTo>
                  <a:cubicBezTo>
                    <a:pt x="6401" y="3009"/>
                    <a:pt x="6754" y="2529"/>
                    <a:pt x="6754" y="1984"/>
                  </a:cubicBezTo>
                  <a:cubicBezTo>
                    <a:pt x="6754" y="1440"/>
                    <a:pt x="6401" y="960"/>
                    <a:pt x="5761" y="576"/>
                  </a:cubicBezTo>
                  <a:cubicBezTo>
                    <a:pt x="5105" y="192"/>
                    <a:pt x="4241" y="0"/>
                    <a:pt x="33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4783775" y="3011125"/>
              <a:ext cx="144850" cy="75825"/>
            </a:xfrm>
            <a:custGeom>
              <a:avLst/>
              <a:gdLst/>
              <a:ahLst/>
              <a:cxnLst/>
              <a:rect l="l" t="t" r="r" b="b"/>
              <a:pathLst>
                <a:path w="5794" h="3033" extrusionOk="0">
                  <a:moveTo>
                    <a:pt x="2881" y="0"/>
                  </a:moveTo>
                  <a:cubicBezTo>
                    <a:pt x="2209" y="0"/>
                    <a:pt x="1537" y="144"/>
                    <a:pt x="1025" y="432"/>
                  </a:cubicBezTo>
                  <a:cubicBezTo>
                    <a:pt x="0" y="1040"/>
                    <a:pt x="32" y="2001"/>
                    <a:pt x="1057" y="2577"/>
                  </a:cubicBezTo>
                  <a:cubicBezTo>
                    <a:pt x="1569" y="2881"/>
                    <a:pt x="2241" y="3033"/>
                    <a:pt x="2913" y="3033"/>
                  </a:cubicBezTo>
                  <a:cubicBezTo>
                    <a:pt x="3585" y="3033"/>
                    <a:pt x="4257" y="2881"/>
                    <a:pt x="4769" y="2577"/>
                  </a:cubicBezTo>
                  <a:cubicBezTo>
                    <a:pt x="5793" y="2001"/>
                    <a:pt x="5761" y="1040"/>
                    <a:pt x="4737" y="432"/>
                  </a:cubicBezTo>
                  <a:cubicBezTo>
                    <a:pt x="4225" y="144"/>
                    <a:pt x="3553" y="0"/>
                    <a:pt x="28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4789375" y="3009725"/>
              <a:ext cx="133650" cy="77825"/>
            </a:xfrm>
            <a:custGeom>
              <a:avLst/>
              <a:gdLst/>
              <a:ahLst/>
              <a:cxnLst/>
              <a:rect l="l" t="t" r="r" b="b"/>
              <a:pathLst>
                <a:path w="5346" h="3113" extrusionOk="0">
                  <a:moveTo>
                    <a:pt x="2657" y="72"/>
                  </a:moveTo>
                  <a:cubicBezTo>
                    <a:pt x="3329" y="72"/>
                    <a:pt x="4001" y="232"/>
                    <a:pt x="4513" y="520"/>
                  </a:cubicBezTo>
                  <a:cubicBezTo>
                    <a:pt x="4993" y="808"/>
                    <a:pt x="5249" y="1160"/>
                    <a:pt x="5249" y="1576"/>
                  </a:cubicBezTo>
                  <a:cubicBezTo>
                    <a:pt x="5249" y="1961"/>
                    <a:pt x="4993" y="2345"/>
                    <a:pt x="4513" y="2601"/>
                  </a:cubicBezTo>
                  <a:cubicBezTo>
                    <a:pt x="4001" y="2905"/>
                    <a:pt x="3337" y="3057"/>
                    <a:pt x="2673" y="3057"/>
                  </a:cubicBezTo>
                  <a:cubicBezTo>
                    <a:pt x="2009" y="3057"/>
                    <a:pt x="1345" y="2905"/>
                    <a:pt x="833" y="2601"/>
                  </a:cubicBezTo>
                  <a:cubicBezTo>
                    <a:pt x="352" y="2313"/>
                    <a:pt x="96" y="1961"/>
                    <a:pt x="96" y="1544"/>
                  </a:cubicBezTo>
                  <a:cubicBezTo>
                    <a:pt x="96" y="1160"/>
                    <a:pt x="352" y="808"/>
                    <a:pt x="833" y="520"/>
                  </a:cubicBezTo>
                  <a:cubicBezTo>
                    <a:pt x="1345" y="232"/>
                    <a:pt x="1985" y="72"/>
                    <a:pt x="2657" y="72"/>
                  </a:cubicBezTo>
                  <a:close/>
                  <a:moveTo>
                    <a:pt x="2661" y="0"/>
                  </a:moveTo>
                  <a:cubicBezTo>
                    <a:pt x="1985" y="0"/>
                    <a:pt x="1313" y="152"/>
                    <a:pt x="801" y="456"/>
                  </a:cubicBezTo>
                  <a:cubicBezTo>
                    <a:pt x="288" y="744"/>
                    <a:pt x="0" y="1160"/>
                    <a:pt x="0" y="1576"/>
                  </a:cubicBezTo>
                  <a:cubicBezTo>
                    <a:pt x="0" y="1993"/>
                    <a:pt x="288" y="2377"/>
                    <a:pt x="801" y="2665"/>
                  </a:cubicBezTo>
                  <a:cubicBezTo>
                    <a:pt x="1313" y="2985"/>
                    <a:pt x="2017" y="3113"/>
                    <a:pt x="2689" y="3113"/>
                  </a:cubicBezTo>
                  <a:cubicBezTo>
                    <a:pt x="3361" y="3113"/>
                    <a:pt x="4033" y="2985"/>
                    <a:pt x="4545" y="2665"/>
                  </a:cubicBezTo>
                  <a:cubicBezTo>
                    <a:pt x="5057" y="2377"/>
                    <a:pt x="5345" y="1993"/>
                    <a:pt x="5345" y="1576"/>
                  </a:cubicBezTo>
                  <a:cubicBezTo>
                    <a:pt x="5345" y="1160"/>
                    <a:pt x="5057" y="744"/>
                    <a:pt x="4545" y="456"/>
                  </a:cubicBezTo>
                  <a:cubicBezTo>
                    <a:pt x="4017" y="152"/>
                    <a:pt x="3337" y="0"/>
                    <a:pt x="2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4931800" y="30739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lnTo>
                    <a:pt x="64" y="417"/>
                  </a:ln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4855775" y="31051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4870200" y="31043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49"/>
                    <a:pt x="32" y="449"/>
                  </a:cubicBezTo>
                  <a:cubicBezTo>
                    <a:pt x="64" y="449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4885400" y="31019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4899000" y="30971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96" y="449"/>
                    <a:pt x="96" y="417"/>
                  </a:cubicBezTo>
                  <a:lnTo>
                    <a:pt x="96" y="33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4911000" y="30907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4921400" y="30835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96" y="417"/>
                    <a:pt x="96" y="417"/>
                  </a:cubicBezTo>
                  <a:lnTo>
                    <a:pt x="96" y="33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4779775" y="30739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4840575" y="31043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49"/>
                    <a:pt x="33" y="449"/>
                  </a:cubicBezTo>
                  <a:cubicBezTo>
                    <a:pt x="65" y="449"/>
                    <a:pt x="97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4825375" y="31019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65" y="449"/>
                  </a:cubicBezTo>
                  <a:cubicBezTo>
                    <a:pt x="65" y="449"/>
                    <a:pt x="97" y="449"/>
                    <a:pt x="97" y="417"/>
                  </a:cubicBezTo>
                  <a:lnTo>
                    <a:pt x="97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4811775" y="30971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lnTo>
                    <a:pt x="1" y="33"/>
                  </a:ln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4800575" y="30907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3" y="449"/>
                  </a:cubicBezTo>
                  <a:cubicBezTo>
                    <a:pt x="33" y="449"/>
                    <a:pt x="65" y="449"/>
                    <a:pt x="65" y="417"/>
                  </a:cubicBez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4789375" y="3083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4814175" y="3024325"/>
              <a:ext cx="85650" cy="49625"/>
            </a:xfrm>
            <a:custGeom>
              <a:avLst/>
              <a:gdLst/>
              <a:ahLst/>
              <a:cxnLst/>
              <a:rect l="l" t="t" r="r" b="b"/>
              <a:pathLst>
                <a:path w="3426" h="1985" extrusionOk="0">
                  <a:moveTo>
                    <a:pt x="737" y="0"/>
                  </a:moveTo>
                  <a:lnTo>
                    <a:pt x="513" y="128"/>
                  </a:lnTo>
                  <a:lnTo>
                    <a:pt x="865" y="352"/>
                  </a:lnTo>
                  <a:cubicBezTo>
                    <a:pt x="833" y="384"/>
                    <a:pt x="801" y="416"/>
                    <a:pt x="737" y="416"/>
                  </a:cubicBezTo>
                  <a:cubicBezTo>
                    <a:pt x="705" y="448"/>
                    <a:pt x="673" y="480"/>
                    <a:pt x="641" y="512"/>
                  </a:cubicBezTo>
                  <a:lnTo>
                    <a:pt x="257" y="288"/>
                  </a:lnTo>
                  <a:lnTo>
                    <a:pt x="1" y="416"/>
                  </a:lnTo>
                  <a:lnTo>
                    <a:pt x="449" y="672"/>
                  </a:lnTo>
                  <a:cubicBezTo>
                    <a:pt x="161" y="1024"/>
                    <a:pt x="257" y="1441"/>
                    <a:pt x="769" y="1697"/>
                  </a:cubicBezTo>
                  <a:cubicBezTo>
                    <a:pt x="1025" y="1889"/>
                    <a:pt x="1409" y="1953"/>
                    <a:pt x="1793" y="1985"/>
                  </a:cubicBezTo>
                  <a:lnTo>
                    <a:pt x="1793" y="1729"/>
                  </a:lnTo>
                  <a:cubicBezTo>
                    <a:pt x="1505" y="1729"/>
                    <a:pt x="1249" y="1665"/>
                    <a:pt x="1057" y="1537"/>
                  </a:cubicBezTo>
                  <a:cubicBezTo>
                    <a:pt x="737" y="1345"/>
                    <a:pt x="673" y="1088"/>
                    <a:pt x="769" y="864"/>
                  </a:cubicBezTo>
                  <a:lnTo>
                    <a:pt x="769" y="864"/>
                  </a:lnTo>
                  <a:lnTo>
                    <a:pt x="1505" y="1280"/>
                  </a:lnTo>
                  <a:lnTo>
                    <a:pt x="1729" y="1152"/>
                  </a:lnTo>
                  <a:lnTo>
                    <a:pt x="929" y="672"/>
                  </a:lnTo>
                  <a:cubicBezTo>
                    <a:pt x="961" y="672"/>
                    <a:pt x="1025" y="640"/>
                    <a:pt x="1057" y="608"/>
                  </a:cubicBezTo>
                  <a:cubicBezTo>
                    <a:pt x="1089" y="576"/>
                    <a:pt x="1121" y="576"/>
                    <a:pt x="1185" y="544"/>
                  </a:cubicBezTo>
                  <a:lnTo>
                    <a:pt x="1985" y="992"/>
                  </a:lnTo>
                  <a:lnTo>
                    <a:pt x="2209" y="864"/>
                  </a:lnTo>
                  <a:lnTo>
                    <a:pt x="1505" y="448"/>
                  </a:lnTo>
                  <a:cubicBezTo>
                    <a:pt x="1621" y="429"/>
                    <a:pt x="1743" y="418"/>
                    <a:pt x="1866" y="418"/>
                  </a:cubicBezTo>
                  <a:cubicBezTo>
                    <a:pt x="2149" y="418"/>
                    <a:pt x="2434" y="474"/>
                    <a:pt x="2657" y="608"/>
                  </a:cubicBezTo>
                  <a:cubicBezTo>
                    <a:pt x="2849" y="704"/>
                    <a:pt x="2977" y="864"/>
                    <a:pt x="2977" y="1024"/>
                  </a:cubicBezTo>
                  <a:lnTo>
                    <a:pt x="3425" y="1024"/>
                  </a:lnTo>
                  <a:cubicBezTo>
                    <a:pt x="3393" y="800"/>
                    <a:pt x="3233" y="576"/>
                    <a:pt x="2977" y="416"/>
                  </a:cubicBezTo>
                  <a:cubicBezTo>
                    <a:pt x="2653" y="254"/>
                    <a:pt x="2252" y="169"/>
                    <a:pt x="1855" y="169"/>
                  </a:cubicBezTo>
                  <a:cubicBezTo>
                    <a:pt x="1625" y="169"/>
                    <a:pt x="1396" y="198"/>
                    <a:pt x="1185" y="256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4813375" y="3022925"/>
              <a:ext cx="87250" cy="51825"/>
            </a:xfrm>
            <a:custGeom>
              <a:avLst/>
              <a:gdLst/>
              <a:ahLst/>
              <a:cxnLst/>
              <a:rect l="l" t="t" r="r" b="b"/>
              <a:pathLst>
                <a:path w="3490" h="2073" extrusionOk="0">
                  <a:moveTo>
                    <a:pt x="769" y="88"/>
                  </a:moveTo>
                  <a:lnTo>
                    <a:pt x="1185" y="344"/>
                  </a:lnTo>
                  <a:lnTo>
                    <a:pt x="1217" y="344"/>
                  </a:lnTo>
                  <a:cubicBezTo>
                    <a:pt x="1440" y="286"/>
                    <a:pt x="1676" y="257"/>
                    <a:pt x="1907" y="257"/>
                  </a:cubicBezTo>
                  <a:cubicBezTo>
                    <a:pt x="2307" y="257"/>
                    <a:pt x="2693" y="342"/>
                    <a:pt x="2977" y="504"/>
                  </a:cubicBezTo>
                  <a:cubicBezTo>
                    <a:pt x="3233" y="664"/>
                    <a:pt x="3393" y="856"/>
                    <a:pt x="3425" y="1048"/>
                  </a:cubicBezTo>
                  <a:lnTo>
                    <a:pt x="3041" y="1048"/>
                  </a:lnTo>
                  <a:cubicBezTo>
                    <a:pt x="3009" y="888"/>
                    <a:pt x="2881" y="728"/>
                    <a:pt x="2689" y="632"/>
                  </a:cubicBezTo>
                  <a:cubicBezTo>
                    <a:pt x="2490" y="500"/>
                    <a:pt x="2215" y="428"/>
                    <a:pt x="1927" y="428"/>
                  </a:cubicBezTo>
                  <a:cubicBezTo>
                    <a:pt x="1798" y="428"/>
                    <a:pt x="1666" y="443"/>
                    <a:pt x="1537" y="472"/>
                  </a:cubicBezTo>
                  <a:cubicBezTo>
                    <a:pt x="1505" y="472"/>
                    <a:pt x="1505" y="472"/>
                    <a:pt x="1505" y="504"/>
                  </a:cubicBezTo>
                  <a:cubicBezTo>
                    <a:pt x="1505" y="504"/>
                    <a:pt x="1505" y="536"/>
                    <a:pt x="1537" y="536"/>
                  </a:cubicBezTo>
                  <a:lnTo>
                    <a:pt x="2177" y="920"/>
                  </a:lnTo>
                  <a:lnTo>
                    <a:pt x="2017" y="1016"/>
                  </a:lnTo>
                  <a:lnTo>
                    <a:pt x="1217" y="568"/>
                  </a:lnTo>
                  <a:lnTo>
                    <a:pt x="1185" y="568"/>
                  </a:lnTo>
                  <a:cubicBezTo>
                    <a:pt x="1153" y="568"/>
                    <a:pt x="1121" y="600"/>
                    <a:pt x="1057" y="632"/>
                  </a:cubicBezTo>
                  <a:cubicBezTo>
                    <a:pt x="1025" y="664"/>
                    <a:pt x="993" y="664"/>
                    <a:pt x="961" y="696"/>
                  </a:cubicBezTo>
                  <a:lnTo>
                    <a:pt x="929" y="728"/>
                  </a:lnTo>
                  <a:cubicBezTo>
                    <a:pt x="929" y="760"/>
                    <a:pt x="929" y="760"/>
                    <a:pt x="961" y="760"/>
                  </a:cubicBezTo>
                  <a:lnTo>
                    <a:pt x="1697" y="1208"/>
                  </a:lnTo>
                  <a:lnTo>
                    <a:pt x="1505" y="1304"/>
                  </a:lnTo>
                  <a:lnTo>
                    <a:pt x="833" y="888"/>
                  </a:lnTo>
                  <a:lnTo>
                    <a:pt x="801" y="888"/>
                  </a:lnTo>
                  <a:cubicBezTo>
                    <a:pt x="801" y="888"/>
                    <a:pt x="769" y="888"/>
                    <a:pt x="769" y="920"/>
                  </a:cubicBezTo>
                  <a:cubicBezTo>
                    <a:pt x="641" y="1144"/>
                    <a:pt x="737" y="1433"/>
                    <a:pt x="1057" y="1625"/>
                  </a:cubicBezTo>
                  <a:cubicBezTo>
                    <a:pt x="1249" y="1721"/>
                    <a:pt x="1505" y="1785"/>
                    <a:pt x="1761" y="1817"/>
                  </a:cubicBezTo>
                  <a:lnTo>
                    <a:pt x="1761" y="1977"/>
                  </a:lnTo>
                  <a:cubicBezTo>
                    <a:pt x="1409" y="1977"/>
                    <a:pt x="1057" y="1881"/>
                    <a:pt x="801" y="1721"/>
                  </a:cubicBezTo>
                  <a:cubicBezTo>
                    <a:pt x="545" y="1593"/>
                    <a:pt x="385" y="1401"/>
                    <a:pt x="353" y="1208"/>
                  </a:cubicBezTo>
                  <a:cubicBezTo>
                    <a:pt x="321" y="1048"/>
                    <a:pt x="385" y="888"/>
                    <a:pt x="513" y="760"/>
                  </a:cubicBezTo>
                  <a:lnTo>
                    <a:pt x="513" y="728"/>
                  </a:lnTo>
                  <a:lnTo>
                    <a:pt x="481" y="696"/>
                  </a:lnTo>
                  <a:lnTo>
                    <a:pt x="97" y="472"/>
                  </a:lnTo>
                  <a:lnTo>
                    <a:pt x="289" y="376"/>
                  </a:lnTo>
                  <a:lnTo>
                    <a:pt x="641" y="600"/>
                  </a:lnTo>
                  <a:cubicBezTo>
                    <a:pt x="641" y="600"/>
                    <a:pt x="673" y="600"/>
                    <a:pt x="673" y="568"/>
                  </a:cubicBezTo>
                  <a:cubicBezTo>
                    <a:pt x="705" y="568"/>
                    <a:pt x="737" y="536"/>
                    <a:pt x="801" y="504"/>
                  </a:cubicBezTo>
                  <a:cubicBezTo>
                    <a:pt x="833" y="504"/>
                    <a:pt x="865" y="472"/>
                    <a:pt x="929" y="440"/>
                  </a:cubicBezTo>
                  <a:lnTo>
                    <a:pt x="929" y="408"/>
                  </a:lnTo>
                  <a:lnTo>
                    <a:pt x="929" y="376"/>
                  </a:lnTo>
                  <a:lnTo>
                    <a:pt x="609" y="184"/>
                  </a:lnTo>
                  <a:lnTo>
                    <a:pt x="769" y="88"/>
                  </a:lnTo>
                  <a:close/>
                  <a:moveTo>
                    <a:pt x="765" y="0"/>
                  </a:moveTo>
                  <a:cubicBezTo>
                    <a:pt x="761" y="0"/>
                    <a:pt x="753" y="8"/>
                    <a:pt x="737" y="24"/>
                  </a:cubicBezTo>
                  <a:lnTo>
                    <a:pt x="513" y="152"/>
                  </a:lnTo>
                  <a:cubicBezTo>
                    <a:pt x="481" y="152"/>
                    <a:pt x="481" y="184"/>
                    <a:pt x="481" y="184"/>
                  </a:cubicBezTo>
                  <a:cubicBezTo>
                    <a:pt x="481" y="216"/>
                    <a:pt x="481" y="216"/>
                    <a:pt x="513" y="216"/>
                  </a:cubicBezTo>
                  <a:lnTo>
                    <a:pt x="833" y="408"/>
                  </a:lnTo>
                  <a:cubicBezTo>
                    <a:pt x="801" y="408"/>
                    <a:pt x="769" y="440"/>
                    <a:pt x="737" y="440"/>
                  </a:cubicBezTo>
                  <a:cubicBezTo>
                    <a:pt x="705" y="472"/>
                    <a:pt x="673" y="472"/>
                    <a:pt x="641" y="504"/>
                  </a:cubicBezTo>
                  <a:lnTo>
                    <a:pt x="289" y="312"/>
                  </a:lnTo>
                  <a:cubicBezTo>
                    <a:pt x="289" y="296"/>
                    <a:pt x="281" y="288"/>
                    <a:pt x="273" y="288"/>
                  </a:cubicBezTo>
                  <a:cubicBezTo>
                    <a:pt x="265" y="288"/>
                    <a:pt x="257" y="296"/>
                    <a:pt x="257" y="312"/>
                  </a:cubicBezTo>
                  <a:lnTo>
                    <a:pt x="1" y="440"/>
                  </a:lnTo>
                  <a:lnTo>
                    <a:pt x="1" y="472"/>
                  </a:lnTo>
                  <a:lnTo>
                    <a:pt x="1" y="504"/>
                  </a:lnTo>
                  <a:lnTo>
                    <a:pt x="417" y="760"/>
                  </a:lnTo>
                  <a:cubicBezTo>
                    <a:pt x="289" y="888"/>
                    <a:pt x="257" y="1048"/>
                    <a:pt x="289" y="1240"/>
                  </a:cubicBezTo>
                  <a:cubicBezTo>
                    <a:pt x="321" y="1433"/>
                    <a:pt x="481" y="1657"/>
                    <a:pt x="769" y="1785"/>
                  </a:cubicBezTo>
                  <a:cubicBezTo>
                    <a:pt x="1057" y="1945"/>
                    <a:pt x="1409" y="2041"/>
                    <a:pt x="1793" y="2073"/>
                  </a:cubicBezTo>
                  <a:lnTo>
                    <a:pt x="1825" y="2073"/>
                  </a:lnTo>
                  <a:lnTo>
                    <a:pt x="1825" y="2041"/>
                  </a:lnTo>
                  <a:lnTo>
                    <a:pt x="1825" y="1785"/>
                  </a:lnTo>
                  <a:cubicBezTo>
                    <a:pt x="1825" y="1753"/>
                    <a:pt x="1825" y="1753"/>
                    <a:pt x="1793" y="1753"/>
                  </a:cubicBezTo>
                  <a:cubicBezTo>
                    <a:pt x="1537" y="1721"/>
                    <a:pt x="1281" y="1657"/>
                    <a:pt x="1121" y="1561"/>
                  </a:cubicBezTo>
                  <a:cubicBezTo>
                    <a:pt x="833" y="1401"/>
                    <a:pt x="737" y="1176"/>
                    <a:pt x="833" y="984"/>
                  </a:cubicBezTo>
                  <a:lnTo>
                    <a:pt x="833" y="984"/>
                  </a:lnTo>
                  <a:lnTo>
                    <a:pt x="1505" y="1368"/>
                  </a:lnTo>
                  <a:lnTo>
                    <a:pt x="1537" y="1368"/>
                  </a:lnTo>
                  <a:lnTo>
                    <a:pt x="1793" y="1240"/>
                  </a:lnTo>
                  <a:lnTo>
                    <a:pt x="1793" y="1208"/>
                  </a:lnTo>
                  <a:lnTo>
                    <a:pt x="1793" y="1176"/>
                  </a:lnTo>
                  <a:lnTo>
                    <a:pt x="1025" y="728"/>
                  </a:lnTo>
                  <a:cubicBezTo>
                    <a:pt x="1057" y="728"/>
                    <a:pt x="1089" y="696"/>
                    <a:pt x="1089" y="696"/>
                  </a:cubicBezTo>
                  <a:cubicBezTo>
                    <a:pt x="1121" y="664"/>
                    <a:pt x="1185" y="664"/>
                    <a:pt x="1217" y="632"/>
                  </a:cubicBezTo>
                  <a:lnTo>
                    <a:pt x="1985" y="1080"/>
                  </a:lnTo>
                  <a:lnTo>
                    <a:pt x="2017" y="1080"/>
                  </a:lnTo>
                  <a:lnTo>
                    <a:pt x="2273" y="920"/>
                  </a:lnTo>
                  <a:lnTo>
                    <a:pt x="2273" y="888"/>
                  </a:lnTo>
                  <a:lnTo>
                    <a:pt x="2273" y="856"/>
                  </a:lnTo>
                  <a:lnTo>
                    <a:pt x="1633" y="504"/>
                  </a:lnTo>
                  <a:cubicBezTo>
                    <a:pt x="1697" y="499"/>
                    <a:pt x="1761" y="496"/>
                    <a:pt x="1824" y="496"/>
                  </a:cubicBezTo>
                  <a:cubicBezTo>
                    <a:pt x="2141" y="496"/>
                    <a:pt x="2444" y="563"/>
                    <a:pt x="2657" y="696"/>
                  </a:cubicBezTo>
                  <a:cubicBezTo>
                    <a:pt x="2849" y="792"/>
                    <a:pt x="2945" y="920"/>
                    <a:pt x="2977" y="1080"/>
                  </a:cubicBezTo>
                  <a:lnTo>
                    <a:pt x="3009" y="1112"/>
                  </a:lnTo>
                  <a:lnTo>
                    <a:pt x="3457" y="1112"/>
                  </a:lnTo>
                  <a:lnTo>
                    <a:pt x="3489" y="1080"/>
                  </a:lnTo>
                  <a:lnTo>
                    <a:pt x="3489" y="1048"/>
                  </a:lnTo>
                  <a:cubicBezTo>
                    <a:pt x="3457" y="824"/>
                    <a:pt x="3297" y="600"/>
                    <a:pt x="3009" y="440"/>
                  </a:cubicBezTo>
                  <a:cubicBezTo>
                    <a:pt x="2689" y="270"/>
                    <a:pt x="2269" y="170"/>
                    <a:pt x="1845" y="170"/>
                  </a:cubicBezTo>
                  <a:cubicBezTo>
                    <a:pt x="1633" y="170"/>
                    <a:pt x="1420" y="195"/>
                    <a:pt x="1217" y="248"/>
                  </a:cubicBezTo>
                  <a:lnTo>
                    <a:pt x="769" y="24"/>
                  </a:lnTo>
                  <a:cubicBezTo>
                    <a:pt x="769" y="8"/>
                    <a:pt x="769" y="0"/>
                    <a:pt x="7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5013425" y="3226750"/>
              <a:ext cx="168050" cy="73650"/>
            </a:xfrm>
            <a:custGeom>
              <a:avLst/>
              <a:gdLst/>
              <a:ahLst/>
              <a:cxnLst/>
              <a:rect l="l" t="t" r="r" b="b"/>
              <a:pathLst>
                <a:path w="6722" h="2946" extrusionOk="0">
                  <a:moveTo>
                    <a:pt x="32" y="1"/>
                  </a:moveTo>
                  <a:lnTo>
                    <a:pt x="0" y="1025"/>
                  </a:lnTo>
                  <a:cubicBezTo>
                    <a:pt x="0" y="1505"/>
                    <a:pt x="352" y="2017"/>
                    <a:pt x="992" y="2401"/>
                  </a:cubicBezTo>
                  <a:cubicBezTo>
                    <a:pt x="1152" y="2497"/>
                    <a:pt x="1312" y="2561"/>
                    <a:pt x="1472" y="2625"/>
                  </a:cubicBezTo>
                  <a:cubicBezTo>
                    <a:pt x="1632" y="2689"/>
                    <a:pt x="1760" y="2721"/>
                    <a:pt x="1888" y="2753"/>
                  </a:cubicBezTo>
                  <a:cubicBezTo>
                    <a:pt x="2016" y="2785"/>
                    <a:pt x="2113" y="2817"/>
                    <a:pt x="2241" y="2849"/>
                  </a:cubicBezTo>
                  <a:cubicBezTo>
                    <a:pt x="2337" y="2881"/>
                    <a:pt x="2465" y="2881"/>
                    <a:pt x="2561" y="2913"/>
                  </a:cubicBezTo>
                  <a:cubicBezTo>
                    <a:pt x="2689" y="2913"/>
                    <a:pt x="2785" y="2945"/>
                    <a:pt x="2913" y="2945"/>
                  </a:cubicBezTo>
                  <a:lnTo>
                    <a:pt x="3937" y="2945"/>
                  </a:lnTo>
                  <a:cubicBezTo>
                    <a:pt x="4097" y="2913"/>
                    <a:pt x="4225" y="2881"/>
                    <a:pt x="4385" y="2881"/>
                  </a:cubicBezTo>
                  <a:cubicBezTo>
                    <a:pt x="4609" y="2817"/>
                    <a:pt x="4801" y="2785"/>
                    <a:pt x="5025" y="2721"/>
                  </a:cubicBezTo>
                  <a:cubicBezTo>
                    <a:pt x="5281" y="2625"/>
                    <a:pt x="5537" y="2529"/>
                    <a:pt x="5761" y="2401"/>
                  </a:cubicBezTo>
                  <a:cubicBezTo>
                    <a:pt x="5761" y="2369"/>
                    <a:pt x="5793" y="2369"/>
                    <a:pt x="5793" y="2369"/>
                  </a:cubicBezTo>
                  <a:cubicBezTo>
                    <a:pt x="5953" y="2273"/>
                    <a:pt x="6081" y="2145"/>
                    <a:pt x="6209" y="2049"/>
                  </a:cubicBezTo>
                  <a:cubicBezTo>
                    <a:pt x="6305" y="1985"/>
                    <a:pt x="6369" y="1889"/>
                    <a:pt x="6433" y="1825"/>
                  </a:cubicBezTo>
                  <a:cubicBezTo>
                    <a:pt x="6465" y="1761"/>
                    <a:pt x="6529" y="1697"/>
                    <a:pt x="6561" y="1633"/>
                  </a:cubicBezTo>
                  <a:cubicBezTo>
                    <a:pt x="6593" y="1569"/>
                    <a:pt x="6625" y="1505"/>
                    <a:pt x="6657" y="1441"/>
                  </a:cubicBezTo>
                  <a:cubicBezTo>
                    <a:pt x="6657" y="1377"/>
                    <a:pt x="6689" y="1313"/>
                    <a:pt x="6689" y="1249"/>
                  </a:cubicBezTo>
                  <a:cubicBezTo>
                    <a:pt x="6721" y="1185"/>
                    <a:pt x="6721" y="1121"/>
                    <a:pt x="6721" y="1057"/>
                  </a:cubicBezTo>
                  <a:lnTo>
                    <a:pt x="6721" y="1025"/>
                  </a:lnTo>
                  <a:lnTo>
                    <a:pt x="6721" y="257"/>
                  </a:lnTo>
                  <a:cubicBezTo>
                    <a:pt x="6689" y="289"/>
                    <a:pt x="6689" y="353"/>
                    <a:pt x="6657" y="417"/>
                  </a:cubicBezTo>
                  <a:cubicBezTo>
                    <a:pt x="6625" y="481"/>
                    <a:pt x="6593" y="545"/>
                    <a:pt x="6561" y="609"/>
                  </a:cubicBezTo>
                  <a:cubicBezTo>
                    <a:pt x="6529" y="673"/>
                    <a:pt x="6465" y="769"/>
                    <a:pt x="6433" y="833"/>
                  </a:cubicBezTo>
                  <a:cubicBezTo>
                    <a:pt x="6369" y="897"/>
                    <a:pt x="6305" y="961"/>
                    <a:pt x="6209" y="1057"/>
                  </a:cubicBezTo>
                  <a:cubicBezTo>
                    <a:pt x="6113" y="1153"/>
                    <a:pt x="5953" y="1249"/>
                    <a:pt x="5793" y="1345"/>
                  </a:cubicBezTo>
                  <a:cubicBezTo>
                    <a:pt x="5793" y="1377"/>
                    <a:pt x="5761" y="1377"/>
                    <a:pt x="5761" y="1377"/>
                  </a:cubicBezTo>
                  <a:cubicBezTo>
                    <a:pt x="5537" y="1505"/>
                    <a:pt x="5281" y="1633"/>
                    <a:pt x="5025" y="1697"/>
                  </a:cubicBezTo>
                  <a:cubicBezTo>
                    <a:pt x="4801" y="1761"/>
                    <a:pt x="4609" y="1825"/>
                    <a:pt x="4385" y="1857"/>
                  </a:cubicBezTo>
                  <a:cubicBezTo>
                    <a:pt x="4257" y="1889"/>
                    <a:pt x="4097" y="1921"/>
                    <a:pt x="3969" y="1921"/>
                  </a:cubicBezTo>
                  <a:cubicBezTo>
                    <a:pt x="3841" y="1953"/>
                    <a:pt x="3713" y="1953"/>
                    <a:pt x="3585" y="1953"/>
                  </a:cubicBezTo>
                  <a:lnTo>
                    <a:pt x="2913" y="1953"/>
                  </a:lnTo>
                  <a:cubicBezTo>
                    <a:pt x="2785" y="1921"/>
                    <a:pt x="2689" y="1921"/>
                    <a:pt x="2593" y="1889"/>
                  </a:cubicBezTo>
                  <a:cubicBezTo>
                    <a:pt x="2465" y="1889"/>
                    <a:pt x="2369" y="1857"/>
                    <a:pt x="2241" y="1857"/>
                  </a:cubicBezTo>
                  <a:cubicBezTo>
                    <a:pt x="2145" y="1825"/>
                    <a:pt x="2016" y="1793"/>
                    <a:pt x="1888" y="1761"/>
                  </a:cubicBezTo>
                  <a:cubicBezTo>
                    <a:pt x="1760" y="1729"/>
                    <a:pt x="1632" y="1665"/>
                    <a:pt x="1504" y="1633"/>
                  </a:cubicBezTo>
                  <a:cubicBezTo>
                    <a:pt x="1312" y="1569"/>
                    <a:pt x="1152" y="1473"/>
                    <a:pt x="1024" y="1377"/>
                  </a:cubicBezTo>
                  <a:cubicBezTo>
                    <a:pt x="352" y="1025"/>
                    <a:pt x="32" y="513"/>
                    <a:pt x="3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5012625" y="3225950"/>
              <a:ext cx="169650" cy="75250"/>
            </a:xfrm>
            <a:custGeom>
              <a:avLst/>
              <a:gdLst/>
              <a:ahLst/>
              <a:cxnLst/>
              <a:rect l="l" t="t" r="r" b="b"/>
              <a:pathLst>
                <a:path w="6786" h="3010" extrusionOk="0">
                  <a:moveTo>
                    <a:pt x="6721" y="449"/>
                  </a:moveTo>
                  <a:lnTo>
                    <a:pt x="6721" y="1057"/>
                  </a:lnTo>
                  <a:cubicBezTo>
                    <a:pt x="6721" y="1121"/>
                    <a:pt x="6721" y="1185"/>
                    <a:pt x="6689" y="1249"/>
                  </a:cubicBezTo>
                  <a:cubicBezTo>
                    <a:pt x="6689" y="1313"/>
                    <a:pt x="6657" y="1377"/>
                    <a:pt x="6657" y="1441"/>
                  </a:cubicBezTo>
                  <a:cubicBezTo>
                    <a:pt x="6625" y="1505"/>
                    <a:pt x="6593" y="1569"/>
                    <a:pt x="6561" y="1633"/>
                  </a:cubicBezTo>
                  <a:cubicBezTo>
                    <a:pt x="6529" y="1697"/>
                    <a:pt x="6465" y="1761"/>
                    <a:pt x="6433" y="1825"/>
                  </a:cubicBezTo>
                  <a:cubicBezTo>
                    <a:pt x="6369" y="1889"/>
                    <a:pt x="6305" y="1985"/>
                    <a:pt x="6209" y="2049"/>
                  </a:cubicBezTo>
                  <a:cubicBezTo>
                    <a:pt x="6113" y="2145"/>
                    <a:pt x="5953" y="2273"/>
                    <a:pt x="5793" y="2369"/>
                  </a:cubicBezTo>
                  <a:lnTo>
                    <a:pt x="5761" y="2369"/>
                  </a:lnTo>
                  <a:cubicBezTo>
                    <a:pt x="5537" y="2497"/>
                    <a:pt x="5313" y="2625"/>
                    <a:pt x="5025" y="2689"/>
                  </a:cubicBezTo>
                  <a:cubicBezTo>
                    <a:pt x="4833" y="2753"/>
                    <a:pt x="4609" y="2817"/>
                    <a:pt x="4417" y="2849"/>
                  </a:cubicBezTo>
                  <a:cubicBezTo>
                    <a:pt x="4257" y="2881"/>
                    <a:pt x="4129" y="2913"/>
                    <a:pt x="3969" y="2913"/>
                  </a:cubicBezTo>
                  <a:cubicBezTo>
                    <a:pt x="3873" y="2945"/>
                    <a:pt x="3745" y="2945"/>
                    <a:pt x="3617" y="2945"/>
                  </a:cubicBezTo>
                  <a:lnTo>
                    <a:pt x="3265" y="2945"/>
                  </a:lnTo>
                  <a:cubicBezTo>
                    <a:pt x="3169" y="2945"/>
                    <a:pt x="3041" y="2945"/>
                    <a:pt x="2945" y="2913"/>
                  </a:cubicBezTo>
                  <a:cubicBezTo>
                    <a:pt x="2849" y="2913"/>
                    <a:pt x="2721" y="2913"/>
                    <a:pt x="2625" y="2881"/>
                  </a:cubicBezTo>
                  <a:cubicBezTo>
                    <a:pt x="2497" y="2881"/>
                    <a:pt x="2401" y="2849"/>
                    <a:pt x="2273" y="2849"/>
                  </a:cubicBezTo>
                  <a:cubicBezTo>
                    <a:pt x="2177" y="2817"/>
                    <a:pt x="2048" y="2785"/>
                    <a:pt x="1952" y="2753"/>
                  </a:cubicBezTo>
                  <a:cubicBezTo>
                    <a:pt x="1792" y="2721"/>
                    <a:pt x="1664" y="2657"/>
                    <a:pt x="1536" y="2625"/>
                  </a:cubicBezTo>
                  <a:cubicBezTo>
                    <a:pt x="1376" y="2561"/>
                    <a:pt x="1216" y="2465"/>
                    <a:pt x="1056" y="2401"/>
                  </a:cubicBezTo>
                  <a:cubicBezTo>
                    <a:pt x="416" y="2017"/>
                    <a:pt x="96" y="1537"/>
                    <a:pt x="96" y="1025"/>
                  </a:cubicBezTo>
                  <a:lnTo>
                    <a:pt x="96" y="449"/>
                  </a:lnTo>
                  <a:cubicBezTo>
                    <a:pt x="224" y="833"/>
                    <a:pt x="544" y="1153"/>
                    <a:pt x="1024" y="1441"/>
                  </a:cubicBezTo>
                  <a:cubicBezTo>
                    <a:pt x="1152" y="1505"/>
                    <a:pt x="1312" y="1601"/>
                    <a:pt x="1504" y="1665"/>
                  </a:cubicBezTo>
                  <a:cubicBezTo>
                    <a:pt x="1632" y="1729"/>
                    <a:pt x="1760" y="1761"/>
                    <a:pt x="1920" y="1793"/>
                  </a:cubicBezTo>
                  <a:cubicBezTo>
                    <a:pt x="2016" y="1825"/>
                    <a:pt x="2145" y="1857"/>
                    <a:pt x="2273" y="1889"/>
                  </a:cubicBezTo>
                  <a:cubicBezTo>
                    <a:pt x="2369" y="1921"/>
                    <a:pt x="2497" y="1921"/>
                    <a:pt x="2593" y="1953"/>
                  </a:cubicBezTo>
                  <a:cubicBezTo>
                    <a:pt x="2721" y="1953"/>
                    <a:pt x="2817" y="1985"/>
                    <a:pt x="2913" y="1985"/>
                  </a:cubicBezTo>
                  <a:cubicBezTo>
                    <a:pt x="3041" y="1985"/>
                    <a:pt x="3137" y="1985"/>
                    <a:pt x="3265" y="2017"/>
                  </a:cubicBezTo>
                  <a:lnTo>
                    <a:pt x="3617" y="2017"/>
                  </a:lnTo>
                  <a:cubicBezTo>
                    <a:pt x="3745" y="1985"/>
                    <a:pt x="3841" y="1985"/>
                    <a:pt x="3969" y="1985"/>
                  </a:cubicBezTo>
                  <a:cubicBezTo>
                    <a:pt x="4129" y="1953"/>
                    <a:pt x="4257" y="1953"/>
                    <a:pt x="4417" y="1921"/>
                  </a:cubicBezTo>
                  <a:cubicBezTo>
                    <a:pt x="4641" y="1889"/>
                    <a:pt x="4833" y="1825"/>
                    <a:pt x="5057" y="1761"/>
                  </a:cubicBezTo>
                  <a:cubicBezTo>
                    <a:pt x="5313" y="1665"/>
                    <a:pt x="5569" y="1569"/>
                    <a:pt x="5793" y="1441"/>
                  </a:cubicBezTo>
                  <a:cubicBezTo>
                    <a:pt x="5793" y="1409"/>
                    <a:pt x="5825" y="1409"/>
                    <a:pt x="5825" y="1409"/>
                  </a:cubicBezTo>
                  <a:cubicBezTo>
                    <a:pt x="5985" y="1313"/>
                    <a:pt x="6145" y="1217"/>
                    <a:pt x="6273" y="1089"/>
                  </a:cubicBezTo>
                  <a:cubicBezTo>
                    <a:pt x="6337" y="1025"/>
                    <a:pt x="6433" y="929"/>
                    <a:pt x="6465" y="865"/>
                  </a:cubicBezTo>
                  <a:cubicBezTo>
                    <a:pt x="6529" y="801"/>
                    <a:pt x="6593" y="737"/>
                    <a:pt x="6625" y="641"/>
                  </a:cubicBezTo>
                  <a:cubicBezTo>
                    <a:pt x="6657" y="577"/>
                    <a:pt x="6689" y="513"/>
                    <a:pt x="6721" y="449"/>
                  </a:cubicBezTo>
                  <a:close/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1025"/>
                  </a:lnTo>
                  <a:cubicBezTo>
                    <a:pt x="0" y="1569"/>
                    <a:pt x="352" y="2081"/>
                    <a:pt x="1024" y="2433"/>
                  </a:cubicBezTo>
                  <a:cubicBezTo>
                    <a:pt x="1152" y="2529"/>
                    <a:pt x="1312" y="2625"/>
                    <a:pt x="1504" y="2689"/>
                  </a:cubicBezTo>
                  <a:cubicBezTo>
                    <a:pt x="1632" y="2721"/>
                    <a:pt x="1760" y="2785"/>
                    <a:pt x="1920" y="2817"/>
                  </a:cubicBezTo>
                  <a:cubicBezTo>
                    <a:pt x="2016" y="2849"/>
                    <a:pt x="2145" y="2881"/>
                    <a:pt x="2273" y="2913"/>
                  </a:cubicBezTo>
                  <a:cubicBezTo>
                    <a:pt x="2369" y="2945"/>
                    <a:pt x="2497" y="2945"/>
                    <a:pt x="2593" y="2977"/>
                  </a:cubicBezTo>
                  <a:cubicBezTo>
                    <a:pt x="2721" y="2977"/>
                    <a:pt x="2817" y="3009"/>
                    <a:pt x="2945" y="3009"/>
                  </a:cubicBezTo>
                  <a:lnTo>
                    <a:pt x="3617" y="3009"/>
                  </a:lnTo>
                  <a:cubicBezTo>
                    <a:pt x="3745" y="3009"/>
                    <a:pt x="3841" y="3009"/>
                    <a:pt x="3969" y="2977"/>
                  </a:cubicBezTo>
                  <a:cubicBezTo>
                    <a:pt x="4129" y="2977"/>
                    <a:pt x="4257" y="2945"/>
                    <a:pt x="4417" y="2945"/>
                  </a:cubicBezTo>
                  <a:cubicBezTo>
                    <a:pt x="4641" y="2881"/>
                    <a:pt x="4833" y="2849"/>
                    <a:pt x="5057" y="2785"/>
                  </a:cubicBezTo>
                  <a:cubicBezTo>
                    <a:pt x="5313" y="2689"/>
                    <a:pt x="5569" y="2561"/>
                    <a:pt x="5793" y="2433"/>
                  </a:cubicBezTo>
                  <a:lnTo>
                    <a:pt x="5825" y="2433"/>
                  </a:lnTo>
                  <a:cubicBezTo>
                    <a:pt x="5985" y="2305"/>
                    <a:pt x="6145" y="2209"/>
                    <a:pt x="6273" y="2113"/>
                  </a:cubicBezTo>
                  <a:cubicBezTo>
                    <a:pt x="6337" y="2017"/>
                    <a:pt x="6433" y="1953"/>
                    <a:pt x="6465" y="1857"/>
                  </a:cubicBezTo>
                  <a:cubicBezTo>
                    <a:pt x="6529" y="1793"/>
                    <a:pt x="6561" y="1729"/>
                    <a:pt x="6625" y="1665"/>
                  </a:cubicBezTo>
                  <a:cubicBezTo>
                    <a:pt x="6657" y="1601"/>
                    <a:pt x="6689" y="1537"/>
                    <a:pt x="6721" y="1473"/>
                  </a:cubicBezTo>
                  <a:cubicBezTo>
                    <a:pt x="6721" y="1409"/>
                    <a:pt x="6753" y="1345"/>
                    <a:pt x="6753" y="1281"/>
                  </a:cubicBezTo>
                  <a:cubicBezTo>
                    <a:pt x="6785" y="1217"/>
                    <a:pt x="6785" y="1153"/>
                    <a:pt x="6785" y="1089"/>
                  </a:cubicBezTo>
                  <a:lnTo>
                    <a:pt x="6785" y="1057"/>
                  </a:lnTo>
                  <a:lnTo>
                    <a:pt x="6785" y="33"/>
                  </a:lnTo>
                  <a:cubicBezTo>
                    <a:pt x="6785" y="33"/>
                    <a:pt x="6785" y="1"/>
                    <a:pt x="6753" y="1"/>
                  </a:cubicBezTo>
                  <a:cubicBezTo>
                    <a:pt x="6721" y="1"/>
                    <a:pt x="6721" y="33"/>
                    <a:pt x="6721" y="33"/>
                  </a:cubicBezTo>
                  <a:lnTo>
                    <a:pt x="6721" y="65"/>
                  </a:lnTo>
                  <a:cubicBezTo>
                    <a:pt x="6721" y="129"/>
                    <a:pt x="6721" y="193"/>
                    <a:pt x="6689" y="257"/>
                  </a:cubicBezTo>
                  <a:cubicBezTo>
                    <a:pt x="6689" y="321"/>
                    <a:pt x="6657" y="385"/>
                    <a:pt x="6657" y="449"/>
                  </a:cubicBezTo>
                  <a:cubicBezTo>
                    <a:pt x="6625" y="513"/>
                    <a:pt x="6593" y="577"/>
                    <a:pt x="6561" y="609"/>
                  </a:cubicBezTo>
                  <a:cubicBezTo>
                    <a:pt x="6529" y="705"/>
                    <a:pt x="6465" y="769"/>
                    <a:pt x="6433" y="833"/>
                  </a:cubicBezTo>
                  <a:cubicBezTo>
                    <a:pt x="6369" y="897"/>
                    <a:pt x="6305" y="961"/>
                    <a:pt x="6209" y="1025"/>
                  </a:cubicBezTo>
                  <a:cubicBezTo>
                    <a:pt x="6113" y="1153"/>
                    <a:pt x="5953" y="1249"/>
                    <a:pt x="5793" y="1345"/>
                  </a:cubicBezTo>
                  <a:cubicBezTo>
                    <a:pt x="5793" y="1377"/>
                    <a:pt x="5761" y="1377"/>
                    <a:pt x="5761" y="1377"/>
                  </a:cubicBezTo>
                  <a:cubicBezTo>
                    <a:pt x="5537" y="1505"/>
                    <a:pt x="5313" y="1601"/>
                    <a:pt x="5025" y="1697"/>
                  </a:cubicBezTo>
                  <a:cubicBezTo>
                    <a:pt x="4833" y="1761"/>
                    <a:pt x="4609" y="1825"/>
                    <a:pt x="4417" y="1857"/>
                  </a:cubicBezTo>
                  <a:cubicBezTo>
                    <a:pt x="4257" y="1889"/>
                    <a:pt x="4129" y="1889"/>
                    <a:pt x="3969" y="1921"/>
                  </a:cubicBezTo>
                  <a:lnTo>
                    <a:pt x="3617" y="1921"/>
                  </a:lnTo>
                  <a:cubicBezTo>
                    <a:pt x="3553" y="1937"/>
                    <a:pt x="3497" y="1945"/>
                    <a:pt x="3441" y="1945"/>
                  </a:cubicBezTo>
                  <a:cubicBezTo>
                    <a:pt x="3385" y="1945"/>
                    <a:pt x="3329" y="1937"/>
                    <a:pt x="3265" y="1921"/>
                  </a:cubicBezTo>
                  <a:lnTo>
                    <a:pt x="2945" y="1921"/>
                  </a:lnTo>
                  <a:cubicBezTo>
                    <a:pt x="2849" y="1921"/>
                    <a:pt x="2721" y="1889"/>
                    <a:pt x="2625" y="1889"/>
                  </a:cubicBezTo>
                  <a:cubicBezTo>
                    <a:pt x="2497" y="1857"/>
                    <a:pt x="2401" y="1857"/>
                    <a:pt x="2273" y="1825"/>
                  </a:cubicBezTo>
                  <a:cubicBezTo>
                    <a:pt x="2177" y="1793"/>
                    <a:pt x="2048" y="1793"/>
                    <a:pt x="1952" y="1761"/>
                  </a:cubicBezTo>
                  <a:cubicBezTo>
                    <a:pt x="1792" y="1697"/>
                    <a:pt x="1664" y="1665"/>
                    <a:pt x="1536" y="1601"/>
                  </a:cubicBezTo>
                  <a:cubicBezTo>
                    <a:pt x="1376" y="1537"/>
                    <a:pt x="1216" y="1473"/>
                    <a:pt x="1056" y="1377"/>
                  </a:cubicBezTo>
                  <a:cubicBezTo>
                    <a:pt x="416" y="1025"/>
                    <a:pt x="96" y="545"/>
                    <a:pt x="96" y="33"/>
                  </a:cubicBez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5005425" y="3178550"/>
              <a:ext cx="184050" cy="97050"/>
            </a:xfrm>
            <a:custGeom>
              <a:avLst/>
              <a:gdLst/>
              <a:ahLst/>
              <a:cxnLst/>
              <a:rect l="l" t="t" r="r" b="b"/>
              <a:pathLst>
                <a:path w="7362" h="3882" extrusionOk="0">
                  <a:moveTo>
                    <a:pt x="3681" y="0"/>
                  </a:moveTo>
                  <a:cubicBezTo>
                    <a:pt x="2825" y="0"/>
                    <a:pt x="1968" y="184"/>
                    <a:pt x="1312" y="553"/>
                  </a:cubicBezTo>
                  <a:cubicBezTo>
                    <a:pt x="0" y="1321"/>
                    <a:pt x="0" y="2537"/>
                    <a:pt x="1312" y="3305"/>
                  </a:cubicBezTo>
                  <a:cubicBezTo>
                    <a:pt x="1984" y="3689"/>
                    <a:pt x="2849" y="3881"/>
                    <a:pt x="3709" y="3881"/>
                  </a:cubicBezTo>
                  <a:cubicBezTo>
                    <a:pt x="4569" y="3881"/>
                    <a:pt x="5425" y="3689"/>
                    <a:pt x="6081" y="3305"/>
                  </a:cubicBezTo>
                  <a:cubicBezTo>
                    <a:pt x="7361" y="2537"/>
                    <a:pt x="7361" y="1321"/>
                    <a:pt x="6049" y="553"/>
                  </a:cubicBezTo>
                  <a:cubicBezTo>
                    <a:pt x="5393" y="184"/>
                    <a:pt x="4537" y="0"/>
                    <a:pt x="36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5012625" y="3177750"/>
              <a:ext cx="169650" cy="98650"/>
            </a:xfrm>
            <a:custGeom>
              <a:avLst/>
              <a:gdLst/>
              <a:ahLst/>
              <a:cxnLst/>
              <a:rect l="l" t="t" r="r" b="b"/>
              <a:pathLst>
                <a:path w="6786" h="3946" extrusionOk="0">
                  <a:moveTo>
                    <a:pt x="3393" y="72"/>
                  </a:moveTo>
                  <a:cubicBezTo>
                    <a:pt x="4257" y="72"/>
                    <a:pt x="5089" y="264"/>
                    <a:pt x="5761" y="617"/>
                  </a:cubicBezTo>
                  <a:cubicBezTo>
                    <a:pt x="6369" y="1001"/>
                    <a:pt x="6721" y="1481"/>
                    <a:pt x="6721" y="1961"/>
                  </a:cubicBezTo>
                  <a:cubicBezTo>
                    <a:pt x="6721" y="2473"/>
                    <a:pt x="6369" y="2953"/>
                    <a:pt x="5761" y="3305"/>
                  </a:cubicBezTo>
                  <a:cubicBezTo>
                    <a:pt x="5121" y="3689"/>
                    <a:pt x="4273" y="3881"/>
                    <a:pt x="3421" y="3881"/>
                  </a:cubicBezTo>
                  <a:cubicBezTo>
                    <a:pt x="2569" y="3881"/>
                    <a:pt x="1712" y="3689"/>
                    <a:pt x="1056" y="3305"/>
                  </a:cubicBezTo>
                  <a:cubicBezTo>
                    <a:pt x="416" y="2953"/>
                    <a:pt x="96" y="2473"/>
                    <a:pt x="96" y="1961"/>
                  </a:cubicBezTo>
                  <a:cubicBezTo>
                    <a:pt x="64" y="1449"/>
                    <a:pt x="416" y="1001"/>
                    <a:pt x="1024" y="617"/>
                  </a:cubicBezTo>
                  <a:cubicBezTo>
                    <a:pt x="1696" y="264"/>
                    <a:pt x="2529" y="72"/>
                    <a:pt x="3393" y="72"/>
                  </a:cubicBezTo>
                  <a:close/>
                  <a:moveTo>
                    <a:pt x="3381" y="0"/>
                  </a:moveTo>
                  <a:cubicBezTo>
                    <a:pt x="2513" y="0"/>
                    <a:pt x="1648" y="184"/>
                    <a:pt x="992" y="553"/>
                  </a:cubicBezTo>
                  <a:cubicBezTo>
                    <a:pt x="352" y="937"/>
                    <a:pt x="0" y="1417"/>
                    <a:pt x="0" y="1961"/>
                  </a:cubicBezTo>
                  <a:cubicBezTo>
                    <a:pt x="0" y="2505"/>
                    <a:pt x="384" y="2985"/>
                    <a:pt x="1024" y="3369"/>
                  </a:cubicBezTo>
                  <a:cubicBezTo>
                    <a:pt x="1696" y="3753"/>
                    <a:pt x="2561" y="3945"/>
                    <a:pt x="3425" y="3945"/>
                  </a:cubicBezTo>
                  <a:cubicBezTo>
                    <a:pt x="4289" y="3945"/>
                    <a:pt x="5153" y="3753"/>
                    <a:pt x="5793" y="3369"/>
                  </a:cubicBezTo>
                  <a:cubicBezTo>
                    <a:pt x="6433" y="3017"/>
                    <a:pt x="6785" y="2505"/>
                    <a:pt x="6785" y="1961"/>
                  </a:cubicBezTo>
                  <a:cubicBezTo>
                    <a:pt x="6785" y="1449"/>
                    <a:pt x="6433" y="937"/>
                    <a:pt x="5793" y="553"/>
                  </a:cubicBezTo>
                  <a:cubicBezTo>
                    <a:pt x="5121" y="184"/>
                    <a:pt x="4249" y="0"/>
                    <a:pt x="338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5025425" y="3188950"/>
              <a:ext cx="144050" cy="75850"/>
            </a:xfrm>
            <a:custGeom>
              <a:avLst/>
              <a:gdLst/>
              <a:ahLst/>
              <a:cxnLst/>
              <a:rect l="l" t="t" r="r" b="b"/>
              <a:pathLst>
                <a:path w="5762" h="3034" extrusionOk="0">
                  <a:moveTo>
                    <a:pt x="2881" y="0"/>
                  </a:moveTo>
                  <a:cubicBezTo>
                    <a:pt x="2209" y="0"/>
                    <a:pt x="1536" y="153"/>
                    <a:pt x="1024" y="457"/>
                  </a:cubicBezTo>
                  <a:cubicBezTo>
                    <a:pt x="0" y="1033"/>
                    <a:pt x="0" y="1993"/>
                    <a:pt x="1024" y="2601"/>
                  </a:cubicBezTo>
                  <a:cubicBezTo>
                    <a:pt x="1552" y="2889"/>
                    <a:pt x="2225" y="3033"/>
                    <a:pt x="2893" y="3033"/>
                  </a:cubicBezTo>
                  <a:cubicBezTo>
                    <a:pt x="3561" y="3033"/>
                    <a:pt x="4225" y="2889"/>
                    <a:pt x="4737" y="2601"/>
                  </a:cubicBezTo>
                  <a:cubicBezTo>
                    <a:pt x="5761" y="1993"/>
                    <a:pt x="5761" y="1033"/>
                    <a:pt x="4737" y="457"/>
                  </a:cubicBezTo>
                  <a:cubicBezTo>
                    <a:pt x="4225" y="153"/>
                    <a:pt x="3553" y="0"/>
                    <a:pt x="28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5031025" y="3188150"/>
              <a:ext cx="132850" cy="77850"/>
            </a:xfrm>
            <a:custGeom>
              <a:avLst/>
              <a:gdLst/>
              <a:ahLst/>
              <a:cxnLst/>
              <a:rect l="l" t="t" r="r" b="b"/>
              <a:pathLst>
                <a:path w="5314" h="3114" extrusionOk="0">
                  <a:moveTo>
                    <a:pt x="2657" y="72"/>
                  </a:moveTo>
                  <a:cubicBezTo>
                    <a:pt x="3329" y="72"/>
                    <a:pt x="4001" y="201"/>
                    <a:pt x="4513" y="521"/>
                  </a:cubicBezTo>
                  <a:cubicBezTo>
                    <a:pt x="4993" y="777"/>
                    <a:pt x="5249" y="1161"/>
                    <a:pt x="5249" y="1545"/>
                  </a:cubicBezTo>
                  <a:cubicBezTo>
                    <a:pt x="5249" y="1961"/>
                    <a:pt x="4993" y="2313"/>
                    <a:pt x="4513" y="2601"/>
                  </a:cubicBezTo>
                  <a:cubicBezTo>
                    <a:pt x="4001" y="2889"/>
                    <a:pt x="3337" y="3033"/>
                    <a:pt x="2673" y="3033"/>
                  </a:cubicBezTo>
                  <a:cubicBezTo>
                    <a:pt x="2009" y="3033"/>
                    <a:pt x="1344" y="2889"/>
                    <a:pt x="832" y="2601"/>
                  </a:cubicBezTo>
                  <a:cubicBezTo>
                    <a:pt x="352" y="2313"/>
                    <a:pt x="64" y="1961"/>
                    <a:pt x="64" y="1545"/>
                  </a:cubicBezTo>
                  <a:cubicBezTo>
                    <a:pt x="64" y="1161"/>
                    <a:pt x="352" y="777"/>
                    <a:pt x="832" y="521"/>
                  </a:cubicBezTo>
                  <a:cubicBezTo>
                    <a:pt x="1344" y="233"/>
                    <a:pt x="1985" y="72"/>
                    <a:pt x="2657" y="72"/>
                  </a:cubicBezTo>
                  <a:close/>
                  <a:moveTo>
                    <a:pt x="2661" y="0"/>
                  </a:moveTo>
                  <a:cubicBezTo>
                    <a:pt x="1985" y="0"/>
                    <a:pt x="1312" y="153"/>
                    <a:pt x="800" y="457"/>
                  </a:cubicBezTo>
                  <a:cubicBezTo>
                    <a:pt x="288" y="745"/>
                    <a:pt x="0" y="1129"/>
                    <a:pt x="0" y="1545"/>
                  </a:cubicBezTo>
                  <a:cubicBezTo>
                    <a:pt x="0" y="1961"/>
                    <a:pt x="288" y="2345"/>
                    <a:pt x="800" y="2665"/>
                  </a:cubicBezTo>
                  <a:cubicBezTo>
                    <a:pt x="1312" y="2953"/>
                    <a:pt x="1985" y="3113"/>
                    <a:pt x="2689" y="3113"/>
                  </a:cubicBezTo>
                  <a:cubicBezTo>
                    <a:pt x="3361" y="3113"/>
                    <a:pt x="4033" y="2953"/>
                    <a:pt x="4545" y="2665"/>
                  </a:cubicBezTo>
                  <a:cubicBezTo>
                    <a:pt x="5057" y="2377"/>
                    <a:pt x="5313" y="1961"/>
                    <a:pt x="5313" y="1545"/>
                  </a:cubicBezTo>
                  <a:cubicBezTo>
                    <a:pt x="5313" y="1129"/>
                    <a:pt x="5025" y="745"/>
                    <a:pt x="4545" y="457"/>
                  </a:cubicBezTo>
                  <a:cubicBezTo>
                    <a:pt x="4017" y="153"/>
                    <a:pt x="3337" y="0"/>
                    <a:pt x="26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5172650" y="3252350"/>
              <a:ext cx="2425" cy="10450"/>
            </a:xfrm>
            <a:custGeom>
              <a:avLst/>
              <a:gdLst/>
              <a:ahLst/>
              <a:cxnLst/>
              <a:rect l="l" t="t" r="r" b="b"/>
              <a:pathLst>
                <a:path w="97" h="418" extrusionOk="0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17"/>
                    <a:pt x="64" y="417"/>
                  </a:cubicBezTo>
                  <a:cubicBezTo>
                    <a:pt x="64" y="417"/>
                    <a:pt x="96" y="417"/>
                    <a:pt x="96" y="385"/>
                  </a:cubicBez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5097425" y="328357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1" y="416"/>
                    <a:pt x="33" y="416"/>
                  </a:cubicBezTo>
                  <a:cubicBezTo>
                    <a:pt x="33" y="416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5111825" y="32819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cubicBezTo>
                    <a:pt x="1" y="448"/>
                    <a:pt x="33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5127025" y="32803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5140650" y="32755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48"/>
                    <a:pt x="32" y="448"/>
                  </a:cubicBezTo>
                  <a:cubicBezTo>
                    <a:pt x="64" y="448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5152650" y="32691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32" y="448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5163050" y="32619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48"/>
                    <a:pt x="32" y="448"/>
                  </a:cubicBezTo>
                  <a:cubicBezTo>
                    <a:pt x="64" y="448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5021425" y="3252350"/>
              <a:ext cx="1625" cy="10450"/>
            </a:xfrm>
            <a:custGeom>
              <a:avLst/>
              <a:gdLst/>
              <a:ahLst/>
              <a:cxnLst/>
              <a:rect l="l" t="t" r="r" b="b"/>
              <a:pathLst>
                <a:path w="65" h="418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32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5082225" y="32819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cubicBezTo>
                    <a:pt x="1" y="448"/>
                    <a:pt x="33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5067025" y="32803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5053425" y="32755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5041425" y="326917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48"/>
                    <a:pt x="64" y="448"/>
                  </a:cubicBezTo>
                  <a:cubicBezTo>
                    <a:pt x="64" y="448"/>
                    <a:pt x="96" y="416"/>
                    <a:pt x="96" y="384"/>
                  </a:cubicBez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5031025" y="32619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48"/>
                    <a:pt x="32" y="448"/>
                  </a:cubicBezTo>
                  <a:cubicBezTo>
                    <a:pt x="64" y="448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5055825" y="3201950"/>
              <a:ext cx="85650" cy="49625"/>
            </a:xfrm>
            <a:custGeom>
              <a:avLst/>
              <a:gdLst/>
              <a:ahLst/>
              <a:cxnLst/>
              <a:rect l="l" t="t" r="r" b="b"/>
              <a:pathLst>
                <a:path w="3426" h="1985" extrusionOk="0">
                  <a:moveTo>
                    <a:pt x="737" y="1"/>
                  </a:moveTo>
                  <a:lnTo>
                    <a:pt x="481" y="161"/>
                  </a:lnTo>
                  <a:lnTo>
                    <a:pt x="865" y="385"/>
                  </a:lnTo>
                  <a:cubicBezTo>
                    <a:pt x="833" y="385"/>
                    <a:pt x="769" y="417"/>
                    <a:pt x="737" y="449"/>
                  </a:cubicBezTo>
                  <a:cubicBezTo>
                    <a:pt x="705" y="481"/>
                    <a:pt x="673" y="481"/>
                    <a:pt x="641" y="513"/>
                  </a:cubicBezTo>
                  <a:lnTo>
                    <a:pt x="256" y="289"/>
                  </a:lnTo>
                  <a:lnTo>
                    <a:pt x="0" y="449"/>
                  </a:lnTo>
                  <a:lnTo>
                    <a:pt x="449" y="705"/>
                  </a:lnTo>
                  <a:cubicBezTo>
                    <a:pt x="160" y="1025"/>
                    <a:pt x="256" y="1441"/>
                    <a:pt x="737" y="1729"/>
                  </a:cubicBezTo>
                  <a:cubicBezTo>
                    <a:pt x="1025" y="1889"/>
                    <a:pt x="1409" y="1985"/>
                    <a:pt x="1761" y="1985"/>
                  </a:cubicBezTo>
                  <a:lnTo>
                    <a:pt x="1761" y="1729"/>
                  </a:lnTo>
                  <a:cubicBezTo>
                    <a:pt x="1505" y="1729"/>
                    <a:pt x="1249" y="1665"/>
                    <a:pt x="1057" y="1537"/>
                  </a:cubicBezTo>
                  <a:cubicBezTo>
                    <a:pt x="737" y="1377"/>
                    <a:pt x="641" y="1121"/>
                    <a:pt x="769" y="897"/>
                  </a:cubicBezTo>
                  <a:lnTo>
                    <a:pt x="769" y="897"/>
                  </a:lnTo>
                  <a:lnTo>
                    <a:pt x="1473" y="1313"/>
                  </a:lnTo>
                  <a:lnTo>
                    <a:pt x="1729" y="1153"/>
                  </a:lnTo>
                  <a:lnTo>
                    <a:pt x="929" y="705"/>
                  </a:lnTo>
                  <a:cubicBezTo>
                    <a:pt x="961" y="673"/>
                    <a:pt x="993" y="641"/>
                    <a:pt x="1057" y="641"/>
                  </a:cubicBezTo>
                  <a:cubicBezTo>
                    <a:pt x="1089" y="609"/>
                    <a:pt x="1121" y="577"/>
                    <a:pt x="1185" y="577"/>
                  </a:cubicBezTo>
                  <a:lnTo>
                    <a:pt x="1985" y="1025"/>
                  </a:lnTo>
                  <a:lnTo>
                    <a:pt x="2209" y="865"/>
                  </a:lnTo>
                  <a:lnTo>
                    <a:pt x="1505" y="449"/>
                  </a:lnTo>
                  <a:cubicBezTo>
                    <a:pt x="1604" y="432"/>
                    <a:pt x="1707" y="424"/>
                    <a:pt x="1812" y="424"/>
                  </a:cubicBezTo>
                  <a:cubicBezTo>
                    <a:pt x="2112" y="424"/>
                    <a:pt x="2420" y="490"/>
                    <a:pt x="2657" y="609"/>
                  </a:cubicBezTo>
                  <a:cubicBezTo>
                    <a:pt x="2849" y="737"/>
                    <a:pt x="2977" y="897"/>
                    <a:pt x="2977" y="1025"/>
                  </a:cubicBezTo>
                  <a:lnTo>
                    <a:pt x="3425" y="1025"/>
                  </a:lnTo>
                  <a:cubicBezTo>
                    <a:pt x="3393" y="833"/>
                    <a:pt x="3233" y="609"/>
                    <a:pt x="2945" y="449"/>
                  </a:cubicBezTo>
                  <a:cubicBezTo>
                    <a:pt x="2636" y="263"/>
                    <a:pt x="2235" y="171"/>
                    <a:pt x="1835" y="171"/>
                  </a:cubicBezTo>
                  <a:cubicBezTo>
                    <a:pt x="1612" y="171"/>
                    <a:pt x="1390" y="199"/>
                    <a:pt x="1185" y="257"/>
                  </a:cubicBezTo>
                  <a:lnTo>
                    <a:pt x="7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5055025" y="3201150"/>
              <a:ext cx="87250" cy="51225"/>
            </a:xfrm>
            <a:custGeom>
              <a:avLst/>
              <a:gdLst/>
              <a:ahLst/>
              <a:cxnLst/>
              <a:rect l="l" t="t" r="r" b="b"/>
              <a:pathLst>
                <a:path w="3490" h="2049" extrusionOk="0">
                  <a:moveTo>
                    <a:pt x="769" y="97"/>
                  </a:moveTo>
                  <a:lnTo>
                    <a:pt x="1185" y="321"/>
                  </a:lnTo>
                  <a:cubicBezTo>
                    <a:pt x="1185" y="321"/>
                    <a:pt x="1199" y="335"/>
                    <a:pt x="1208" y="335"/>
                  </a:cubicBezTo>
                  <a:cubicBezTo>
                    <a:pt x="1213" y="335"/>
                    <a:pt x="1217" y="331"/>
                    <a:pt x="1217" y="321"/>
                  </a:cubicBezTo>
                  <a:cubicBezTo>
                    <a:pt x="1422" y="263"/>
                    <a:pt x="1644" y="235"/>
                    <a:pt x="1867" y="235"/>
                  </a:cubicBezTo>
                  <a:cubicBezTo>
                    <a:pt x="2267" y="235"/>
                    <a:pt x="2668" y="327"/>
                    <a:pt x="2977" y="513"/>
                  </a:cubicBezTo>
                  <a:cubicBezTo>
                    <a:pt x="3233" y="641"/>
                    <a:pt x="3361" y="833"/>
                    <a:pt x="3425" y="1025"/>
                  </a:cubicBezTo>
                  <a:lnTo>
                    <a:pt x="3041" y="1025"/>
                  </a:lnTo>
                  <a:cubicBezTo>
                    <a:pt x="3009" y="865"/>
                    <a:pt x="2881" y="737"/>
                    <a:pt x="2689" y="641"/>
                  </a:cubicBezTo>
                  <a:cubicBezTo>
                    <a:pt x="2473" y="497"/>
                    <a:pt x="2167" y="425"/>
                    <a:pt x="1852" y="425"/>
                  </a:cubicBezTo>
                  <a:cubicBezTo>
                    <a:pt x="1747" y="425"/>
                    <a:pt x="1641" y="433"/>
                    <a:pt x="1537" y="449"/>
                  </a:cubicBezTo>
                  <a:cubicBezTo>
                    <a:pt x="1505" y="449"/>
                    <a:pt x="1505" y="481"/>
                    <a:pt x="1505" y="481"/>
                  </a:cubicBezTo>
                  <a:cubicBezTo>
                    <a:pt x="1505" y="513"/>
                    <a:pt x="1505" y="513"/>
                    <a:pt x="1537" y="513"/>
                  </a:cubicBezTo>
                  <a:lnTo>
                    <a:pt x="2177" y="897"/>
                  </a:lnTo>
                  <a:lnTo>
                    <a:pt x="2017" y="993"/>
                  </a:lnTo>
                  <a:lnTo>
                    <a:pt x="1217" y="545"/>
                  </a:lnTo>
                  <a:lnTo>
                    <a:pt x="1185" y="545"/>
                  </a:lnTo>
                  <a:cubicBezTo>
                    <a:pt x="1153" y="577"/>
                    <a:pt x="1089" y="609"/>
                    <a:pt x="1057" y="609"/>
                  </a:cubicBezTo>
                  <a:lnTo>
                    <a:pt x="961" y="705"/>
                  </a:lnTo>
                  <a:cubicBezTo>
                    <a:pt x="929" y="705"/>
                    <a:pt x="929" y="737"/>
                    <a:pt x="929" y="737"/>
                  </a:cubicBezTo>
                  <a:cubicBezTo>
                    <a:pt x="929" y="737"/>
                    <a:pt x="929" y="769"/>
                    <a:pt x="961" y="769"/>
                  </a:cubicBezTo>
                  <a:lnTo>
                    <a:pt x="1697" y="1185"/>
                  </a:lnTo>
                  <a:lnTo>
                    <a:pt x="1505" y="1281"/>
                  </a:lnTo>
                  <a:lnTo>
                    <a:pt x="833" y="897"/>
                  </a:lnTo>
                  <a:lnTo>
                    <a:pt x="769" y="897"/>
                  </a:lnTo>
                  <a:cubicBezTo>
                    <a:pt x="641" y="1153"/>
                    <a:pt x="737" y="1441"/>
                    <a:pt x="1057" y="1601"/>
                  </a:cubicBezTo>
                  <a:cubicBezTo>
                    <a:pt x="1249" y="1729"/>
                    <a:pt x="1505" y="1793"/>
                    <a:pt x="1761" y="1793"/>
                  </a:cubicBezTo>
                  <a:lnTo>
                    <a:pt x="1761" y="1985"/>
                  </a:lnTo>
                  <a:cubicBezTo>
                    <a:pt x="1409" y="1953"/>
                    <a:pt x="1057" y="1889"/>
                    <a:pt x="801" y="1729"/>
                  </a:cubicBezTo>
                  <a:cubicBezTo>
                    <a:pt x="545" y="1601"/>
                    <a:pt x="384" y="1409"/>
                    <a:pt x="352" y="1217"/>
                  </a:cubicBezTo>
                  <a:cubicBezTo>
                    <a:pt x="320" y="1057"/>
                    <a:pt x="384" y="897"/>
                    <a:pt x="481" y="737"/>
                  </a:cubicBezTo>
                  <a:cubicBezTo>
                    <a:pt x="513" y="737"/>
                    <a:pt x="513" y="737"/>
                    <a:pt x="513" y="705"/>
                  </a:cubicBezTo>
                  <a:lnTo>
                    <a:pt x="481" y="705"/>
                  </a:lnTo>
                  <a:lnTo>
                    <a:pt x="96" y="481"/>
                  </a:lnTo>
                  <a:lnTo>
                    <a:pt x="288" y="385"/>
                  </a:lnTo>
                  <a:lnTo>
                    <a:pt x="641" y="577"/>
                  </a:lnTo>
                  <a:lnTo>
                    <a:pt x="673" y="577"/>
                  </a:lnTo>
                  <a:cubicBezTo>
                    <a:pt x="705" y="545"/>
                    <a:pt x="737" y="545"/>
                    <a:pt x="801" y="513"/>
                  </a:cubicBezTo>
                  <a:cubicBezTo>
                    <a:pt x="833" y="481"/>
                    <a:pt x="865" y="449"/>
                    <a:pt x="929" y="449"/>
                  </a:cubicBezTo>
                  <a:lnTo>
                    <a:pt x="929" y="417"/>
                  </a:lnTo>
                  <a:lnTo>
                    <a:pt x="929" y="385"/>
                  </a:lnTo>
                  <a:lnTo>
                    <a:pt x="609" y="193"/>
                  </a:lnTo>
                  <a:lnTo>
                    <a:pt x="769" y="97"/>
                  </a:lnTo>
                  <a:close/>
                  <a:moveTo>
                    <a:pt x="737" y="1"/>
                  </a:moveTo>
                  <a:lnTo>
                    <a:pt x="513" y="161"/>
                  </a:lnTo>
                  <a:cubicBezTo>
                    <a:pt x="481" y="161"/>
                    <a:pt x="481" y="161"/>
                    <a:pt x="481" y="193"/>
                  </a:cubicBezTo>
                  <a:cubicBezTo>
                    <a:pt x="481" y="193"/>
                    <a:pt x="481" y="225"/>
                    <a:pt x="513" y="225"/>
                  </a:cubicBezTo>
                  <a:lnTo>
                    <a:pt x="833" y="417"/>
                  </a:lnTo>
                  <a:cubicBezTo>
                    <a:pt x="801" y="417"/>
                    <a:pt x="769" y="417"/>
                    <a:pt x="737" y="449"/>
                  </a:cubicBezTo>
                  <a:cubicBezTo>
                    <a:pt x="705" y="449"/>
                    <a:pt x="673" y="481"/>
                    <a:pt x="641" y="513"/>
                  </a:cubicBezTo>
                  <a:lnTo>
                    <a:pt x="288" y="289"/>
                  </a:lnTo>
                  <a:lnTo>
                    <a:pt x="256" y="289"/>
                  </a:lnTo>
                  <a:lnTo>
                    <a:pt x="0" y="449"/>
                  </a:lnTo>
                  <a:lnTo>
                    <a:pt x="0" y="481"/>
                  </a:lnTo>
                  <a:lnTo>
                    <a:pt x="0" y="513"/>
                  </a:lnTo>
                  <a:lnTo>
                    <a:pt x="416" y="737"/>
                  </a:lnTo>
                  <a:cubicBezTo>
                    <a:pt x="288" y="897"/>
                    <a:pt x="256" y="1057"/>
                    <a:pt x="288" y="1217"/>
                  </a:cubicBezTo>
                  <a:cubicBezTo>
                    <a:pt x="320" y="1441"/>
                    <a:pt x="481" y="1633"/>
                    <a:pt x="769" y="1793"/>
                  </a:cubicBezTo>
                  <a:cubicBezTo>
                    <a:pt x="1025" y="1953"/>
                    <a:pt x="1409" y="2049"/>
                    <a:pt x="1793" y="2049"/>
                  </a:cubicBezTo>
                  <a:lnTo>
                    <a:pt x="1825" y="2049"/>
                  </a:lnTo>
                  <a:cubicBezTo>
                    <a:pt x="1825" y="2049"/>
                    <a:pt x="1857" y="2049"/>
                    <a:pt x="1857" y="2017"/>
                  </a:cubicBezTo>
                  <a:lnTo>
                    <a:pt x="1825" y="1793"/>
                  </a:lnTo>
                  <a:cubicBezTo>
                    <a:pt x="1825" y="1761"/>
                    <a:pt x="1825" y="1729"/>
                    <a:pt x="1793" y="1729"/>
                  </a:cubicBezTo>
                  <a:cubicBezTo>
                    <a:pt x="1537" y="1729"/>
                    <a:pt x="1281" y="1665"/>
                    <a:pt x="1089" y="1569"/>
                  </a:cubicBezTo>
                  <a:cubicBezTo>
                    <a:pt x="833" y="1409"/>
                    <a:pt x="737" y="1185"/>
                    <a:pt x="833" y="993"/>
                  </a:cubicBezTo>
                  <a:lnTo>
                    <a:pt x="833" y="993"/>
                  </a:lnTo>
                  <a:lnTo>
                    <a:pt x="1505" y="1377"/>
                  </a:lnTo>
                  <a:lnTo>
                    <a:pt x="1537" y="1377"/>
                  </a:lnTo>
                  <a:lnTo>
                    <a:pt x="1793" y="1217"/>
                  </a:lnTo>
                  <a:lnTo>
                    <a:pt x="1793" y="1185"/>
                  </a:lnTo>
                  <a:lnTo>
                    <a:pt x="1793" y="1153"/>
                  </a:lnTo>
                  <a:lnTo>
                    <a:pt x="1025" y="737"/>
                  </a:lnTo>
                  <a:cubicBezTo>
                    <a:pt x="1057" y="705"/>
                    <a:pt x="1089" y="705"/>
                    <a:pt x="1089" y="673"/>
                  </a:cubicBezTo>
                  <a:cubicBezTo>
                    <a:pt x="1121" y="673"/>
                    <a:pt x="1153" y="641"/>
                    <a:pt x="1217" y="641"/>
                  </a:cubicBezTo>
                  <a:lnTo>
                    <a:pt x="1985" y="1089"/>
                  </a:lnTo>
                  <a:lnTo>
                    <a:pt x="2017" y="1089"/>
                  </a:lnTo>
                  <a:lnTo>
                    <a:pt x="2273" y="929"/>
                  </a:lnTo>
                  <a:lnTo>
                    <a:pt x="2273" y="897"/>
                  </a:lnTo>
                  <a:lnTo>
                    <a:pt x="2273" y="865"/>
                  </a:lnTo>
                  <a:lnTo>
                    <a:pt x="1633" y="513"/>
                  </a:lnTo>
                  <a:cubicBezTo>
                    <a:pt x="1732" y="496"/>
                    <a:pt x="1831" y="488"/>
                    <a:pt x="1928" y="488"/>
                  </a:cubicBezTo>
                  <a:cubicBezTo>
                    <a:pt x="2207" y="488"/>
                    <a:pt x="2467" y="554"/>
                    <a:pt x="2657" y="673"/>
                  </a:cubicBezTo>
                  <a:cubicBezTo>
                    <a:pt x="2849" y="769"/>
                    <a:pt x="2945" y="929"/>
                    <a:pt x="2977" y="1057"/>
                  </a:cubicBezTo>
                  <a:cubicBezTo>
                    <a:pt x="2977" y="1089"/>
                    <a:pt x="3009" y="1089"/>
                    <a:pt x="3009" y="1089"/>
                  </a:cubicBezTo>
                  <a:lnTo>
                    <a:pt x="3489" y="1089"/>
                  </a:lnTo>
                  <a:lnTo>
                    <a:pt x="3489" y="1057"/>
                  </a:lnTo>
                  <a:cubicBezTo>
                    <a:pt x="3457" y="833"/>
                    <a:pt x="3297" y="609"/>
                    <a:pt x="3009" y="449"/>
                  </a:cubicBezTo>
                  <a:cubicBezTo>
                    <a:pt x="2700" y="263"/>
                    <a:pt x="2286" y="171"/>
                    <a:pt x="1876" y="171"/>
                  </a:cubicBezTo>
                  <a:cubicBezTo>
                    <a:pt x="1649" y="171"/>
                    <a:pt x="1422" y="199"/>
                    <a:pt x="1217" y="257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5023025" y="3185950"/>
              <a:ext cx="168050" cy="73650"/>
            </a:xfrm>
            <a:custGeom>
              <a:avLst/>
              <a:gdLst/>
              <a:ahLst/>
              <a:cxnLst/>
              <a:rect l="l" t="t" r="r" b="b"/>
              <a:pathLst>
                <a:path w="6722" h="2946" extrusionOk="0">
                  <a:moveTo>
                    <a:pt x="0" y="0"/>
                  </a:moveTo>
                  <a:lnTo>
                    <a:pt x="0" y="993"/>
                  </a:lnTo>
                  <a:cubicBezTo>
                    <a:pt x="0" y="1505"/>
                    <a:pt x="320" y="2017"/>
                    <a:pt x="992" y="2401"/>
                  </a:cubicBezTo>
                  <a:cubicBezTo>
                    <a:pt x="1152" y="2465"/>
                    <a:pt x="1312" y="2561"/>
                    <a:pt x="1472" y="2625"/>
                  </a:cubicBezTo>
                  <a:cubicBezTo>
                    <a:pt x="1600" y="2689"/>
                    <a:pt x="1729" y="2721"/>
                    <a:pt x="1889" y="2753"/>
                  </a:cubicBezTo>
                  <a:cubicBezTo>
                    <a:pt x="1985" y="2785"/>
                    <a:pt x="2113" y="2817"/>
                    <a:pt x="2241" y="2849"/>
                  </a:cubicBezTo>
                  <a:cubicBezTo>
                    <a:pt x="2337" y="2881"/>
                    <a:pt x="2465" y="2881"/>
                    <a:pt x="2561" y="2913"/>
                  </a:cubicBezTo>
                  <a:cubicBezTo>
                    <a:pt x="2657" y="2913"/>
                    <a:pt x="2785" y="2913"/>
                    <a:pt x="2881" y="2945"/>
                  </a:cubicBezTo>
                  <a:lnTo>
                    <a:pt x="3553" y="2945"/>
                  </a:lnTo>
                  <a:cubicBezTo>
                    <a:pt x="3681" y="2945"/>
                    <a:pt x="3809" y="2945"/>
                    <a:pt x="3937" y="2913"/>
                  </a:cubicBezTo>
                  <a:cubicBezTo>
                    <a:pt x="4065" y="2913"/>
                    <a:pt x="4225" y="2881"/>
                    <a:pt x="4353" y="2849"/>
                  </a:cubicBezTo>
                  <a:cubicBezTo>
                    <a:pt x="4577" y="2817"/>
                    <a:pt x="4801" y="2785"/>
                    <a:pt x="4993" y="2689"/>
                  </a:cubicBezTo>
                  <a:cubicBezTo>
                    <a:pt x="5249" y="2625"/>
                    <a:pt x="5505" y="2497"/>
                    <a:pt x="5729" y="2369"/>
                  </a:cubicBezTo>
                  <a:lnTo>
                    <a:pt x="5761" y="2369"/>
                  </a:lnTo>
                  <a:cubicBezTo>
                    <a:pt x="5953" y="2273"/>
                    <a:pt x="6081" y="2145"/>
                    <a:pt x="6209" y="2049"/>
                  </a:cubicBezTo>
                  <a:cubicBezTo>
                    <a:pt x="6273" y="1953"/>
                    <a:pt x="6337" y="1889"/>
                    <a:pt x="6401" y="1825"/>
                  </a:cubicBezTo>
                  <a:cubicBezTo>
                    <a:pt x="6465" y="1761"/>
                    <a:pt x="6497" y="1697"/>
                    <a:pt x="6529" y="1601"/>
                  </a:cubicBezTo>
                  <a:cubicBezTo>
                    <a:pt x="6593" y="1537"/>
                    <a:pt x="6593" y="1473"/>
                    <a:pt x="6625" y="1409"/>
                  </a:cubicBezTo>
                  <a:cubicBezTo>
                    <a:pt x="6657" y="1377"/>
                    <a:pt x="6657" y="1313"/>
                    <a:pt x="6689" y="1249"/>
                  </a:cubicBezTo>
                  <a:cubicBezTo>
                    <a:pt x="6689" y="1185"/>
                    <a:pt x="6721" y="1121"/>
                    <a:pt x="6721" y="1057"/>
                  </a:cubicBezTo>
                  <a:lnTo>
                    <a:pt x="6721" y="1025"/>
                  </a:lnTo>
                  <a:lnTo>
                    <a:pt x="6721" y="32"/>
                  </a:lnTo>
                  <a:cubicBezTo>
                    <a:pt x="6721" y="96"/>
                    <a:pt x="6689" y="160"/>
                    <a:pt x="6689" y="225"/>
                  </a:cubicBezTo>
                  <a:cubicBezTo>
                    <a:pt x="6689" y="289"/>
                    <a:pt x="6657" y="353"/>
                    <a:pt x="6625" y="417"/>
                  </a:cubicBezTo>
                  <a:cubicBezTo>
                    <a:pt x="6625" y="481"/>
                    <a:pt x="6593" y="545"/>
                    <a:pt x="6561" y="609"/>
                  </a:cubicBezTo>
                  <a:cubicBezTo>
                    <a:pt x="6497" y="673"/>
                    <a:pt x="6465" y="737"/>
                    <a:pt x="6401" y="801"/>
                  </a:cubicBezTo>
                  <a:cubicBezTo>
                    <a:pt x="6337" y="897"/>
                    <a:pt x="6273" y="961"/>
                    <a:pt x="6209" y="1025"/>
                  </a:cubicBezTo>
                  <a:cubicBezTo>
                    <a:pt x="6081" y="1153"/>
                    <a:pt x="5953" y="1249"/>
                    <a:pt x="5793" y="1345"/>
                  </a:cubicBezTo>
                  <a:cubicBezTo>
                    <a:pt x="5761" y="1377"/>
                    <a:pt x="5761" y="1377"/>
                    <a:pt x="5729" y="1377"/>
                  </a:cubicBezTo>
                  <a:cubicBezTo>
                    <a:pt x="5505" y="1505"/>
                    <a:pt x="5281" y="1601"/>
                    <a:pt x="4993" y="1697"/>
                  </a:cubicBezTo>
                  <a:cubicBezTo>
                    <a:pt x="4801" y="1761"/>
                    <a:pt x="4577" y="1825"/>
                    <a:pt x="4353" y="1857"/>
                  </a:cubicBezTo>
                  <a:cubicBezTo>
                    <a:pt x="4225" y="1889"/>
                    <a:pt x="4097" y="1921"/>
                    <a:pt x="3937" y="1921"/>
                  </a:cubicBezTo>
                  <a:cubicBezTo>
                    <a:pt x="3809" y="1921"/>
                    <a:pt x="3681" y="1953"/>
                    <a:pt x="3553" y="1953"/>
                  </a:cubicBezTo>
                  <a:lnTo>
                    <a:pt x="3233" y="1953"/>
                  </a:lnTo>
                  <a:cubicBezTo>
                    <a:pt x="3105" y="1953"/>
                    <a:pt x="3009" y="1921"/>
                    <a:pt x="2881" y="1921"/>
                  </a:cubicBezTo>
                  <a:cubicBezTo>
                    <a:pt x="2785" y="1921"/>
                    <a:pt x="2657" y="1921"/>
                    <a:pt x="2561" y="1889"/>
                  </a:cubicBezTo>
                  <a:cubicBezTo>
                    <a:pt x="2465" y="1889"/>
                    <a:pt x="2337" y="1857"/>
                    <a:pt x="2241" y="1825"/>
                  </a:cubicBezTo>
                  <a:cubicBezTo>
                    <a:pt x="2113" y="1825"/>
                    <a:pt x="1985" y="1793"/>
                    <a:pt x="1889" y="1761"/>
                  </a:cubicBezTo>
                  <a:cubicBezTo>
                    <a:pt x="1761" y="1729"/>
                    <a:pt x="1600" y="1665"/>
                    <a:pt x="1472" y="1633"/>
                  </a:cubicBezTo>
                  <a:cubicBezTo>
                    <a:pt x="1312" y="1537"/>
                    <a:pt x="1152" y="1473"/>
                    <a:pt x="992" y="1377"/>
                  </a:cubicBezTo>
                  <a:cubicBezTo>
                    <a:pt x="320" y="993"/>
                    <a:pt x="0" y="513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5022225" y="3185150"/>
              <a:ext cx="169650" cy="75250"/>
            </a:xfrm>
            <a:custGeom>
              <a:avLst/>
              <a:gdLst/>
              <a:ahLst/>
              <a:cxnLst/>
              <a:rect l="l" t="t" r="r" b="b"/>
              <a:pathLst>
                <a:path w="6786" h="3010" extrusionOk="0">
                  <a:moveTo>
                    <a:pt x="6689" y="449"/>
                  </a:moveTo>
                  <a:lnTo>
                    <a:pt x="6689" y="1025"/>
                  </a:lnTo>
                  <a:lnTo>
                    <a:pt x="6689" y="1057"/>
                  </a:lnTo>
                  <a:lnTo>
                    <a:pt x="6689" y="1249"/>
                  </a:lnTo>
                  <a:cubicBezTo>
                    <a:pt x="6657" y="1313"/>
                    <a:pt x="6657" y="1377"/>
                    <a:pt x="6625" y="1441"/>
                  </a:cubicBezTo>
                  <a:cubicBezTo>
                    <a:pt x="6593" y="1505"/>
                    <a:pt x="6593" y="1569"/>
                    <a:pt x="6529" y="1633"/>
                  </a:cubicBezTo>
                  <a:cubicBezTo>
                    <a:pt x="6497" y="1697"/>
                    <a:pt x="6465" y="1761"/>
                    <a:pt x="6401" y="1825"/>
                  </a:cubicBezTo>
                  <a:cubicBezTo>
                    <a:pt x="6337" y="1889"/>
                    <a:pt x="6273" y="1953"/>
                    <a:pt x="6209" y="2049"/>
                  </a:cubicBezTo>
                  <a:cubicBezTo>
                    <a:pt x="6081" y="2145"/>
                    <a:pt x="5953" y="2241"/>
                    <a:pt x="5793" y="2369"/>
                  </a:cubicBezTo>
                  <a:lnTo>
                    <a:pt x="5761" y="2369"/>
                  </a:lnTo>
                  <a:cubicBezTo>
                    <a:pt x="5537" y="2497"/>
                    <a:pt x="5281" y="2625"/>
                    <a:pt x="5025" y="2689"/>
                  </a:cubicBezTo>
                  <a:cubicBezTo>
                    <a:pt x="4833" y="2753"/>
                    <a:pt x="4609" y="2817"/>
                    <a:pt x="4385" y="2849"/>
                  </a:cubicBezTo>
                  <a:cubicBezTo>
                    <a:pt x="4257" y="2881"/>
                    <a:pt x="4097" y="2913"/>
                    <a:pt x="3969" y="2913"/>
                  </a:cubicBezTo>
                  <a:cubicBezTo>
                    <a:pt x="3841" y="2913"/>
                    <a:pt x="3713" y="2945"/>
                    <a:pt x="3585" y="2945"/>
                  </a:cubicBezTo>
                  <a:lnTo>
                    <a:pt x="3265" y="2945"/>
                  </a:lnTo>
                  <a:cubicBezTo>
                    <a:pt x="3137" y="2945"/>
                    <a:pt x="3041" y="2945"/>
                    <a:pt x="2913" y="2913"/>
                  </a:cubicBezTo>
                  <a:cubicBezTo>
                    <a:pt x="2817" y="2913"/>
                    <a:pt x="2721" y="2913"/>
                    <a:pt x="2593" y="2881"/>
                  </a:cubicBezTo>
                  <a:cubicBezTo>
                    <a:pt x="2497" y="2881"/>
                    <a:pt x="2369" y="2849"/>
                    <a:pt x="2273" y="2817"/>
                  </a:cubicBezTo>
                  <a:cubicBezTo>
                    <a:pt x="2145" y="2817"/>
                    <a:pt x="2049" y="2785"/>
                    <a:pt x="1921" y="2753"/>
                  </a:cubicBezTo>
                  <a:cubicBezTo>
                    <a:pt x="1793" y="2721"/>
                    <a:pt x="1632" y="2657"/>
                    <a:pt x="1504" y="2625"/>
                  </a:cubicBezTo>
                  <a:cubicBezTo>
                    <a:pt x="1344" y="2561"/>
                    <a:pt x="1184" y="2465"/>
                    <a:pt x="1024" y="2369"/>
                  </a:cubicBezTo>
                  <a:cubicBezTo>
                    <a:pt x="416" y="2017"/>
                    <a:pt x="64" y="1537"/>
                    <a:pt x="64" y="1025"/>
                  </a:cubicBezTo>
                  <a:lnTo>
                    <a:pt x="64" y="449"/>
                  </a:lnTo>
                  <a:cubicBezTo>
                    <a:pt x="192" y="801"/>
                    <a:pt x="512" y="1153"/>
                    <a:pt x="992" y="1409"/>
                  </a:cubicBezTo>
                  <a:cubicBezTo>
                    <a:pt x="1152" y="1505"/>
                    <a:pt x="1312" y="1601"/>
                    <a:pt x="1472" y="1665"/>
                  </a:cubicBezTo>
                  <a:cubicBezTo>
                    <a:pt x="1600" y="1697"/>
                    <a:pt x="1761" y="1761"/>
                    <a:pt x="1889" y="1793"/>
                  </a:cubicBezTo>
                  <a:cubicBezTo>
                    <a:pt x="2017" y="1825"/>
                    <a:pt x="2113" y="1857"/>
                    <a:pt x="2241" y="1889"/>
                  </a:cubicBezTo>
                  <a:cubicBezTo>
                    <a:pt x="2369" y="1921"/>
                    <a:pt x="2465" y="1921"/>
                    <a:pt x="2593" y="1953"/>
                  </a:cubicBezTo>
                  <a:cubicBezTo>
                    <a:pt x="2689" y="1953"/>
                    <a:pt x="2817" y="1985"/>
                    <a:pt x="2913" y="1985"/>
                  </a:cubicBezTo>
                  <a:lnTo>
                    <a:pt x="3233" y="1985"/>
                  </a:lnTo>
                  <a:cubicBezTo>
                    <a:pt x="3297" y="2001"/>
                    <a:pt x="3353" y="2009"/>
                    <a:pt x="3409" y="2009"/>
                  </a:cubicBezTo>
                  <a:cubicBezTo>
                    <a:pt x="3465" y="2009"/>
                    <a:pt x="3521" y="2001"/>
                    <a:pt x="3585" y="1985"/>
                  </a:cubicBezTo>
                  <a:lnTo>
                    <a:pt x="3969" y="1985"/>
                  </a:lnTo>
                  <a:cubicBezTo>
                    <a:pt x="4097" y="1953"/>
                    <a:pt x="4257" y="1953"/>
                    <a:pt x="4385" y="1921"/>
                  </a:cubicBezTo>
                  <a:cubicBezTo>
                    <a:pt x="4609" y="1889"/>
                    <a:pt x="4833" y="1825"/>
                    <a:pt x="5025" y="1761"/>
                  </a:cubicBezTo>
                  <a:cubicBezTo>
                    <a:pt x="5313" y="1665"/>
                    <a:pt x="5569" y="1569"/>
                    <a:pt x="5793" y="1441"/>
                  </a:cubicBezTo>
                  <a:cubicBezTo>
                    <a:pt x="5793" y="1409"/>
                    <a:pt x="5793" y="1409"/>
                    <a:pt x="5825" y="1409"/>
                  </a:cubicBezTo>
                  <a:cubicBezTo>
                    <a:pt x="5985" y="1313"/>
                    <a:pt x="6113" y="1185"/>
                    <a:pt x="6241" y="1089"/>
                  </a:cubicBezTo>
                  <a:cubicBezTo>
                    <a:pt x="6337" y="1025"/>
                    <a:pt x="6401" y="929"/>
                    <a:pt x="6465" y="865"/>
                  </a:cubicBezTo>
                  <a:cubicBezTo>
                    <a:pt x="6529" y="801"/>
                    <a:pt x="6561" y="705"/>
                    <a:pt x="6593" y="641"/>
                  </a:cubicBezTo>
                  <a:cubicBezTo>
                    <a:pt x="6625" y="577"/>
                    <a:pt x="6657" y="513"/>
                    <a:pt x="6689" y="449"/>
                  </a:cubicBezTo>
                  <a:close/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1025"/>
                  </a:lnTo>
                  <a:cubicBezTo>
                    <a:pt x="0" y="1569"/>
                    <a:pt x="352" y="2081"/>
                    <a:pt x="992" y="2433"/>
                  </a:cubicBezTo>
                  <a:cubicBezTo>
                    <a:pt x="1152" y="2529"/>
                    <a:pt x="1312" y="2625"/>
                    <a:pt x="1472" y="2689"/>
                  </a:cubicBezTo>
                  <a:cubicBezTo>
                    <a:pt x="1632" y="2721"/>
                    <a:pt x="1761" y="2785"/>
                    <a:pt x="1889" y="2817"/>
                  </a:cubicBezTo>
                  <a:cubicBezTo>
                    <a:pt x="2017" y="2849"/>
                    <a:pt x="2145" y="2881"/>
                    <a:pt x="2241" y="2913"/>
                  </a:cubicBezTo>
                  <a:cubicBezTo>
                    <a:pt x="2369" y="2945"/>
                    <a:pt x="2465" y="2945"/>
                    <a:pt x="2593" y="2977"/>
                  </a:cubicBezTo>
                  <a:cubicBezTo>
                    <a:pt x="2689" y="2977"/>
                    <a:pt x="2817" y="3009"/>
                    <a:pt x="2913" y="3009"/>
                  </a:cubicBezTo>
                  <a:lnTo>
                    <a:pt x="3585" y="3009"/>
                  </a:lnTo>
                  <a:cubicBezTo>
                    <a:pt x="3713" y="3009"/>
                    <a:pt x="3841" y="3009"/>
                    <a:pt x="3969" y="2977"/>
                  </a:cubicBezTo>
                  <a:cubicBezTo>
                    <a:pt x="4097" y="2977"/>
                    <a:pt x="4257" y="2945"/>
                    <a:pt x="4385" y="2945"/>
                  </a:cubicBezTo>
                  <a:cubicBezTo>
                    <a:pt x="4609" y="2881"/>
                    <a:pt x="4833" y="2817"/>
                    <a:pt x="5025" y="2753"/>
                  </a:cubicBezTo>
                  <a:cubicBezTo>
                    <a:pt x="5313" y="2689"/>
                    <a:pt x="5569" y="2561"/>
                    <a:pt x="5761" y="2433"/>
                  </a:cubicBezTo>
                  <a:lnTo>
                    <a:pt x="5825" y="2433"/>
                  </a:lnTo>
                  <a:cubicBezTo>
                    <a:pt x="5985" y="2305"/>
                    <a:pt x="6113" y="2209"/>
                    <a:pt x="6241" y="2081"/>
                  </a:cubicBezTo>
                  <a:cubicBezTo>
                    <a:pt x="6337" y="2017"/>
                    <a:pt x="6401" y="1953"/>
                    <a:pt x="6465" y="1857"/>
                  </a:cubicBezTo>
                  <a:cubicBezTo>
                    <a:pt x="6529" y="1793"/>
                    <a:pt x="6561" y="1729"/>
                    <a:pt x="6593" y="1665"/>
                  </a:cubicBezTo>
                  <a:cubicBezTo>
                    <a:pt x="6625" y="1601"/>
                    <a:pt x="6657" y="1537"/>
                    <a:pt x="6689" y="1473"/>
                  </a:cubicBezTo>
                  <a:cubicBezTo>
                    <a:pt x="6721" y="1409"/>
                    <a:pt x="6721" y="1345"/>
                    <a:pt x="6753" y="1281"/>
                  </a:cubicBezTo>
                  <a:cubicBezTo>
                    <a:pt x="6753" y="1217"/>
                    <a:pt x="6785" y="1121"/>
                    <a:pt x="6785" y="1057"/>
                  </a:cubicBezTo>
                  <a:lnTo>
                    <a:pt x="6785" y="1025"/>
                  </a:lnTo>
                  <a:lnTo>
                    <a:pt x="6785" y="32"/>
                  </a:lnTo>
                  <a:cubicBezTo>
                    <a:pt x="6785" y="0"/>
                    <a:pt x="6753" y="0"/>
                    <a:pt x="6753" y="0"/>
                  </a:cubicBezTo>
                  <a:cubicBezTo>
                    <a:pt x="6721" y="0"/>
                    <a:pt x="6689" y="0"/>
                    <a:pt x="6689" y="32"/>
                  </a:cubicBezTo>
                  <a:lnTo>
                    <a:pt x="6689" y="64"/>
                  </a:lnTo>
                  <a:lnTo>
                    <a:pt x="6689" y="257"/>
                  </a:lnTo>
                  <a:cubicBezTo>
                    <a:pt x="6657" y="321"/>
                    <a:pt x="6657" y="385"/>
                    <a:pt x="6625" y="449"/>
                  </a:cubicBezTo>
                  <a:cubicBezTo>
                    <a:pt x="6593" y="481"/>
                    <a:pt x="6593" y="545"/>
                    <a:pt x="6529" y="609"/>
                  </a:cubicBezTo>
                  <a:cubicBezTo>
                    <a:pt x="6497" y="705"/>
                    <a:pt x="6465" y="769"/>
                    <a:pt x="6401" y="833"/>
                  </a:cubicBezTo>
                  <a:cubicBezTo>
                    <a:pt x="6337" y="897"/>
                    <a:pt x="6273" y="961"/>
                    <a:pt x="6209" y="1025"/>
                  </a:cubicBezTo>
                  <a:cubicBezTo>
                    <a:pt x="6081" y="1153"/>
                    <a:pt x="5953" y="1249"/>
                    <a:pt x="5793" y="1345"/>
                  </a:cubicBezTo>
                  <a:cubicBezTo>
                    <a:pt x="5761" y="1345"/>
                    <a:pt x="5761" y="1377"/>
                    <a:pt x="5761" y="1377"/>
                  </a:cubicBezTo>
                  <a:cubicBezTo>
                    <a:pt x="5537" y="1505"/>
                    <a:pt x="5281" y="1601"/>
                    <a:pt x="5025" y="1697"/>
                  </a:cubicBezTo>
                  <a:cubicBezTo>
                    <a:pt x="4833" y="1761"/>
                    <a:pt x="4609" y="1825"/>
                    <a:pt x="4385" y="1857"/>
                  </a:cubicBezTo>
                  <a:cubicBezTo>
                    <a:pt x="4257" y="1889"/>
                    <a:pt x="4097" y="1889"/>
                    <a:pt x="3969" y="1921"/>
                  </a:cubicBezTo>
                  <a:lnTo>
                    <a:pt x="3585" y="1921"/>
                  </a:lnTo>
                  <a:cubicBezTo>
                    <a:pt x="3537" y="1937"/>
                    <a:pt x="3481" y="1945"/>
                    <a:pt x="3425" y="1945"/>
                  </a:cubicBezTo>
                  <a:cubicBezTo>
                    <a:pt x="3369" y="1945"/>
                    <a:pt x="3313" y="1937"/>
                    <a:pt x="3265" y="1921"/>
                  </a:cubicBezTo>
                  <a:lnTo>
                    <a:pt x="2913" y="1921"/>
                  </a:lnTo>
                  <a:cubicBezTo>
                    <a:pt x="2817" y="1921"/>
                    <a:pt x="2721" y="1889"/>
                    <a:pt x="2593" y="1889"/>
                  </a:cubicBezTo>
                  <a:cubicBezTo>
                    <a:pt x="2497" y="1857"/>
                    <a:pt x="2369" y="1857"/>
                    <a:pt x="2273" y="1825"/>
                  </a:cubicBezTo>
                  <a:cubicBezTo>
                    <a:pt x="2145" y="1793"/>
                    <a:pt x="2049" y="1761"/>
                    <a:pt x="1921" y="1729"/>
                  </a:cubicBezTo>
                  <a:cubicBezTo>
                    <a:pt x="1793" y="1697"/>
                    <a:pt x="1632" y="1665"/>
                    <a:pt x="1504" y="1601"/>
                  </a:cubicBezTo>
                  <a:cubicBezTo>
                    <a:pt x="1344" y="1537"/>
                    <a:pt x="1184" y="1473"/>
                    <a:pt x="1024" y="1377"/>
                  </a:cubicBezTo>
                  <a:cubicBezTo>
                    <a:pt x="416" y="1025"/>
                    <a:pt x="64" y="545"/>
                    <a:pt x="64" y="32"/>
                  </a:cubicBez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5015025" y="3137150"/>
              <a:ext cx="184050" cy="97625"/>
            </a:xfrm>
            <a:custGeom>
              <a:avLst/>
              <a:gdLst/>
              <a:ahLst/>
              <a:cxnLst/>
              <a:rect l="l" t="t" r="r" b="b"/>
              <a:pathLst>
                <a:path w="7362" h="3905" extrusionOk="0">
                  <a:moveTo>
                    <a:pt x="3665" y="0"/>
                  </a:moveTo>
                  <a:cubicBezTo>
                    <a:pt x="2801" y="0"/>
                    <a:pt x="1936" y="192"/>
                    <a:pt x="1280" y="576"/>
                  </a:cubicBezTo>
                  <a:cubicBezTo>
                    <a:pt x="0" y="1344"/>
                    <a:pt x="0" y="2561"/>
                    <a:pt x="1312" y="3329"/>
                  </a:cubicBezTo>
                  <a:cubicBezTo>
                    <a:pt x="1968" y="3713"/>
                    <a:pt x="2825" y="3905"/>
                    <a:pt x="3681" y="3905"/>
                  </a:cubicBezTo>
                  <a:cubicBezTo>
                    <a:pt x="4537" y="3905"/>
                    <a:pt x="5393" y="3713"/>
                    <a:pt x="6049" y="3329"/>
                  </a:cubicBezTo>
                  <a:cubicBezTo>
                    <a:pt x="7362" y="2561"/>
                    <a:pt x="7362" y="1344"/>
                    <a:pt x="6049" y="576"/>
                  </a:cubicBezTo>
                  <a:cubicBezTo>
                    <a:pt x="5393" y="192"/>
                    <a:pt x="4529" y="0"/>
                    <a:pt x="366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5022225" y="3136350"/>
              <a:ext cx="169650" cy="99225"/>
            </a:xfrm>
            <a:custGeom>
              <a:avLst/>
              <a:gdLst/>
              <a:ahLst/>
              <a:cxnLst/>
              <a:rect l="l" t="t" r="r" b="b"/>
              <a:pathLst>
                <a:path w="6786" h="3969" extrusionOk="0">
                  <a:moveTo>
                    <a:pt x="3361" y="96"/>
                  </a:moveTo>
                  <a:cubicBezTo>
                    <a:pt x="4225" y="96"/>
                    <a:pt x="5089" y="256"/>
                    <a:pt x="5729" y="640"/>
                  </a:cubicBezTo>
                  <a:cubicBezTo>
                    <a:pt x="6369" y="1024"/>
                    <a:pt x="6689" y="1504"/>
                    <a:pt x="6689" y="1984"/>
                  </a:cubicBezTo>
                  <a:cubicBezTo>
                    <a:pt x="6689" y="2497"/>
                    <a:pt x="6369" y="2977"/>
                    <a:pt x="5761" y="3329"/>
                  </a:cubicBezTo>
                  <a:cubicBezTo>
                    <a:pt x="5105" y="3713"/>
                    <a:pt x="4249" y="3905"/>
                    <a:pt x="3393" y="3905"/>
                  </a:cubicBezTo>
                  <a:cubicBezTo>
                    <a:pt x="2537" y="3905"/>
                    <a:pt x="1680" y="3713"/>
                    <a:pt x="1024" y="3329"/>
                  </a:cubicBezTo>
                  <a:cubicBezTo>
                    <a:pt x="416" y="2977"/>
                    <a:pt x="64" y="2497"/>
                    <a:pt x="64" y="1984"/>
                  </a:cubicBezTo>
                  <a:cubicBezTo>
                    <a:pt x="64" y="1472"/>
                    <a:pt x="416" y="992"/>
                    <a:pt x="1024" y="640"/>
                  </a:cubicBezTo>
                  <a:cubicBezTo>
                    <a:pt x="1664" y="256"/>
                    <a:pt x="2529" y="96"/>
                    <a:pt x="3361" y="96"/>
                  </a:cubicBezTo>
                  <a:close/>
                  <a:moveTo>
                    <a:pt x="3377" y="0"/>
                  </a:moveTo>
                  <a:cubicBezTo>
                    <a:pt x="2513" y="0"/>
                    <a:pt x="1648" y="192"/>
                    <a:pt x="992" y="576"/>
                  </a:cubicBezTo>
                  <a:cubicBezTo>
                    <a:pt x="352" y="960"/>
                    <a:pt x="0" y="1440"/>
                    <a:pt x="0" y="1984"/>
                  </a:cubicBezTo>
                  <a:cubicBezTo>
                    <a:pt x="0" y="2529"/>
                    <a:pt x="352" y="3009"/>
                    <a:pt x="992" y="3393"/>
                  </a:cubicBezTo>
                  <a:cubicBezTo>
                    <a:pt x="1664" y="3777"/>
                    <a:pt x="2529" y="3969"/>
                    <a:pt x="3393" y="3969"/>
                  </a:cubicBezTo>
                  <a:cubicBezTo>
                    <a:pt x="4257" y="3969"/>
                    <a:pt x="5121" y="3777"/>
                    <a:pt x="5793" y="3393"/>
                  </a:cubicBezTo>
                  <a:cubicBezTo>
                    <a:pt x="6433" y="3009"/>
                    <a:pt x="6785" y="2529"/>
                    <a:pt x="6785" y="1984"/>
                  </a:cubicBezTo>
                  <a:cubicBezTo>
                    <a:pt x="6785" y="1472"/>
                    <a:pt x="6433" y="960"/>
                    <a:pt x="5761" y="576"/>
                  </a:cubicBezTo>
                  <a:cubicBezTo>
                    <a:pt x="5105" y="192"/>
                    <a:pt x="4241" y="0"/>
                    <a:pt x="33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5035025" y="3148150"/>
              <a:ext cx="144050" cy="75825"/>
            </a:xfrm>
            <a:custGeom>
              <a:avLst/>
              <a:gdLst/>
              <a:ahLst/>
              <a:cxnLst/>
              <a:rect l="l" t="t" r="r" b="b"/>
              <a:pathLst>
                <a:path w="5762" h="3033" extrusionOk="0">
                  <a:moveTo>
                    <a:pt x="2857" y="0"/>
                  </a:moveTo>
                  <a:cubicBezTo>
                    <a:pt x="2185" y="0"/>
                    <a:pt x="1521" y="152"/>
                    <a:pt x="1024" y="456"/>
                  </a:cubicBezTo>
                  <a:cubicBezTo>
                    <a:pt x="0" y="1032"/>
                    <a:pt x="0" y="1993"/>
                    <a:pt x="1024" y="2601"/>
                  </a:cubicBezTo>
                  <a:cubicBezTo>
                    <a:pt x="1537" y="2889"/>
                    <a:pt x="2209" y="3033"/>
                    <a:pt x="2881" y="3033"/>
                  </a:cubicBezTo>
                  <a:cubicBezTo>
                    <a:pt x="3553" y="3033"/>
                    <a:pt x="4225" y="2889"/>
                    <a:pt x="4737" y="2601"/>
                  </a:cubicBezTo>
                  <a:cubicBezTo>
                    <a:pt x="5761" y="1993"/>
                    <a:pt x="5761" y="1032"/>
                    <a:pt x="4737" y="456"/>
                  </a:cubicBezTo>
                  <a:cubicBezTo>
                    <a:pt x="4209" y="152"/>
                    <a:pt x="3529" y="0"/>
                    <a:pt x="2857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5040625" y="3147350"/>
              <a:ext cx="132850" cy="77825"/>
            </a:xfrm>
            <a:custGeom>
              <a:avLst/>
              <a:gdLst/>
              <a:ahLst/>
              <a:cxnLst/>
              <a:rect l="l" t="t" r="r" b="b"/>
              <a:pathLst>
                <a:path w="5314" h="3113" extrusionOk="0">
                  <a:moveTo>
                    <a:pt x="2657" y="72"/>
                  </a:moveTo>
                  <a:cubicBezTo>
                    <a:pt x="3297" y="72"/>
                    <a:pt x="3969" y="200"/>
                    <a:pt x="4481" y="488"/>
                  </a:cubicBezTo>
                  <a:cubicBezTo>
                    <a:pt x="4961" y="776"/>
                    <a:pt x="5249" y="1160"/>
                    <a:pt x="5249" y="1544"/>
                  </a:cubicBezTo>
                  <a:cubicBezTo>
                    <a:pt x="5249" y="1929"/>
                    <a:pt x="4961" y="2313"/>
                    <a:pt x="4481" y="2601"/>
                  </a:cubicBezTo>
                  <a:cubicBezTo>
                    <a:pt x="3985" y="2889"/>
                    <a:pt x="3321" y="3033"/>
                    <a:pt x="2657" y="3033"/>
                  </a:cubicBezTo>
                  <a:cubicBezTo>
                    <a:pt x="1993" y="3033"/>
                    <a:pt x="1329" y="2889"/>
                    <a:pt x="832" y="2601"/>
                  </a:cubicBezTo>
                  <a:cubicBezTo>
                    <a:pt x="320" y="2313"/>
                    <a:pt x="64" y="1929"/>
                    <a:pt x="64" y="1544"/>
                  </a:cubicBezTo>
                  <a:cubicBezTo>
                    <a:pt x="64" y="1160"/>
                    <a:pt x="320" y="776"/>
                    <a:pt x="800" y="488"/>
                  </a:cubicBezTo>
                  <a:cubicBezTo>
                    <a:pt x="1313" y="200"/>
                    <a:pt x="1985" y="72"/>
                    <a:pt x="2657" y="72"/>
                  </a:cubicBezTo>
                  <a:close/>
                  <a:moveTo>
                    <a:pt x="2641" y="0"/>
                  </a:moveTo>
                  <a:cubicBezTo>
                    <a:pt x="1961" y="0"/>
                    <a:pt x="1281" y="152"/>
                    <a:pt x="768" y="456"/>
                  </a:cubicBezTo>
                  <a:cubicBezTo>
                    <a:pt x="256" y="744"/>
                    <a:pt x="0" y="1128"/>
                    <a:pt x="0" y="1544"/>
                  </a:cubicBezTo>
                  <a:cubicBezTo>
                    <a:pt x="0" y="1961"/>
                    <a:pt x="256" y="2345"/>
                    <a:pt x="768" y="2665"/>
                  </a:cubicBezTo>
                  <a:cubicBezTo>
                    <a:pt x="1313" y="2953"/>
                    <a:pt x="1985" y="3113"/>
                    <a:pt x="2657" y="3113"/>
                  </a:cubicBezTo>
                  <a:cubicBezTo>
                    <a:pt x="3329" y="3113"/>
                    <a:pt x="4001" y="2953"/>
                    <a:pt x="4545" y="2665"/>
                  </a:cubicBezTo>
                  <a:cubicBezTo>
                    <a:pt x="5025" y="2345"/>
                    <a:pt x="5313" y="1961"/>
                    <a:pt x="5313" y="1544"/>
                  </a:cubicBezTo>
                  <a:cubicBezTo>
                    <a:pt x="5313" y="1128"/>
                    <a:pt x="5025" y="744"/>
                    <a:pt x="4513" y="456"/>
                  </a:cubicBezTo>
                  <a:cubicBezTo>
                    <a:pt x="4001" y="152"/>
                    <a:pt x="3321" y="0"/>
                    <a:pt x="264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5182250" y="32107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5106225" y="32427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5121425" y="32411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lnTo>
                    <a:pt x="65" y="417"/>
                  </a:ln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5135850" y="3239550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17"/>
                    <a:pt x="64" y="417"/>
                  </a:cubicBezTo>
                  <a:cubicBezTo>
                    <a:pt x="64" y="417"/>
                    <a:pt x="96" y="417"/>
                    <a:pt x="96" y="385"/>
                  </a:cubicBez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5150250" y="32347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32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5161450" y="32283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17"/>
                    <a:pt x="32" y="417"/>
                  </a:cubicBezTo>
                  <a:cubicBezTo>
                    <a:pt x="64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5172650" y="32211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32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5030225" y="32107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5091825" y="32411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lnTo>
                    <a:pt x="65" y="417"/>
                  </a:ln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5076625" y="32395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33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5062225" y="3234750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17"/>
                    <a:pt x="64" y="417"/>
                  </a:cubicBezTo>
                  <a:cubicBezTo>
                    <a:pt x="64" y="417"/>
                    <a:pt x="96" y="417"/>
                    <a:pt x="96" y="385"/>
                  </a:cubicBez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5051025" y="32283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64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5040625" y="32211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cubicBezTo>
                    <a:pt x="32" y="417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5065425" y="3161150"/>
              <a:ext cx="84850" cy="49625"/>
            </a:xfrm>
            <a:custGeom>
              <a:avLst/>
              <a:gdLst/>
              <a:ahLst/>
              <a:cxnLst/>
              <a:rect l="l" t="t" r="r" b="b"/>
              <a:pathLst>
                <a:path w="3394" h="1985" extrusionOk="0">
                  <a:moveTo>
                    <a:pt x="737" y="0"/>
                  </a:moveTo>
                  <a:lnTo>
                    <a:pt x="481" y="160"/>
                  </a:lnTo>
                  <a:lnTo>
                    <a:pt x="865" y="384"/>
                  </a:lnTo>
                  <a:cubicBezTo>
                    <a:pt x="801" y="384"/>
                    <a:pt x="769" y="416"/>
                    <a:pt x="737" y="448"/>
                  </a:cubicBezTo>
                  <a:cubicBezTo>
                    <a:pt x="673" y="448"/>
                    <a:pt x="641" y="480"/>
                    <a:pt x="609" y="512"/>
                  </a:cubicBezTo>
                  <a:lnTo>
                    <a:pt x="225" y="288"/>
                  </a:lnTo>
                  <a:lnTo>
                    <a:pt x="0" y="448"/>
                  </a:lnTo>
                  <a:lnTo>
                    <a:pt x="417" y="704"/>
                  </a:lnTo>
                  <a:cubicBezTo>
                    <a:pt x="161" y="1024"/>
                    <a:pt x="257" y="1441"/>
                    <a:pt x="737" y="1729"/>
                  </a:cubicBezTo>
                  <a:cubicBezTo>
                    <a:pt x="1025" y="1889"/>
                    <a:pt x="1377" y="1985"/>
                    <a:pt x="1761" y="1985"/>
                  </a:cubicBezTo>
                  <a:lnTo>
                    <a:pt x="1761" y="1729"/>
                  </a:lnTo>
                  <a:cubicBezTo>
                    <a:pt x="1505" y="1729"/>
                    <a:pt x="1249" y="1665"/>
                    <a:pt x="1057" y="1537"/>
                  </a:cubicBezTo>
                  <a:cubicBezTo>
                    <a:pt x="737" y="1377"/>
                    <a:pt x="641" y="1120"/>
                    <a:pt x="769" y="896"/>
                  </a:cubicBezTo>
                  <a:lnTo>
                    <a:pt x="769" y="896"/>
                  </a:lnTo>
                  <a:lnTo>
                    <a:pt x="1473" y="1313"/>
                  </a:lnTo>
                  <a:lnTo>
                    <a:pt x="1729" y="1152"/>
                  </a:lnTo>
                  <a:lnTo>
                    <a:pt x="929" y="704"/>
                  </a:lnTo>
                  <a:lnTo>
                    <a:pt x="1025" y="608"/>
                  </a:lnTo>
                  <a:cubicBezTo>
                    <a:pt x="1057" y="608"/>
                    <a:pt x="1121" y="576"/>
                    <a:pt x="1153" y="544"/>
                  </a:cubicBezTo>
                  <a:lnTo>
                    <a:pt x="1953" y="1024"/>
                  </a:lnTo>
                  <a:lnTo>
                    <a:pt x="2209" y="864"/>
                  </a:lnTo>
                  <a:lnTo>
                    <a:pt x="1505" y="448"/>
                  </a:lnTo>
                  <a:cubicBezTo>
                    <a:pt x="1604" y="432"/>
                    <a:pt x="1707" y="424"/>
                    <a:pt x="1811" y="424"/>
                  </a:cubicBezTo>
                  <a:cubicBezTo>
                    <a:pt x="2110" y="424"/>
                    <a:pt x="2411" y="490"/>
                    <a:pt x="2625" y="608"/>
                  </a:cubicBezTo>
                  <a:cubicBezTo>
                    <a:pt x="2849" y="736"/>
                    <a:pt x="2945" y="864"/>
                    <a:pt x="2977" y="1024"/>
                  </a:cubicBezTo>
                  <a:lnTo>
                    <a:pt x="3393" y="1024"/>
                  </a:lnTo>
                  <a:cubicBezTo>
                    <a:pt x="3393" y="800"/>
                    <a:pt x="3233" y="608"/>
                    <a:pt x="2945" y="448"/>
                  </a:cubicBezTo>
                  <a:cubicBezTo>
                    <a:pt x="2636" y="263"/>
                    <a:pt x="2222" y="171"/>
                    <a:pt x="1812" y="171"/>
                  </a:cubicBezTo>
                  <a:cubicBezTo>
                    <a:pt x="1585" y="171"/>
                    <a:pt x="1358" y="199"/>
                    <a:pt x="1153" y="256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5063825" y="3160350"/>
              <a:ext cx="87250" cy="51225"/>
            </a:xfrm>
            <a:custGeom>
              <a:avLst/>
              <a:gdLst/>
              <a:ahLst/>
              <a:cxnLst/>
              <a:rect l="l" t="t" r="r" b="b"/>
              <a:pathLst>
                <a:path w="3490" h="2049" extrusionOk="0">
                  <a:moveTo>
                    <a:pt x="801" y="96"/>
                  </a:moveTo>
                  <a:lnTo>
                    <a:pt x="1217" y="320"/>
                  </a:lnTo>
                  <a:cubicBezTo>
                    <a:pt x="1434" y="263"/>
                    <a:pt x="1663" y="235"/>
                    <a:pt x="1889" y="235"/>
                  </a:cubicBezTo>
                  <a:cubicBezTo>
                    <a:pt x="2295" y="235"/>
                    <a:pt x="2689" y="327"/>
                    <a:pt x="2977" y="512"/>
                  </a:cubicBezTo>
                  <a:cubicBezTo>
                    <a:pt x="3233" y="640"/>
                    <a:pt x="3393" y="832"/>
                    <a:pt x="3425" y="1024"/>
                  </a:cubicBezTo>
                  <a:lnTo>
                    <a:pt x="3073" y="1024"/>
                  </a:lnTo>
                  <a:cubicBezTo>
                    <a:pt x="3009" y="864"/>
                    <a:pt x="2913" y="736"/>
                    <a:pt x="2721" y="608"/>
                  </a:cubicBezTo>
                  <a:cubicBezTo>
                    <a:pt x="2484" y="490"/>
                    <a:pt x="2176" y="424"/>
                    <a:pt x="1863" y="424"/>
                  </a:cubicBezTo>
                  <a:cubicBezTo>
                    <a:pt x="1754" y="424"/>
                    <a:pt x="1644" y="432"/>
                    <a:pt x="1537" y="448"/>
                  </a:cubicBezTo>
                  <a:cubicBezTo>
                    <a:pt x="1537" y="448"/>
                    <a:pt x="1537" y="480"/>
                    <a:pt x="1505" y="480"/>
                  </a:cubicBezTo>
                  <a:lnTo>
                    <a:pt x="1537" y="512"/>
                  </a:lnTo>
                  <a:lnTo>
                    <a:pt x="2209" y="896"/>
                  </a:lnTo>
                  <a:lnTo>
                    <a:pt x="2017" y="992"/>
                  </a:lnTo>
                  <a:lnTo>
                    <a:pt x="1249" y="544"/>
                  </a:lnTo>
                  <a:lnTo>
                    <a:pt x="1217" y="544"/>
                  </a:lnTo>
                  <a:cubicBezTo>
                    <a:pt x="1153" y="576"/>
                    <a:pt x="1121" y="576"/>
                    <a:pt x="1089" y="608"/>
                  </a:cubicBezTo>
                  <a:cubicBezTo>
                    <a:pt x="1025" y="640"/>
                    <a:pt x="993" y="672"/>
                    <a:pt x="961" y="704"/>
                  </a:cubicBezTo>
                  <a:lnTo>
                    <a:pt x="961" y="736"/>
                  </a:lnTo>
                  <a:lnTo>
                    <a:pt x="1697" y="1184"/>
                  </a:lnTo>
                  <a:lnTo>
                    <a:pt x="1537" y="1281"/>
                  </a:lnTo>
                  <a:lnTo>
                    <a:pt x="833" y="864"/>
                  </a:lnTo>
                  <a:lnTo>
                    <a:pt x="801" y="864"/>
                  </a:lnTo>
                  <a:lnTo>
                    <a:pt x="801" y="896"/>
                  </a:lnTo>
                  <a:cubicBezTo>
                    <a:pt x="641" y="1152"/>
                    <a:pt x="769" y="1409"/>
                    <a:pt x="1089" y="1601"/>
                  </a:cubicBezTo>
                  <a:cubicBezTo>
                    <a:pt x="1281" y="1697"/>
                    <a:pt x="1505" y="1761"/>
                    <a:pt x="1793" y="1793"/>
                  </a:cubicBezTo>
                  <a:lnTo>
                    <a:pt x="1793" y="1985"/>
                  </a:lnTo>
                  <a:cubicBezTo>
                    <a:pt x="1409" y="1953"/>
                    <a:pt x="1057" y="1857"/>
                    <a:pt x="801" y="1729"/>
                  </a:cubicBezTo>
                  <a:cubicBezTo>
                    <a:pt x="577" y="1569"/>
                    <a:pt x="417" y="1409"/>
                    <a:pt x="385" y="1184"/>
                  </a:cubicBezTo>
                  <a:cubicBezTo>
                    <a:pt x="353" y="1056"/>
                    <a:pt x="385" y="896"/>
                    <a:pt x="513" y="736"/>
                  </a:cubicBezTo>
                  <a:lnTo>
                    <a:pt x="513" y="704"/>
                  </a:lnTo>
                  <a:lnTo>
                    <a:pt x="129" y="480"/>
                  </a:lnTo>
                  <a:lnTo>
                    <a:pt x="289" y="352"/>
                  </a:lnTo>
                  <a:lnTo>
                    <a:pt x="641" y="576"/>
                  </a:lnTo>
                  <a:lnTo>
                    <a:pt x="705" y="576"/>
                  </a:lnTo>
                  <a:cubicBezTo>
                    <a:pt x="737" y="544"/>
                    <a:pt x="769" y="512"/>
                    <a:pt x="801" y="512"/>
                  </a:cubicBezTo>
                  <a:cubicBezTo>
                    <a:pt x="833" y="480"/>
                    <a:pt x="897" y="448"/>
                    <a:pt x="929" y="448"/>
                  </a:cubicBezTo>
                  <a:cubicBezTo>
                    <a:pt x="929" y="416"/>
                    <a:pt x="961" y="416"/>
                    <a:pt x="961" y="416"/>
                  </a:cubicBezTo>
                  <a:cubicBezTo>
                    <a:pt x="961" y="384"/>
                    <a:pt x="961" y="384"/>
                    <a:pt x="929" y="384"/>
                  </a:cubicBezTo>
                  <a:lnTo>
                    <a:pt x="609" y="192"/>
                  </a:lnTo>
                  <a:lnTo>
                    <a:pt x="801" y="96"/>
                  </a:lnTo>
                  <a:close/>
                  <a:moveTo>
                    <a:pt x="769" y="0"/>
                  </a:moveTo>
                  <a:lnTo>
                    <a:pt x="513" y="160"/>
                  </a:lnTo>
                  <a:lnTo>
                    <a:pt x="513" y="192"/>
                  </a:lnTo>
                  <a:lnTo>
                    <a:pt x="513" y="224"/>
                  </a:lnTo>
                  <a:lnTo>
                    <a:pt x="833" y="384"/>
                  </a:lnTo>
                  <a:cubicBezTo>
                    <a:pt x="801" y="416"/>
                    <a:pt x="801" y="416"/>
                    <a:pt x="769" y="448"/>
                  </a:cubicBezTo>
                  <a:cubicBezTo>
                    <a:pt x="737" y="448"/>
                    <a:pt x="705" y="480"/>
                    <a:pt x="673" y="512"/>
                  </a:cubicBezTo>
                  <a:lnTo>
                    <a:pt x="289" y="288"/>
                  </a:lnTo>
                  <a:lnTo>
                    <a:pt x="257" y="288"/>
                  </a:lnTo>
                  <a:lnTo>
                    <a:pt x="32" y="448"/>
                  </a:lnTo>
                  <a:cubicBezTo>
                    <a:pt x="0" y="448"/>
                    <a:pt x="0" y="448"/>
                    <a:pt x="0" y="480"/>
                  </a:cubicBezTo>
                  <a:lnTo>
                    <a:pt x="32" y="512"/>
                  </a:lnTo>
                  <a:lnTo>
                    <a:pt x="417" y="736"/>
                  </a:lnTo>
                  <a:cubicBezTo>
                    <a:pt x="321" y="896"/>
                    <a:pt x="257" y="1056"/>
                    <a:pt x="289" y="1216"/>
                  </a:cubicBezTo>
                  <a:cubicBezTo>
                    <a:pt x="353" y="1441"/>
                    <a:pt x="513" y="1633"/>
                    <a:pt x="769" y="1793"/>
                  </a:cubicBezTo>
                  <a:cubicBezTo>
                    <a:pt x="1057" y="1953"/>
                    <a:pt x="1441" y="2049"/>
                    <a:pt x="1825" y="2049"/>
                  </a:cubicBezTo>
                  <a:lnTo>
                    <a:pt x="1857" y="2049"/>
                  </a:lnTo>
                  <a:lnTo>
                    <a:pt x="1857" y="2017"/>
                  </a:lnTo>
                  <a:lnTo>
                    <a:pt x="1857" y="1761"/>
                  </a:lnTo>
                  <a:lnTo>
                    <a:pt x="1825" y="1729"/>
                  </a:lnTo>
                  <a:cubicBezTo>
                    <a:pt x="1569" y="1729"/>
                    <a:pt x="1313" y="1665"/>
                    <a:pt x="1121" y="1537"/>
                  </a:cubicBezTo>
                  <a:cubicBezTo>
                    <a:pt x="865" y="1409"/>
                    <a:pt x="737" y="1184"/>
                    <a:pt x="833" y="960"/>
                  </a:cubicBezTo>
                  <a:lnTo>
                    <a:pt x="833" y="960"/>
                  </a:lnTo>
                  <a:lnTo>
                    <a:pt x="1505" y="1377"/>
                  </a:lnTo>
                  <a:lnTo>
                    <a:pt x="1537" y="1377"/>
                  </a:lnTo>
                  <a:lnTo>
                    <a:pt x="1793" y="1216"/>
                  </a:lnTo>
                  <a:lnTo>
                    <a:pt x="1825" y="1184"/>
                  </a:lnTo>
                  <a:lnTo>
                    <a:pt x="1793" y="1152"/>
                  </a:lnTo>
                  <a:lnTo>
                    <a:pt x="1057" y="736"/>
                  </a:lnTo>
                  <a:cubicBezTo>
                    <a:pt x="1057" y="704"/>
                    <a:pt x="1089" y="672"/>
                    <a:pt x="1121" y="672"/>
                  </a:cubicBezTo>
                  <a:cubicBezTo>
                    <a:pt x="1153" y="672"/>
                    <a:pt x="1185" y="640"/>
                    <a:pt x="1217" y="608"/>
                  </a:cubicBezTo>
                  <a:lnTo>
                    <a:pt x="2017" y="1056"/>
                  </a:lnTo>
                  <a:cubicBezTo>
                    <a:pt x="2017" y="1072"/>
                    <a:pt x="2017" y="1080"/>
                    <a:pt x="2021" y="1080"/>
                  </a:cubicBezTo>
                  <a:cubicBezTo>
                    <a:pt x="2025" y="1080"/>
                    <a:pt x="2033" y="1072"/>
                    <a:pt x="2049" y="1056"/>
                  </a:cubicBezTo>
                  <a:lnTo>
                    <a:pt x="2273" y="928"/>
                  </a:lnTo>
                  <a:cubicBezTo>
                    <a:pt x="2305" y="928"/>
                    <a:pt x="2305" y="896"/>
                    <a:pt x="2305" y="896"/>
                  </a:cubicBezTo>
                  <a:cubicBezTo>
                    <a:pt x="2305" y="864"/>
                    <a:pt x="2305" y="864"/>
                    <a:pt x="2273" y="864"/>
                  </a:cubicBezTo>
                  <a:lnTo>
                    <a:pt x="1665" y="512"/>
                  </a:lnTo>
                  <a:cubicBezTo>
                    <a:pt x="1756" y="496"/>
                    <a:pt x="1849" y="488"/>
                    <a:pt x="1942" y="488"/>
                  </a:cubicBezTo>
                  <a:cubicBezTo>
                    <a:pt x="2209" y="488"/>
                    <a:pt x="2475" y="554"/>
                    <a:pt x="2689" y="672"/>
                  </a:cubicBezTo>
                  <a:cubicBezTo>
                    <a:pt x="2849" y="768"/>
                    <a:pt x="2977" y="928"/>
                    <a:pt x="2977" y="1056"/>
                  </a:cubicBezTo>
                  <a:cubicBezTo>
                    <a:pt x="3009" y="1088"/>
                    <a:pt x="3009" y="1088"/>
                    <a:pt x="3041" y="1088"/>
                  </a:cubicBezTo>
                  <a:lnTo>
                    <a:pt x="3489" y="1088"/>
                  </a:lnTo>
                  <a:lnTo>
                    <a:pt x="3489" y="1056"/>
                  </a:lnTo>
                  <a:cubicBezTo>
                    <a:pt x="3457" y="800"/>
                    <a:pt x="3297" y="608"/>
                    <a:pt x="3009" y="416"/>
                  </a:cubicBezTo>
                  <a:cubicBezTo>
                    <a:pt x="2705" y="254"/>
                    <a:pt x="2311" y="169"/>
                    <a:pt x="1909" y="169"/>
                  </a:cubicBezTo>
                  <a:cubicBezTo>
                    <a:pt x="1676" y="169"/>
                    <a:pt x="1440" y="198"/>
                    <a:pt x="1217" y="256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5006225" y="3148350"/>
              <a:ext cx="168050" cy="73625"/>
            </a:xfrm>
            <a:custGeom>
              <a:avLst/>
              <a:gdLst/>
              <a:ahLst/>
              <a:cxnLst/>
              <a:rect l="l" t="t" r="r" b="b"/>
              <a:pathLst>
                <a:path w="6722" h="2945" extrusionOk="0">
                  <a:moveTo>
                    <a:pt x="32" y="0"/>
                  </a:moveTo>
                  <a:cubicBezTo>
                    <a:pt x="31" y="21"/>
                    <a:pt x="30" y="42"/>
                    <a:pt x="30" y="62"/>
                  </a:cubicBezTo>
                  <a:lnTo>
                    <a:pt x="30" y="62"/>
                  </a:lnTo>
                  <a:lnTo>
                    <a:pt x="32" y="0"/>
                  </a:lnTo>
                  <a:close/>
                  <a:moveTo>
                    <a:pt x="6721" y="32"/>
                  </a:moveTo>
                  <a:cubicBezTo>
                    <a:pt x="6721" y="96"/>
                    <a:pt x="6721" y="160"/>
                    <a:pt x="6689" y="224"/>
                  </a:cubicBezTo>
                  <a:cubicBezTo>
                    <a:pt x="6689" y="288"/>
                    <a:pt x="6657" y="352"/>
                    <a:pt x="6657" y="416"/>
                  </a:cubicBezTo>
                  <a:lnTo>
                    <a:pt x="6561" y="608"/>
                  </a:lnTo>
                  <a:cubicBezTo>
                    <a:pt x="6529" y="672"/>
                    <a:pt x="6465" y="736"/>
                    <a:pt x="6433" y="800"/>
                  </a:cubicBezTo>
                  <a:cubicBezTo>
                    <a:pt x="6369" y="864"/>
                    <a:pt x="6305" y="960"/>
                    <a:pt x="6209" y="1024"/>
                  </a:cubicBezTo>
                  <a:cubicBezTo>
                    <a:pt x="6081" y="1152"/>
                    <a:pt x="5953" y="1248"/>
                    <a:pt x="5793" y="1344"/>
                  </a:cubicBezTo>
                  <a:cubicBezTo>
                    <a:pt x="5793" y="1344"/>
                    <a:pt x="5761" y="1344"/>
                    <a:pt x="5761" y="1376"/>
                  </a:cubicBezTo>
                  <a:cubicBezTo>
                    <a:pt x="5537" y="1504"/>
                    <a:pt x="5281" y="1600"/>
                    <a:pt x="5025" y="1696"/>
                  </a:cubicBezTo>
                  <a:cubicBezTo>
                    <a:pt x="4801" y="1761"/>
                    <a:pt x="4609" y="1825"/>
                    <a:pt x="4385" y="1857"/>
                  </a:cubicBezTo>
                  <a:cubicBezTo>
                    <a:pt x="4225" y="1889"/>
                    <a:pt x="4097" y="1889"/>
                    <a:pt x="3937" y="1921"/>
                  </a:cubicBezTo>
                  <a:cubicBezTo>
                    <a:pt x="3841" y="1921"/>
                    <a:pt x="3713" y="1921"/>
                    <a:pt x="3585" y="1953"/>
                  </a:cubicBezTo>
                  <a:lnTo>
                    <a:pt x="3233" y="1953"/>
                  </a:lnTo>
                  <a:cubicBezTo>
                    <a:pt x="3137" y="1921"/>
                    <a:pt x="3009" y="1921"/>
                    <a:pt x="2913" y="1921"/>
                  </a:cubicBezTo>
                  <a:cubicBezTo>
                    <a:pt x="2785" y="1921"/>
                    <a:pt x="2689" y="1889"/>
                    <a:pt x="2593" y="1889"/>
                  </a:cubicBezTo>
                  <a:cubicBezTo>
                    <a:pt x="2465" y="1857"/>
                    <a:pt x="2368" y="1857"/>
                    <a:pt x="2240" y="1825"/>
                  </a:cubicBezTo>
                  <a:cubicBezTo>
                    <a:pt x="2112" y="1793"/>
                    <a:pt x="2016" y="1793"/>
                    <a:pt x="1888" y="1761"/>
                  </a:cubicBezTo>
                  <a:cubicBezTo>
                    <a:pt x="1760" y="1696"/>
                    <a:pt x="1632" y="1664"/>
                    <a:pt x="1504" y="1600"/>
                  </a:cubicBezTo>
                  <a:cubicBezTo>
                    <a:pt x="1312" y="1536"/>
                    <a:pt x="1152" y="1472"/>
                    <a:pt x="992" y="1376"/>
                  </a:cubicBezTo>
                  <a:cubicBezTo>
                    <a:pt x="380" y="1009"/>
                    <a:pt x="31" y="524"/>
                    <a:pt x="30" y="62"/>
                  </a:cubicBezTo>
                  <a:lnTo>
                    <a:pt x="30" y="62"/>
                  </a:lnTo>
                  <a:lnTo>
                    <a:pt x="0" y="992"/>
                  </a:lnTo>
                  <a:cubicBezTo>
                    <a:pt x="0" y="1504"/>
                    <a:pt x="352" y="1985"/>
                    <a:pt x="992" y="2369"/>
                  </a:cubicBezTo>
                  <a:cubicBezTo>
                    <a:pt x="1152" y="2465"/>
                    <a:pt x="1312" y="2529"/>
                    <a:pt x="1472" y="2625"/>
                  </a:cubicBezTo>
                  <a:cubicBezTo>
                    <a:pt x="1632" y="2657"/>
                    <a:pt x="1760" y="2721"/>
                    <a:pt x="1888" y="2753"/>
                  </a:cubicBezTo>
                  <a:cubicBezTo>
                    <a:pt x="2016" y="2785"/>
                    <a:pt x="2112" y="2817"/>
                    <a:pt x="2240" y="2849"/>
                  </a:cubicBezTo>
                  <a:cubicBezTo>
                    <a:pt x="2336" y="2849"/>
                    <a:pt x="2465" y="2881"/>
                    <a:pt x="2561" y="2881"/>
                  </a:cubicBezTo>
                  <a:cubicBezTo>
                    <a:pt x="2689" y="2913"/>
                    <a:pt x="2785" y="2913"/>
                    <a:pt x="2913" y="2913"/>
                  </a:cubicBezTo>
                  <a:cubicBezTo>
                    <a:pt x="3009" y="2945"/>
                    <a:pt x="3137" y="2945"/>
                    <a:pt x="3233" y="2945"/>
                  </a:cubicBezTo>
                  <a:lnTo>
                    <a:pt x="3585" y="2945"/>
                  </a:lnTo>
                  <a:cubicBezTo>
                    <a:pt x="3713" y="2945"/>
                    <a:pt x="3841" y="2913"/>
                    <a:pt x="3937" y="2913"/>
                  </a:cubicBezTo>
                  <a:cubicBezTo>
                    <a:pt x="4097" y="2913"/>
                    <a:pt x="4225" y="2881"/>
                    <a:pt x="4385" y="2849"/>
                  </a:cubicBezTo>
                  <a:cubicBezTo>
                    <a:pt x="4609" y="2817"/>
                    <a:pt x="4801" y="2753"/>
                    <a:pt x="5025" y="2689"/>
                  </a:cubicBezTo>
                  <a:cubicBezTo>
                    <a:pt x="5281" y="2625"/>
                    <a:pt x="5537" y="2497"/>
                    <a:pt x="5761" y="2369"/>
                  </a:cubicBezTo>
                  <a:cubicBezTo>
                    <a:pt x="5761" y="2369"/>
                    <a:pt x="5793" y="2369"/>
                    <a:pt x="5793" y="2337"/>
                  </a:cubicBezTo>
                  <a:cubicBezTo>
                    <a:pt x="5953" y="2241"/>
                    <a:pt x="6081" y="2145"/>
                    <a:pt x="6209" y="2017"/>
                  </a:cubicBezTo>
                  <a:cubicBezTo>
                    <a:pt x="6305" y="1953"/>
                    <a:pt x="6369" y="1889"/>
                    <a:pt x="6433" y="1793"/>
                  </a:cubicBezTo>
                  <a:cubicBezTo>
                    <a:pt x="6465" y="1729"/>
                    <a:pt x="6529" y="1664"/>
                    <a:pt x="6561" y="1600"/>
                  </a:cubicBezTo>
                  <a:lnTo>
                    <a:pt x="6657" y="1408"/>
                  </a:lnTo>
                  <a:cubicBezTo>
                    <a:pt x="6657" y="1344"/>
                    <a:pt x="6689" y="1280"/>
                    <a:pt x="6689" y="1216"/>
                  </a:cubicBezTo>
                  <a:cubicBezTo>
                    <a:pt x="6721" y="1152"/>
                    <a:pt x="6721" y="1088"/>
                    <a:pt x="6721" y="1024"/>
                  </a:cubicBezTo>
                  <a:lnTo>
                    <a:pt x="6721" y="32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5005425" y="3146750"/>
              <a:ext cx="169650" cy="76025"/>
            </a:xfrm>
            <a:custGeom>
              <a:avLst/>
              <a:gdLst/>
              <a:ahLst/>
              <a:cxnLst/>
              <a:rect l="l" t="t" r="r" b="b"/>
              <a:pathLst>
                <a:path w="6786" h="3041" extrusionOk="0">
                  <a:moveTo>
                    <a:pt x="6721" y="448"/>
                  </a:moveTo>
                  <a:lnTo>
                    <a:pt x="6721" y="1056"/>
                  </a:lnTo>
                  <a:lnTo>
                    <a:pt x="6721" y="1088"/>
                  </a:lnTo>
                  <a:cubicBezTo>
                    <a:pt x="6721" y="1152"/>
                    <a:pt x="6721" y="1216"/>
                    <a:pt x="6689" y="1280"/>
                  </a:cubicBezTo>
                  <a:cubicBezTo>
                    <a:pt x="6689" y="1344"/>
                    <a:pt x="6657" y="1408"/>
                    <a:pt x="6657" y="1472"/>
                  </a:cubicBezTo>
                  <a:cubicBezTo>
                    <a:pt x="6625" y="1504"/>
                    <a:pt x="6593" y="1568"/>
                    <a:pt x="6561" y="1632"/>
                  </a:cubicBezTo>
                  <a:cubicBezTo>
                    <a:pt x="6529" y="1728"/>
                    <a:pt x="6465" y="1793"/>
                    <a:pt x="6433" y="1857"/>
                  </a:cubicBezTo>
                  <a:cubicBezTo>
                    <a:pt x="6369" y="1921"/>
                    <a:pt x="6305" y="1985"/>
                    <a:pt x="6209" y="2049"/>
                  </a:cubicBezTo>
                  <a:cubicBezTo>
                    <a:pt x="6113" y="2177"/>
                    <a:pt x="5953" y="2273"/>
                    <a:pt x="5793" y="2369"/>
                  </a:cubicBezTo>
                  <a:lnTo>
                    <a:pt x="5761" y="2401"/>
                  </a:lnTo>
                  <a:cubicBezTo>
                    <a:pt x="5537" y="2529"/>
                    <a:pt x="5313" y="2625"/>
                    <a:pt x="5025" y="2721"/>
                  </a:cubicBezTo>
                  <a:cubicBezTo>
                    <a:pt x="4833" y="2785"/>
                    <a:pt x="4609" y="2849"/>
                    <a:pt x="4417" y="2881"/>
                  </a:cubicBezTo>
                  <a:cubicBezTo>
                    <a:pt x="4257" y="2913"/>
                    <a:pt x="4129" y="2913"/>
                    <a:pt x="3969" y="2945"/>
                  </a:cubicBezTo>
                  <a:lnTo>
                    <a:pt x="3617" y="2945"/>
                  </a:lnTo>
                  <a:cubicBezTo>
                    <a:pt x="3553" y="2961"/>
                    <a:pt x="3497" y="2969"/>
                    <a:pt x="3441" y="2969"/>
                  </a:cubicBezTo>
                  <a:cubicBezTo>
                    <a:pt x="3385" y="2969"/>
                    <a:pt x="3329" y="2961"/>
                    <a:pt x="3265" y="2945"/>
                  </a:cubicBezTo>
                  <a:lnTo>
                    <a:pt x="2945" y="2945"/>
                  </a:lnTo>
                  <a:cubicBezTo>
                    <a:pt x="2849" y="2945"/>
                    <a:pt x="2721" y="2913"/>
                    <a:pt x="2625" y="2913"/>
                  </a:cubicBezTo>
                  <a:cubicBezTo>
                    <a:pt x="2497" y="2881"/>
                    <a:pt x="2400" y="2881"/>
                    <a:pt x="2272" y="2849"/>
                  </a:cubicBezTo>
                  <a:cubicBezTo>
                    <a:pt x="2176" y="2817"/>
                    <a:pt x="2048" y="2785"/>
                    <a:pt x="1920" y="2753"/>
                  </a:cubicBezTo>
                  <a:cubicBezTo>
                    <a:pt x="1792" y="2721"/>
                    <a:pt x="1664" y="2689"/>
                    <a:pt x="1536" y="2625"/>
                  </a:cubicBezTo>
                  <a:cubicBezTo>
                    <a:pt x="1376" y="2561"/>
                    <a:pt x="1216" y="2497"/>
                    <a:pt x="1056" y="2401"/>
                  </a:cubicBezTo>
                  <a:cubicBezTo>
                    <a:pt x="416" y="2049"/>
                    <a:pt x="96" y="1568"/>
                    <a:pt x="96" y="1056"/>
                  </a:cubicBezTo>
                  <a:lnTo>
                    <a:pt x="96" y="448"/>
                  </a:lnTo>
                  <a:cubicBezTo>
                    <a:pt x="224" y="832"/>
                    <a:pt x="544" y="1184"/>
                    <a:pt x="1024" y="1440"/>
                  </a:cubicBezTo>
                  <a:cubicBezTo>
                    <a:pt x="1152" y="1536"/>
                    <a:pt x="1344" y="1600"/>
                    <a:pt x="1504" y="1664"/>
                  </a:cubicBezTo>
                  <a:cubicBezTo>
                    <a:pt x="1632" y="1728"/>
                    <a:pt x="1760" y="1793"/>
                    <a:pt x="1920" y="1825"/>
                  </a:cubicBezTo>
                  <a:cubicBezTo>
                    <a:pt x="2016" y="1857"/>
                    <a:pt x="2144" y="1889"/>
                    <a:pt x="2272" y="1921"/>
                  </a:cubicBezTo>
                  <a:cubicBezTo>
                    <a:pt x="2368" y="1921"/>
                    <a:pt x="2497" y="1953"/>
                    <a:pt x="2593" y="1953"/>
                  </a:cubicBezTo>
                  <a:cubicBezTo>
                    <a:pt x="2721" y="1985"/>
                    <a:pt x="2817" y="1985"/>
                    <a:pt x="2945" y="2017"/>
                  </a:cubicBezTo>
                  <a:lnTo>
                    <a:pt x="3617" y="2017"/>
                  </a:lnTo>
                  <a:cubicBezTo>
                    <a:pt x="3745" y="2017"/>
                    <a:pt x="3873" y="2017"/>
                    <a:pt x="3969" y="1985"/>
                  </a:cubicBezTo>
                  <a:cubicBezTo>
                    <a:pt x="4129" y="1985"/>
                    <a:pt x="4289" y="1953"/>
                    <a:pt x="4417" y="1921"/>
                  </a:cubicBezTo>
                  <a:cubicBezTo>
                    <a:pt x="4641" y="1889"/>
                    <a:pt x="4865" y="1825"/>
                    <a:pt x="5057" y="1760"/>
                  </a:cubicBezTo>
                  <a:cubicBezTo>
                    <a:pt x="5313" y="1696"/>
                    <a:pt x="5569" y="1568"/>
                    <a:pt x="5793" y="1440"/>
                  </a:cubicBezTo>
                  <a:cubicBezTo>
                    <a:pt x="5825" y="1440"/>
                    <a:pt x="5825" y="1440"/>
                    <a:pt x="5825" y="1408"/>
                  </a:cubicBezTo>
                  <a:cubicBezTo>
                    <a:pt x="6017" y="1312"/>
                    <a:pt x="6145" y="1216"/>
                    <a:pt x="6273" y="1088"/>
                  </a:cubicBezTo>
                  <a:cubicBezTo>
                    <a:pt x="6337" y="1024"/>
                    <a:pt x="6433" y="960"/>
                    <a:pt x="6497" y="864"/>
                  </a:cubicBezTo>
                  <a:cubicBezTo>
                    <a:pt x="6529" y="800"/>
                    <a:pt x="6593" y="736"/>
                    <a:pt x="6625" y="672"/>
                  </a:cubicBezTo>
                  <a:cubicBezTo>
                    <a:pt x="6657" y="608"/>
                    <a:pt x="6689" y="544"/>
                    <a:pt x="6721" y="448"/>
                  </a:cubicBezTo>
                  <a:close/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1056"/>
                  </a:lnTo>
                  <a:cubicBezTo>
                    <a:pt x="0" y="1568"/>
                    <a:pt x="352" y="2081"/>
                    <a:pt x="1024" y="2465"/>
                  </a:cubicBezTo>
                  <a:cubicBezTo>
                    <a:pt x="1152" y="2561"/>
                    <a:pt x="1344" y="2625"/>
                    <a:pt x="1504" y="2689"/>
                  </a:cubicBezTo>
                  <a:cubicBezTo>
                    <a:pt x="1632" y="2753"/>
                    <a:pt x="1792" y="2785"/>
                    <a:pt x="1920" y="2849"/>
                  </a:cubicBezTo>
                  <a:cubicBezTo>
                    <a:pt x="2016" y="2881"/>
                    <a:pt x="2144" y="2913"/>
                    <a:pt x="2272" y="2913"/>
                  </a:cubicBezTo>
                  <a:cubicBezTo>
                    <a:pt x="2368" y="2945"/>
                    <a:pt x="2497" y="2977"/>
                    <a:pt x="2593" y="2977"/>
                  </a:cubicBezTo>
                  <a:cubicBezTo>
                    <a:pt x="2721" y="3009"/>
                    <a:pt x="2817" y="3009"/>
                    <a:pt x="2945" y="3009"/>
                  </a:cubicBezTo>
                  <a:cubicBezTo>
                    <a:pt x="3041" y="3041"/>
                    <a:pt x="3169" y="3041"/>
                    <a:pt x="3265" y="3041"/>
                  </a:cubicBezTo>
                  <a:lnTo>
                    <a:pt x="3617" y="3041"/>
                  </a:lnTo>
                  <a:cubicBezTo>
                    <a:pt x="3745" y="3041"/>
                    <a:pt x="3841" y="3009"/>
                    <a:pt x="3969" y="3009"/>
                  </a:cubicBezTo>
                  <a:cubicBezTo>
                    <a:pt x="4129" y="2977"/>
                    <a:pt x="4257" y="2977"/>
                    <a:pt x="4417" y="2945"/>
                  </a:cubicBezTo>
                  <a:cubicBezTo>
                    <a:pt x="4641" y="2913"/>
                    <a:pt x="4833" y="2849"/>
                    <a:pt x="5057" y="2785"/>
                  </a:cubicBezTo>
                  <a:cubicBezTo>
                    <a:pt x="5313" y="2689"/>
                    <a:pt x="5569" y="2593"/>
                    <a:pt x="5793" y="2465"/>
                  </a:cubicBezTo>
                  <a:lnTo>
                    <a:pt x="5825" y="2433"/>
                  </a:lnTo>
                  <a:cubicBezTo>
                    <a:pt x="5985" y="2337"/>
                    <a:pt x="6145" y="2241"/>
                    <a:pt x="6273" y="2113"/>
                  </a:cubicBezTo>
                  <a:cubicBezTo>
                    <a:pt x="6337" y="2049"/>
                    <a:pt x="6433" y="1953"/>
                    <a:pt x="6465" y="1889"/>
                  </a:cubicBezTo>
                  <a:cubicBezTo>
                    <a:pt x="6529" y="1825"/>
                    <a:pt x="6593" y="1760"/>
                    <a:pt x="6625" y="1696"/>
                  </a:cubicBezTo>
                  <a:cubicBezTo>
                    <a:pt x="6657" y="1632"/>
                    <a:pt x="6689" y="1536"/>
                    <a:pt x="6721" y="1472"/>
                  </a:cubicBezTo>
                  <a:cubicBezTo>
                    <a:pt x="6721" y="1408"/>
                    <a:pt x="6753" y="1344"/>
                    <a:pt x="6753" y="1280"/>
                  </a:cubicBezTo>
                  <a:cubicBezTo>
                    <a:pt x="6785" y="1216"/>
                    <a:pt x="6785" y="1152"/>
                    <a:pt x="6785" y="1088"/>
                  </a:cubicBezTo>
                  <a:lnTo>
                    <a:pt x="6785" y="1056"/>
                  </a:lnTo>
                  <a:lnTo>
                    <a:pt x="6785" y="64"/>
                  </a:lnTo>
                  <a:cubicBezTo>
                    <a:pt x="6785" y="32"/>
                    <a:pt x="6785" y="32"/>
                    <a:pt x="6753" y="32"/>
                  </a:cubicBezTo>
                  <a:cubicBezTo>
                    <a:pt x="6753" y="32"/>
                    <a:pt x="6721" y="32"/>
                    <a:pt x="6721" y="64"/>
                  </a:cubicBezTo>
                  <a:lnTo>
                    <a:pt x="6721" y="96"/>
                  </a:lnTo>
                  <a:cubicBezTo>
                    <a:pt x="6721" y="160"/>
                    <a:pt x="6721" y="224"/>
                    <a:pt x="6689" y="256"/>
                  </a:cubicBezTo>
                  <a:cubicBezTo>
                    <a:pt x="6689" y="320"/>
                    <a:pt x="6689" y="384"/>
                    <a:pt x="6657" y="448"/>
                  </a:cubicBezTo>
                  <a:lnTo>
                    <a:pt x="6561" y="640"/>
                  </a:lnTo>
                  <a:cubicBezTo>
                    <a:pt x="6529" y="704"/>
                    <a:pt x="6497" y="768"/>
                    <a:pt x="6433" y="832"/>
                  </a:cubicBezTo>
                  <a:cubicBezTo>
                    <a:pt x="6369" y="896"/>
                    <a:pt x="6305" y="992"/>
                    <a:pt x="6241" y="1056"/>
                  </a:cubicBezTo>
                  <a:cubicBezTo>
                    <a:pt x="6113" y="1152"/>
                    <a:pt x="5953" y="1280"/>
                    <a:pt x="5793" y="1376"/>
                  </a:cubicBezTo>
                  <a:lnTo>
                    <a:pt x="5761" y="1376"/>
                  </a:lnTo>
                  <a:cubicBezTo>
                    <a:pt x="5537" y="1504"/>
                    <a:pt x="5313" y="1632"/>
                    <a:pt x="5025" y="1728"/>
                  </a:cubicBezTo>
                  <a:cubicBezTo>
                    <a:pt x="4833" y="1793"/>
                    <a:pt x="4641" y="1825"/>
                    <a:pt x="4417" y="1857"/>
                  </a:cubicBezTo>
                  <a:cubicBezTo>
                    <a:pt x="4257" y="1889"/>
                    <a:pt x="4129" y="1921"/>
                    <a:pt x="3969" y="1921"/>
                  </a:cubicBezTo>
                  <a:cubicBezTo>
                    <a:pt x="3873" y="1953"/>
                    <a:pt x="3745" y="1953"/>
                    <a:pt x="3617" y="1953"/>
                  </a:cubicBezTo>
                  <a:lnTo>
                    <a:pt x="2945" y="1953"/>
                  </a:lnTo>
                  <a:cubicBezTo>
                    <a:pt x="2849" y="1921"/>
                    <a:pt x="2721" y="1921"/>
                    <a:pt x="2625" y="1889"/>
                  </a:cubicBezTo>
                  <a:cubicBezTo>
                    <a:pt x="2497" y="1889"/>
                    <a:pt x="2400" y="1857"/>
                    <a:pt x="2304" y="1857"/>
                  </a:cubicBezTo>
                  <a:cubicBezTo>
                    <a:pt x="2176" y="1825"/>
                    <a:pt x="2048" y="1793"/>
                    <a:pt x="1952" y="1760"/>
                  </a:cubicBezTo>
                  <a:cubicBezTo>
                    <a:pt x="1792" y="1728"/>
                    <a:pt x="1664" y="1664"/>
                    <a:pt x="1536" y="1632"/>
                  </a:cubicBezTo>
                  <a:cubicBezTo>
                    <a:pt x="1376" y="1568"/>
                    <a:pt x="1216" y="1472"/>
                    <a:pt x="1056" y="1408"/>
                  </a:cubicBezTo>
                  <a:cubicBezTo>
                    <a:pt x="416" y="1024"/>
                    <a:pt x="96" y="544"/>
                    <a:pt x="96" y="32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4998200" y="3099525"/>
              <a:ext cx="184875" cy="97050"/>
            </a:xfrm>
            <a:custGeom>
              <a:avLst/>
              <a:gdLst/>
              <a:ahLst/>
              <a:cxnLst/>
              <a:rect l="l" t="t" r="r" b="b"/>
              <a:pathLst>
                <a:path w="7395" h="3882" extrusionOk="0">
                  <a:moveTo>
                    <a:pt x="3682" y="1"/>
                  </a:moveTo>
                  <a:cubicBezTo>
                    <a:pt x="2826" y="1"/>
                    <a:pt x="1969" y="193"/>
                    <a:pt x="1313" y="577"/>
                  </a:cubicBezTo>
                  <a:cubicBezTo>
                    <a:pt x="1" y="1345"/>
                    <a:pt x="1" y="2561"/>
                    <a:pt x="1313" y="3329"/>
                  </a:cubicBezTo>
                  <a:cubicBezTo>
                    <a:pt x="1985" y="3698"/>
                    <a:pt x="2850" y="3882"/>
                    <a:pt x="3710" y="3882"/>
                  </a:cubicBezTo>
                  <a:cubicBezTo>
                    <a:pt x="4570" y="3882"/>
                    <a:pt x="5426" y="3698"/>
                    <a:pt x="6082" y="3329"/>
                  </a:cubicBezTo>
                  <a:cubicBezTo>
                    <a:pt x="7394" y="2561"/>
                    <a:pt x="7362" y="1345"/>
                    <a:pt x="6050" y="577"/>
                  </a:cubicBezTo>
                  <a:cubicBezTo>
                    <a:pt x="5394" y="193"/>
                    <a:pt x="4538" y="1"/>
                    <a:pt x="368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5005425" y="3098725"/>
              <a:ext cx="169650" cy="99250"/>
            </a:xfrm>
            <a:custGeom>
              <a:avLst/>
              <a:gdLst/>
              <a:ahLst/>
              <a:cxnLst/>
              <a:rect l="l" t="t" r="r" b="b"/>
              <a:pathLst>
                <a:path w="6786" h="3970" extrusionOk="0">
                  <a:moveTo>
                    <a:pt x="3393" y="65"/>
                  </a:moveTo>
                  <a:cubicBezTo>
                    <a:pt x="4257" y="65"/>
                    <a:pt x="5089" y="257"/>
                    <a:pt x="5761" y="641"/>
                  </a:cubicBezTo>
                  <a:cubicBezTo>
                    <a:pt x="6369" y="993"/>
                    <a:pt x="6721" y="1473"/>
                    <a:pt x="6721" y="1985"/>
                  </a:cubicBezTo>
                  <a:cubicBezTo>
                    <a:pt x="6721" y="2497"/>
                    <a:pt x="6369" y="2977"/>
                    <a:pt x="5761" y="3329"/>
                  </a:cubicBezTo>
                  <a:cubicBezTo>
                    <a:pt x="5121" y="3698"/>
                    <a:pt x="4273" y="3882"/>
                    <a:pt x="3421" y="3882"/>
                  </a:cubicBezTo>
                  <a:cubicBezTo>
                    <a:pt x="2569" y="3882"/>
                    <a:pt x="1712" y="3698"/>
                    <a:pt x="1056" y="3329"/>
                  </a:cubicBezTo>
                  <a:cubicBezTo>
                    <a:pt x="416" y="2945"/>
                    <a:pt x="96" y="2497"/>
                    <a:pt x="96" y="1985"/>
                  </a:cubicBezTo>
                  <a:cubicBezTo>
                    <a:pt x="96" y="1473"/>
                    <a:pt x="416" y="993"/>
                    <a:pt x="1056" y="641"/>
                  </a:cubicBezTo>
                  <a:cubicBezTo>
                    <a:pt x="1696" y="257"/>
                    <a:pt x="2529" y="65"/>
                    <a:pt x="3393" y="65"/>
                  </a:cubicBezTo>
                  <a:close/>
                  <a:moveTo>
                    <a:pt x="3381" y="1"/>
                  </a:moveTo>
                  <a:cubicBezTo>
                    <a:pt x="2513" y="1"/>
                    <a:pt x="1648" y="193"/>
                    <a:pt x="992" y="577"/>
                  </a:cubicBezTo>
                  <a:cubicBezTo>
                    <a:pt x="352" y="961"/>
                    <a:pt x="0" y="1441"/>
                    <a:pt x="0" y="1985"/>
                  </a:cubicBezTo>
                  <a:cubicBezTo>
                    <a:pt x="0" y="2497"/>
                    <a:pt x="384" y="3009"/>
                    <a:pt x="1024" y="3393"/>
                  </a:cubicBezTo>
                  <a:cubicBezTo>
                    <a:pt x="1696" y="3778"/>
                    <a:pt x="2561" y="3970"/>
                    <a:pt x="3425" y="3970"/>
                  </a:cubicBezTo>
                  <a:cubicBezTo>
                    <a:pt x="4289" y="3970"/>
                    <a:pt x="5153" y="3778"/>
                    <a:pt x="5793" y="3393"/>
                  </a:cubicBezTo>
                  <a:cubicBezTo>
                    <a:pt x="6433" y="3009"/>
                    <a:pt x="6785" y="2529"/>
                    <a:pt x="6785" y="1985"/>
                  </a:cubicBezTo>
                  <a:cubicBezTo>
                    <a:pt x="6785" y="1441"/>
                    <a:pt x="6433" y="961"/>
                    <a:pt x="5793" y="577"/>
                  </a:cubicBezTo>
                  <a:cubicBezTo>
                    <a:pt x="5121" y="193"/>
                    <a:pt x="4249" y="1"/>
                    <a:pt x="338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5018225" y="3110325"/>
              <a:ext cx="144050" cy="75850"/>
            </a:xfrm>
            <a:custGeom>
              <a:avLst/>
              <a:gdLst/>
              <a:ahLst/>
              <a:cxnLst/>
              <a:rect l="l" t="t" r="r" b="b"/>
              <a:pathLst>
                <a:path w="5762" h="3034" extrusionOk="0">
                  <a:moveTo>
                    <a:pt x="2881" y="1"/>
                  </a:moveTo>
                  <a:cubicBezTo>
                    <a:pt x="2209" y="1"/>
                    <a:pt x="1536" y="145"/>
                    <a:pt x="1024" y="433"/>
                  </a:cubicBezTo>
                  <a:cubicBezTo>
                    <a:pt x="0" y="1041"/>
                    <a:pt x="0" y="2001"/>
                    <a:pt x="1056" y="2577"/>
                  </a:cubicBezTo>
                  <a:cubicBezTo>
                    <a:pt x="1568" y="2881"/>
                    <a:pt x="2241" y="3033"/>
                    <a:pt x="2909" y="3033"/>
                  </a:cubicBezTo>
                  <a:cubicBezTo>
                    <a:pt x="3577" y="3033"/>
                    <a:pt x="4241" y="2881"/>
                    <a:pt x="4737" y="2577"/>
                  </a:cubicBezTo>
                  <a:cubicBezTo>
                    <a:pt x="5761" y="2001"/>
                    <a:pt x="5761" y="1041"/>
                    <a:pt x="4737" y="433"/>
                  </a:cubicBezTo>
                  <a:cubicBezTo>
                    <a:pt x="4225" y="145"/>
                    <a:pt x="3553" y="1"/>
                    <a:pt x="28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5023825" y="3108925"/>
              <a:ext cx="133650" cy="77850"/>
            </a:xfrm>
            <a:custGeom>
              <a:avLst/>
              <a:gdLst/>
              <a:ahLst/>
              <a:cxnLst/>
              <a:rect l="l" t="t" r="r" b="b"/>
              <a:pathLst>
                <a:path w="5346" h="3114" extrusionOk="0">
                  <a:moveTo>
                    <a:pt x="2657" y="73"/>
                  </a:moveTo>
                  <a:cubicBezTo>
                    <a:pt x="3329" y="73"/>
                    <a:pt x="4001" y="233"/>
                    <a:pt x="4513" y="521"/>
                  </a:cubicBezTo>
                  <a:cubicBezTo>
                    <a:pt x="4993" y="809"/>
                    <a:pt x="5249" y="1193"/>
                    <a:pt x="5249" y="1577"/>
                  </a:cubicBezTo>
                  <a:cubicBezTo>
                    <a:pt x="5249" y="1961"/>
                    <a:pt x="4993" y="2345"/>
                    <a:pt x="4513" y="2601"/>
                  </a:cubicBezTo>
                  <a:cubicBezTo>
                    <a:pt x="4001" y="2905"/>
                    <a:pt x="3337" y="3057"/>
                    <a:pt x="2673" y="3057"/>
                  </a:cubicBezTo>
                  <a:cubicBezTo>
                    <a:pt x="2009" y="3057"/>
                    <a:pt x="1344" y="2905"/>
                    <a:pt x="832" y="2601"/>
                  </a:cubicBezTo>
                  <a:cubicBezTo>
                    <a:pt x="352" y="2313"/>
                    <a:pt x="64" y="1961"/>
                    <a:pt x="64" y="1577"/>
                  </a:cubicBezTo>
                  <a:cubicBezTo>
                    <a:pt x="64" y="1161"/>
                    <a:pt x="352" y="809"/>
                    <a:pt x="832" y="521"/>
                  </a:cubicBezTo>
                  <a:cubicBezTo>
                    <a:pt x="1344" y="233"/>
                    <a:pt x="1985" y="73"/>
                    <a:pt x="2657" y="73"/>
                  </a:cubicBezTo>
                  <a:close/>
                  <a:moveTo>
                    <a:pt x="2661" y="1"/>
                  </a:moveTo>
                  <a:cubicBezTo>
                    <a:pt x="1985" y="1"/>
                    <a:pt x="1312" y="153"/>
                    <a:pt x="800" y="457"/>
                  </a:cubicBezTo>
                  <a:cubicBezTo>
                    <a:pt x="288" y="745"/>
                    <a:pt x="0" y="1161"/>
                    <a:pt x="0" y="1577"/>
                  </a:cubicBezTo>
                  <a:cubicBezTo>
                    <a:pt x="0" y="1993"/>
                    <a:pt x="288" y="2377"/>
                    <a:pt x="800" y="2665"/>
                  </a:cubicBezTo>
                  <a:cubicBezTo>
                    <a:pt x="1312" y="2985"/>
                    <a:pt x="1985" y="3113"/>
                    <a:pt x="2689" y="3113"/>
                  </a:cubicBezTo>
                  <a:cubicBezTo>
                    <a:pt x="3361" y="3113"/>
                    <a:pt x="4033" y="2985"/>
                    <a:pt x="4545" y="2665"/>
                  </a:cubicBezTo>
                  <a:cubicBezTo>
                    <a:pt x="5057" y="2377"/>
                    <a:pt x="5345" y="1993"/>
                    <a:pt x="5345" y="1577"/>
                  </a:cubicBezTo>
                  <a:cubicBezTo>
                    <a:pt x="5345" y="1161"/>
                    <a:pt x="5057" y="745"/>
                    <a:pt x="4545" y="457"/>
                  </a:cubicBezTo>
                  <a:cubicBezTo>
                    <a:pt x="4017" y="153"/>
                    <a:pt x="3337" y="1"/>
                    <a:pt x="266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5165450" y="31731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32" y="448"/>
                    <a:pt x="64" y="448"/>
                  </a:cubicBezTo>
                  <a:lnTo>
                    <a:pt x="96" y="416"/>
                  </a:lnTo>
                  <a:lnTo>
                    <a:pt x="96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5090225" y="32043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5104625" y="32035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417"/>
                  </a:lnTo>
                  <a:lnTo>
                    <a:pt x="33" y="449"/>
                  </a:ln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5119825" y="32011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5133450" y="31963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5145450" y="31899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5155850" y="31827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lnTo>
                    <a:pt x="0" y="32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5014225" y="31731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5075025" y="32035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417"/>
                  </a:lnTo>
                  <a:lnTo>
                    <a:pt x="33" y="449"/>
                  </a:ln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5059825" y="32011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96" y="417"/>
                  </a:cubicBezTo>
                  <a:lnTo>
                    <a:pt x="96" y="65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5046225" y="31963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5035025" y="31899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5023825" y="31827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lnTo>
                    <a:pt x="0" y="32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5048625" y="3123525"/>
              <a:ext cx="85650" cy="49650"/>
            </a:xfrm>
            <a:custGeom>
              <a:avLst/>
              <a:gdLst/>
              <a:ahLst/>
              <a:cxnLst/>
              <a:rect l="l" t="t" r="r" b="b"/>
              <a:pathLst>
                <a:path w="3426" h="1986" extrusionOk="0">
                  <a:moveTo>
                    <a:pt x="737" y="1"/>
                  </a:moveTo>
                  <a:lnTo>
                    <a:pt x="480" y="129"/>
                  </a:lnTo>
                  <a:lnTo>
                    <a:pt x="865" y="353"/>
                  </a:lnTo>
                  <a:cubicBezTo>
                    <a:pt x="833" y="385"/>
                    <a:pt x="769" y="417"/>
                    <a:pt x="737" y="417"/>
                  </a:cubicBezTo>
                  <a:cubicBezTo>
                    <a:pt x="705" y="449"/>
                    <a:pt x="672" y="481"/>
                    <a:pt x="640" y="513"/>
                  </a:cubicBezTo>
                  <a:lnTo>
                    <a:pt x="256" y="289"/>
                  </a:lnTo>
                  <a:lnTo>
                    <a:pt x="0" y="417"/>
                  </a:lnTo>
                  <a:lnTo>
                    <a:pt x="448" y="673"/>
                  </a:lnTo>
                  <a:cubicBezTo>
                    <a:pt x="160" y="1025"/>
                    <a:pt x="256" y="1441"/>
                    <a:pt x="737" y="1729"/>
                  </a:cubicBezTo>
                  <a:cubicBezTo>
                    <a:pt x="1025" y="1889"/>
                    <a:pt x="1409" y="1953"/>
                    <a:pt x="1761" y="1985"/>
                  </a:cubicBezTo>
                  <a:lnTo>
                    <a:pt x="1761" y="1729"/>
                  </a:lnTo>
                  <a:cubicBezTo>
                    <a:pt x="1505" y="1729"/>
                    <a:pt x="1249" y="1665"/>
                    <a:pt x="1057" y="1537"/>
                  </a:cubicBezTo>
                  <a:cubicBezTo>
                    <a:pt x="737" y="1377"/>
                    <a:pt x="640" y="1089"/>
                    <a:pt x="769" y="865"/>
                  </a:cubicBezTo>
                  <a:lnTo>
                    <a:pt x="769" y="865"/>
                  </a:lnTo>
                  <a:lnTo>
                    <a:pt x="1473" y="1281"/>
                  </a:lnTo>
                  <a:lnTo>
                    <a:pt x="1729" y="1153"/>
                  </a:lnTo>
                  <a:lnTo>
                    <a:pt x="929" y="705"/>
                  </a:lnTo>
                  <a:cubicBezTo>
                    <a:pt x="961" y="673"/>
                    <a:pt x="993" y="641"/>
                    <a:pt x="1057" y="609"/>
                  </a:cubicBezTo>
                  <a:cubicBezTo>
                    <a:pt x="1089" y="577"/>
                    <a:pt x="1121" y="577"/>
                    <a:pt x="1185" y="545"/>
                  </a:cubicBezTo>
                  <a:lnTo>
                    <a:pt x="1985" y="993"/>
                  </a:lnTo>
                  <a:lnTo>
                    <a:pt x="2209" y="865"/>
                  </a:lnTo>
                  <a:lnTo>
                    <a:pt x="1505" y="449"/>
                  </a:lnTo>
                  <a:cubicBezTo>
                    <a:pt x="1621" y="430"/>
                    <a:pt x="1743" y="419"/>
                    <a:pt x="1866" y="419"/>
                  </a:cubicBezTo>
                  <a:cubicBezTo>
                    <a:pt x="2148" y="419"/>
                    <a:pt x="2434" y="475"/>
                    <a:pt x="2657" y="609"/>
                  </a:cubicBezTo>
                  <a:cubicBezTo>
                    <a:pt x="2849" y="705"/>
                    <a:pt x="2977" y="865"/>
                    <a:pt x="2977" y="1025"/>
                  </a:cubicBezTo>
                  <a:lnTo>
                    <a:pt x="3425" y="1025"/>
                  </a:lnTo>
                  <a:cubicBezTo>
                    <a:pt x="3393" y="801"/>
                    <a:pt x="3233" y="609"/>
                    <a:pt x="2945" y="417"/>
                  </a:cubicBezTo>
                  <a:cubicBezTo>
                    <a:pt x="2641" y="255"/>
                    <a:pt x="2247" y="170"/>
                    <a:pt x="1853" y="170"/>
                  </a:cubicBezTo>
                  <a:cubicBezTo>
                    <a:pt x="1624" y="170"/>
                    <a:pt x="1396" y="198"/>
                    <a:pt x="1185" y="257"/>
                  </a:cubicBezTo>
                  <a:lnTo>
                    <a:pt x="7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5047825" y="3122725"/>
              <a:ext cx="87250" cy="51250"/>
            </a:xfrm>
            <a:custGeom>
              <a:avLst/>
              <a:gdLst/>
              <a:ahLst/>
              <a:cxnLst/>
              <a:rect l="l" t="t" r="r" b="b"/>
              <a:pathLst>
                <a:path w="3490" h="2050" extrusionOk="0">
                  <a:moveTo>
                    <a:pt x="769" y="65"/>
                  </a:moveTo>
                  <a:lnTo>
                    <a:pt x="1185" y="321"/>
                  </a:lnTo>
                  <a:lnTo>
                    <a:pt x="1217" y="321"/>
                  </a:lnTo>
                  <a:cubicBezTo>
                    <a:pt x="1428" y="262"/>
                    <a:pt x="1656" y="234"/>
                    <a:pt x="1885" y="234"/>
                  </a:cubicBezTo>
                  <a:cubicBezTo>
                    <a:pt x="2279" y="234"/>
                    <a:pt x="2673" y="319"/>
                    <a:pt x="2977" y="481"/>
                  </a:cubicBezTo>
                  <a:cubicBezTo>
                    <a:pt x="3233" y="641"/>
                    <a:pt x="3361" y="833"/>
                    <a:pt x="3425" y="1025"/>
                  </a:cubicBezTo>
                  <a:lnTo>
                    <a:pt x="3041" y="1025"/>
                  </a:lnTo>
                  <a:cubicBezTo>
                    <a:pt x="3009" y="865"/>
                    <a:pt x="2881" y="737"/>
                    <a:pt x="2689" y="609"/>
                  </a:cubicBezTo>
                  <a:cubicBezTo>
                    <a:pt x="2475" y="490"/>
                    <a:pt x="2174" y="425"/>
                    <a:pt x="1862" y="425"/>
                  </a:cubicBezTo>
                  <a:cubicBezTo>
                    <a:pt x="1754" y="425"/>
                    <a:pt x="1644" y="433"/>
                    <a:pt x="1537" y="449"/>
                  </a:cubicBezTo>
                  <a:cubicBezTo>
                    <a:pt x="1505" y="449"/>
                    <a:pt x="1505" y="449"/>
                    <a:pt x="1505" y="481"/>
                  </a:cubicBezTo>
                  <a:lnTo>
                    <a:pt x="1505" y="513"/>
                  </a:lnTo>
                  <a:lnTo>
                    <a:pt x="2177" y="897"/>
                  </a:lnTo>
                  <a:lnTo>
                    <a:pt x="2017" y="993"/>
                  </a:lnTo>
                  <a:lnTo>
                    <a:pt x="1217" y="545"/>
                  </a:lnTo>
                  <a:lnTo>
                    <a:pt x="1185" y="545"/>
                  </a:lnTo>
                  <a:cubicBezTo>
                    <a:pt x="1153" y="577"/>
                    <a:pt x="1089" y="577"/>
                    <a:pt x="1057" y="609"/>
                  </a:cubicBezTo>
                  <a:cubicBezTo>
                    <a:pt x="1025" y="641"/>
                    <a:pt x="993" y="641"/>
                    <a:pt x="929" y="705"/>
                  </a:cubicBezTo>
                  <a:lnTo>
                    <a:pt x="929" y="737"/>
                  </a:lnTo>
                  <a:lnTo>
                    <a:pt x="961" y="737"/>
                  </a:lnTo>
                  <a:lnTo>
                    <a:pt x="1697" y="1185"/>
                  </a:lnTo>
                  <a:lnTo>
                    <a:pt x="1505" y="1281"/>
                  </a:lnTo>
                  <a:lnTo>
                    <a:pt x="833" y="865"/>
                  </a:lnTo>
                  <a:lnTo>
                    <a:pt x="801" y="865"/>
                  </a:lnTo>
                  <a:cubicBezTo>
                    <a:pt x="769" y="865"/>
                    <a:pt x="769" y="865"/>
                    <a:pt x="769" y="897"/>
                  </a:cubicBezTo>
                  <a:cubicBezTo>
                    <a:pt x="640" y="1153"/>
                    <a:pt x="737" y="1409"/>
                    <a:pt x="1057" y="1601"/>
                  </a:cubicBezTo>
                  <a:cubicBezTo>
                    <a:pt x="1249" y="1697"/>
                    <a:pt x="1505" y="1761"/>
                    <a:pt x="1761" y="1793"/>
                  </a:cubicBezTo>
                  <a:lnTo>
                    <a:pt x="1761" y="1985"/>
                  </a:lnTo>
                  <a:cubicBezTo>
                    <a:pt x="1409" y="1953"/>
                    <a:pt x="1057" y="1857"/>
                    <a:pt x="801" y="1729"/>
                  </a:cubicBezTo>
                  <a:cubicBezTo>
                    <a:pt x="544" y="1569"/>
                    <a:pt x="384" y="1377"/>
                    <a:pt x="352" y="1185"/>
                  </a:cubicBezTo>
                  <a:cubicBezTo>
                    <a:pt x="320" y="1025"/>
                    <a:pt x="384" y="865"/>
                    <a:pt x="480" y="737"/>
                  </a:cubicBezTo>
                  <a:cubicBezTo>
                    <a:pt x="512" y="737"/>
                    <a:pt x="512" y="705"/>
                    <a:pt x="512" y="705"/>
                  </a:cubicBezTo>
                  <a:lnTo>
                    <a:pt x="480" y="673"/>
                  </a:lnTo>
                  <a:lnTo>
                    <a:pt x="96" y="449"/>
                  </a:lnTo>
                  <a:lnTo>
                    <a:pt x="288" y="353"/>
                  </a:lnTo>
                  <a:lnTo>
                    <a:pt x="640" y="577"/>
                  </a:lnTo>
                  <a:lnTo>
                    <a:pt x="672" y="577"/>
                  </a:lnTo>
                  <a:cubicBezTo>
                    <a:pt x="704" y="545"/>
                    <a:pt x="737" y="513"/>
                    <a:pt x="801" y="481"/>
                  </a:cubicBezTo>
                  <a:cubicBezTo>
                    <a:pt x="833" y="481"/>
                    <a:pt x="865" y="449"/>
                    <a:pt x="929" y="417"/>
                  </a:cubicBezTo>
                  <a:lnTo>
                    <a:pt x="929" y="385"/>
                  </a:lnTo>
                  <a:lnTo>
                    <a:pt x="929" y="353"/>
                  </a:lnTo>
                  <a:lnTo>
                    <a:pt x="608" y="193"/>
                  </a:lnTo>
                  <a:lnTo>
                    <a:pt x="769" y="65"/>
                  </a:lnTo>
                  <a:close/>
                  <a:moveTo>
                    <a:pt x="737" y="1"/>
                  </a:moveTo>
                  <a:lnTo>
                    <a:pt x="512" y="129"/>
                  </a:lnTo>
                  <a:lnTo>
                    <a:pt x="480" y="161"/>
                  </a:lnTo>
                  <a:cubicBezTo>
                    <a:pt x="480" y="193"/>
                    <a:pt x="480" y="193"/>
                    <a:pt x="512" y="193"/>
                  </a:cubicBezTo>
                  <a:lnTo>
                    <a:pt x="833" y="385"/>
                  </a:lnTo>
                  <a:cubicBezTo>
                    <a:pt x="801" y="417"/>
                    <a:pt x="769" y="417"/>
                    <a:pt x="737" y="417"/>
                  </a:cubicBezTo>
                  <a:cubicBezTo>
                    <a:pt x="704" y="449"/>
                    <a:pt x="672" y="481"/>
                    <a:pt x="640" y="481"/>
                  </a:cubicBezTo>
                  <a:lnTo>
                    <a:pt x="288" y="289"/>
                  </a:lnTo>
                  <a:lnTo>
                    <a:pt x="256" y="289"/>
                  </a:lnTo>
                  <a:lnTo>
                    <a:pt x="0" y="417"/>
                  </a:lnTo>
                  <a:lnTo>
                    <a:pt x="0" y="449"/>
                  </a:lnTo>
                  <a:lnTo>
                    <a:pt x="0" y="481"/>
                  </a:lnTo>
                  <a:lnTo>
                    <a:pt x="416" y="737"/>
                  </a:lnTo>
                  <a:cubicBezTo>
                    <a:pt x="288" y="865"/>
                    <a:pt x="256" y="1057"/>
                    <a:pt x="288" y="1217"/>
                  </a:cubicBezTo>
                  <a:cubicBezTo>
                    <a:pt x="320" y="1409"/>
                    <a:pt x="480" y="1633"/>
                    <a:pt x="769" y="1793"/>
                  </a:cubicBezTo>
                  <a:cubicBezTo>
                    <a:pt x="1025" y="1953"/>
                    <a:pt x="1409" y="2049"/>
                    <a:pt x="1793" y="2049"/>
                  </a:cubicBezTo>
                  <a:lnTo>
                    <a:pt x="1825" y="2049"/>
                  </a:lnTo>
                  <a:lnTo>
                    <a:pt x="1825" y="2017"/>
                  </a:lnTo>
                  <a:lnTo>
                    <a:pt x="1825" y="1761"/>
                  </a:lnTo>
                  <a:cubicBezTo>
                    <a:pt x="1825" y="1729"/>
                    <a:pt x="1825" y="1729"/>
                    <a:pt x="1793" y="1729"/>
                  </a:cubicBezTo>
                  <a:cubicBezTo>
                    <a:pt x="1537" y="1729"/>
                    <a:pt x="1281" y="1665"/>
                    <a:pt x="1089" y="1537"/>
                  </a:cubicBezTo>
                  <a:cubicBezTo>
                    <a:pt x="833" y="1377"/>
                    <a:pt x="737" y="1185"/>
                    <a:pt x="833" y="961"/>
                  </a:cubicBezTo>
                  <a:lnTo>
                    <a:pt x="833" y="961"/>
                  </a:lnTo>
                  <a:lnTo>
                    <a:pt x="1505" y="1345"/>
                  </a:lnTo>
                  <a:cubicBezTo>
                    <a:pt x="1505" y="1361"/>
                    <a:pt x="1513" y="1369"/>
                    <a:pt x="1521" y="1369"/>
                  </a:cubicBezTo>
                  <a:cubicBezTo>
                    <a:pt x="1529" y="1369"/>
                    <a:pt x="1537" y="1361"/>
                    <a:pt x="1537" y="1345"/>
                  </a:cubicBezTo>
                  <a:lnTo>
                    <a:pt x="1793" y="1217"/>
                  </a:lnTo>
                  <a:lnTo>
                    <a:pt x="1793" y="1185"/>
                  </a:lnTo>
                  <a:lnTo>
                    <a:pt x="1793" y="1153"/>
                  </a:lnTo>
                  <a:lnTo>
                    <a:pt x="1025" y="705"/>
                  </a:lnTo>
                  <a:cubicBezTo>
                    <a:pt x="1057" y="705"/>
                    <a:pt x="1089" y="673"/>
                    <a:pt x="1089" y="673"/>
                  </a:cubicBezTo>
                  <a:cubicBezTo>
                    <a:pt x="1121" y="641"/>
                    <a:pt x="1153" y="641"/>
                    <a:pt x="1217" y="609"/>
                  </a:cubicBezTo>
                  <a:lnTo>
                    <a:pt x="1985" y="1057"/>
                  </a:lnTo>
                  <a:lnTo>
                    <a:pt x="2017" y="1057"/>
                  </a:lnTo>
                  <a:lnTo>
                    <a:pt x="2273" y="929"/>
                  </a:lnTo>
                  <a:lnTo>
                    <a:pt x="2273" y="897"/>
                  </a:lnTo>
                  <a:lnTo>
                    <a:pt x="2273" y="865"/>
                  </a:lnTo>
                  <a:lnTo>
                    <a:pt x="1633" y="481"/>
                  </a:lnTo>
                  <a:cubicBezTo>
                    <a:pt x="1697" y="476"/>
                    <a:pt x="1761" y="473"/>
                    <a:pt x="1824" y="473"/>
                  </a:cubicBezTo>
                  <a:cubicBezTo>
                    <a:pt x="2141" y="473"/>
                    <a:pt x="2443" y="540"/>
                    <a:pt x="2657" y="673"/>
                  </a:cubicBezTo>
                  <a:cubicBezTo>
                    <a:pt x="2849" y="769"/>
                    <a:pt x="2945" y="897"/>
                    <a:pt x="2977" y="1057"/>
                  </a:cubicBezTo>
                  <a:cubicBezTo>
                    <a:pt x="2977" y="1057"/>
                    <a:pt x="2977" y="1089"/>
                    <a:pt x="3009" y="1089"/>
                  </a:cubicBezTo>
                  <a:lnTo>
                    <a:pt x="3457" y="1089"/>
                  </a:lnTo>
                  <a:lnTo>
                    <a:pt x="3457" y="1057"/>
                  </a:lnTo>
                  <a:lnTo>
                    <a:pt x="3489" y="1057"/>
                  </a:lnTo>
                  <a:cubicBezTo>
                    <a:pt x="3457" y="801"/>
                    <a:pt x="3297" y="577"/>
                    <a:pt x="3009" y="417"/>
                  </a:cubicBezTo>
                  <a:cubicBezTo>
                    <a:pt x="2689" y="246"/>
                    <a:pt x="2255" y="147"/>
                    <a:pt x="1831" y="147"/>
                  </a:cubicBezTo>
                  <a:cubicBezTo>
                    <a:pt x="1618" y="147"/>
                    <a:pt x="1409" y="172"/>
                    <a:pt x="1217" y="225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5036625" y="3109925"/>
              <a:ext cx="167250" cy="74450"/>
            </a:xfrm>
            <a:custGeom>
              <a:avLst/>
              <a:gdLst/>
              <a:ahLst/>
              <a:cxnLst/>
              <a:rect l="l" t="t" r="r" b="b"/>
              <a:pathLst>
                <a:path w="6690" h="2978" extrusionOk="0">
                  <a:moveTo>
                    <a:pt x="0" y="1"/>
                  </a:moveTo>
                  <a:lnTo>
                    <a:pt x="0" y="1025"/>
                  </a:lnTo>
                  <a:cubicBezTo>
                    <a:pt x="0" y="1505"/>
                    <a:pt x="320" y="2017"/>
                    <a:pt x="960" y="2401"/>
                  </a:cubicBezTo>
                  <a:cubicBezTo>
                    <a:pt x="1120" y="2497"/>
                    <a:pt x="1281" y="2561"/>
                    <a:pt x="1473" y="2625"/>
                  </a:cubicBezTo>
                  <a:cubicBezTo>
                    <a:pt x="1601" y="2689"/>
                    <a:pt x="1729" y="2721"/>
                    <a:pt x="1857" y="2785"/>
                  </a:cubicBezTo>
                  <a:cubicBezTo>
                    <a:pt x="1985" y="2817"/>
                    <a:pt x="2113" y="2817"/>
                    <a:pt x="2209" y="2849"/>
                  </a:cubicBezTo>
                  <a:cubicBezTo>
                    <a:pt x="2337" y="2881"/>
                    <a:pt x="2433" y="2881"/>
                    <a:pt x="2561" y="2913"/>
                  </a:cubicBezTo>
                  <a:cubicBezTo>
                    <a:pt x="2657" y="2913"/>
                    <a:pt x="2753" y="2945"/>
                    <a:pt x="2881" y="2945"/>
                  </a:cubicBezTo>
                  <a:cubicBezTo>
                    <a:pt x="2977" y="2945"/>
                    <a:pt x="3105" y="2977"/>
                    <a:pt x="3201" y="2977"/>
                  </a:cubicBezTo>
                  <a:lnTo>
                    <a:pt x="3553" y="2977"/>
                  </a:lnTo>
                  <a:cubicBezTo>
                    <a:pt x="3681" y="2945"/>
                    <a:pt x="3809" y="2945"/>
                    <a:pt x="3905" y="2945"/>
                  </a:cubicBezTo>
                  <a:cubicBezTo>
                    <a:pt x="4065" y="2913"/>
                    <a:pt x="4193" y="2913"/>
                    <a:pt x="4353" y="2881"/>
                  </a:cubicBezTo>
                  <a:cubicBezTo>
                    <a:pt x="4577" y="2849"/>
                    <a:pt x="4769" y="2785"/>
                    <a:pt x="4993" y="2721"/>
                  </a:cubicBezTo>
                  <a:cubicBezTo>
                    <a:pt x="5249" y="2625"/>
                    <a:pt x="5505" y="2529"/>
                    <a:pt x="5729" y="2401"/>
                  </a:cubicBezTo>
                  <a:cubicBezTo>
                    <a:pt x="5729" y="2369"/>
                    <a:pt x="5761" y="2369"/>
                    <a:pt x="5761" y="2369"/>
                  </a:cubicBezTo>
                  <a:cubicBezTo>
                    <a:pt x="5921" y="2273"/>
                    <a:pt x="6049" y="2177"/>
                    <a:pt x="6177" y="2049"/>
                  </a:cubicBezTo>
                  <a:cubicBezTo>
                    <a:pt x="6273" y="1985"/>
                    <a:pt x="6337" y="1889"/>
                    <a:pt x="6401" y="1825"/>
                  </a:cubicBezTo>
                  <a:cubicBezTo>
                    <a:pt x="6433" y="1761"/>
                    <a:pt x="6498" y="1697"/>
                    <a:pt x="6530" y="1633"/>
                  </a:cubicBezTo>
                  <a:cubicBezTo>
                    <a:pt x="6562" y="1569"/>
                    <a:pt x="6594" y="1505"/>
                    <a:pt x="6626" y="1441"/>
                  </a:cubicBezTo>
                  <a:cubicBezTo>
                    <a:pt x="6626" y="1377"/>
                    <a:pt x="6658" y="1313"/>
                    <a:pt x="6658" y="1249"/>
                  </a:cubicBezTo>
                  <a:cubicBezTo>
                    <a:pt x="6690" y="1185"/>
                    <a:pt x="6690" y="1121"/>
                    <a:pt x="6690" y="1057"/>
                  </a:cubicBezTo>
                  <a:lnTo>
                    <a:pt x="6690" y="1025"/>
                  </a:lnTo>
                  <a:lnTo>
                    <a:pt x="6690" y="257"/>
                  </a:lnTo>
                  <a:cubicBezTo>
                    <a:pt x="6658" y="321"/>
                    <a:pt x="6658" y="385"/>
                    <a:pt x="6626" y="449"/>
                  </a:cubicBezTo>
                  <a:cubicBezTo>
                    <a:pt x="6594" y="513"/>
                    <a:pt x="6562" y="577"/>
                    <a:pt x="6530" y="641"/>
                  </a:cubicBezTo>
                  <a:cubicBezTo>
                    <a:pt x="6498" y="705"/>
                    <a:pt x="6466" y="769"/>
                    <a:pt x="6401" y="833"/>
                  </a:cubicBezTo>
                  <a:lnTo>
                    <a:pt x="6177" y="1057"/>
                  </a:lnTo>
                  <a:cubicBezTo>
                    <a:pt x="6081" y="1153"/>
                    <a:pt x="5921" y="1249"/>
                    <a:pt x="5761" y="1377"/>
                  </a:cubicBezTo>
                  <a:lnTo>
                    <a:pt x="5729" y="1377"/>
                  </a:lnTo>
                  <a:cubicBezTo>
                    <a:pt x="5505" y="1537"/>
                    <a:pt x="5249" y="1633"/>
                    <a:pt x="4993" y="1729"/>
                  </a:cubicBezTo>
                  <a:cubicBezTo>
                    <a:pt x="4801" y="1761"/>
                    <a:pt x="4577" y="1825"/>
                    <a:pt x="4353" y="1889"/>
                  </a:cubicBezTo>
                  <a:cubicBezTo>
                    <a:pt x="4225" y="1889"/>
                    <a:pt x="4065" y="1921"/>
                    <a:pt x="3937" y="1921"/>
                  </a:cubicBezTo>
                  <a:cubicBezTo>
                    <a:pt x="3809" y="1953"/>
                    <a:pt x="3681" y="1953"/>
                    <a:pt x="3553" y="1953"/>
                  </a:cubicBezTo>
                  <a:lnTo>
                    <a:pt x="2881" y="1953"/>
                  </a:lnTo>
                  <a:cubicBezTo>
                    <a:pt x="2785" y="1921"/>
                    <a:pt x="2657" y="1921"/>
                    <a:pt x="2561" y="1921"/>
                  </a:cubicBezTo>
                  <a:cubicBezTo>
                    <a:pt x="2433" y="1889"/>
                    <a:pt x="2337" y="1857"/>
                    <a:pt x="2209" y="1857"/>
                  </a:cubicBezTo>
                  <a:cubicBezTo>
                    <a:pt x="2113" y="1825"/>
                    <a:pt x="1985" y="1793"/>
                    <a:pt x="1889" y="1761"/>
                  </a:cubicBezTo>
                  <a:cubicBezTo>
                    <a:pt x="1729" y="1729"/>
                    <a:pt x="1601" y="1697"/>
                    <a:pt x="1473" y="1633"/>
                  </a:cubicBezTo>
                  <a:cubicBezTo>
                    <a:pt x="1281" y="1569"/>
                    <a:pt x="1120" y="1473"/>
                    <a:pt x="992" y="1409"/>
                  </a:cubicBezTo>
                  <a:cubicBezTo>
                    <a:pt x="320" y="1025"/>
                    <a:pt x="0" y="513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5035025" y="3109125"/>
              <a:ext cx="169650" cy="76050"/>
            </a:xfrm>
            <a:custGeom>
              <a:avLst/>
              <a:gdLst/>
              <a:ahLst/>
              <a:cxnLst/>
              <a:rect l="l" t="t" r="r" b="b"/>
              <a:pathLst>
                <a:path w="6786" h="3042" extrusionOk="0">
                  <a:moveTo>
                    <a:pt x="6722" y="449"/>
                  </a:moveTo>
                  <a:lnTo>
                    <a:pt x="6722" y="1057"/>
                  </a:lnTo>
                  <a:lnTo>
                    <a:pt x="6722" y="1089"/>
                  </a:lnTo>
                  <a:cubicBezTo>
                    <a:pt x="6722" y="1153"/>
                    <a:pt x="6722" y="1217"/>
                    <a:pt x="6690" y="1281"/>
                  </a:cubicBezTo>
                  <a:cubicBezTo>
                    <a:pt x="6690" y="1345"/>
                    <a:pt x="6690" y="1377"/>
                    <a:pt x="6658" y="1441"/>
                  </a:cubicBezTo>
                  <a:cubicBezTo>
                    <a:pt x="6626" y="1505"/>
                    <a:pt x="6594" y="1569"/>
                    <a:pt x="6562" y="1633"/>
                  </a:cubicBezTo>
                  <a:cubicBezTo>
                    <a:pt x="6530" y="1697"/>
                    <a:pt x="6465" y="1761"/>
                    <a:pt x="6433" y="1825"/>
                  </a:cubicBezTo>
                  <a:cubicBezTo>
                    <a:pt x="6369" y="1921"/>
                    <a:pt x="6305" y="1985"/>
                    <a:pt x="6241" y="2049"/>
                  </a:cubicBezTo>
                  <a:cubicBezTo>
                    <a:pt x="6113" y="2177"/>
                    <a:pt x="5953" y="2273"/>
                    <a:pt x="5793" y="2369"/>
                  </a:cubicBezTo>
                  <a:lnTo>
                    <a:pt x="5761" y="2401"/>
                  </a:lnTo>
                  <a:cubicBezTo>
                    <a:pt x="5537" y="2529"/>
                    <a:pt x="5313" y="2625"/>
                    <a:pt x="5025" y="2721"/>
                  </a:cubicBezTo>
                  <a:cubicBezTo>
                    <a:pt x="4833" y="2785"/>
                    <a:pt x="4641" y="2817"/>
                    <a:pt x="4417" y="2881"/>
                  </a:cubicBezTo>
                  <a:cubicBezTo>
                    <a:pt x="4257" y="2881"/>
                    <a:pt x="4129" y="2913"/>
                    <a:pt x="3969" y="2913"/>
                  </a:cubicBezTo>
                  <a:cubicBezTo>
                    <a:pt x="3873" y="2945"/>
                    <a:pt x="3745" y="2945"/>
                    <a:pt x="3617" y="2945"/>
                  </a:cubicBezTo>
                  <a:lnTo>
                    <a:pt x="2945" y="2945"/>
                  </a:lnTo>
                  <a:cubicBezTo>
                    <a:pt x="2849" y="2913"/>
                    <a:pt x="2721" y="2913"/>
                    <a:pt x="2625" y="2913"/>
                  </a:cubicBezTo>
                  <a:cubicBezTo>
                    <a:pt x="2497" y="2881"/>
                    <a:pt x="2401" y="2881"/>
                    <a:pt x="2305" y="2849"/>
                  </a:cubicBezTo>
                  <a:cubicBezTo>
                    <a:pt x="2177" y="2817"/>
                    <a:pt x="2049" y="2785"/>
                    <a:pt x="1953" y="2753"/>
                  </a:cubicBezTo>
                  <a:cubicBezTo>
                    <a:pt x="1793" y="2721"/>
                    <a:pt x="1665" y="2689"/>
                    <a:pt x="1537" y="2625"/>
                  </a:cubicBezTo>
                  <a:cubicBezTo>
                    <a:pt x="1377" y="2561"/>
                    <a:pt x="1216" y="2465"/>
                    <a:pt x="1056" y="2401"/>
                  </a:cubicBezTo>
                  <a:cubicBezTo>
                    <a:pt x="416" y="2017"/>
                    <a:pt x="96" y="1537"/>
                    <a:pt x="96" y="1057"/>
                  </a:cubicBezTo>
                  <a:lnTo>
                    <a:pt x="96" y="449"/>
                  </a:lnTo>
                  <a:cubicBezTo>
                    <a:pt x="224" y="833"/>
                    <a:pt x="544" y="1185"/>
                    <a:pt x="1024" y="1441"/>
                  </a:cubicBezTo>
                  <a:cubicBezTo>
                    <a:pt x="1152" y="1537"/>
                    <a:pt x="1345" y="1601"/>
                    <a:pt x="1505" y="1665"/>
                  </a:cubicBezTo>
                  <a:cubicBezTo>
                    <a:pt x="1633" y="1729"/>
                    <a:pt x="1793" y="1761"/>
                    <a:pt x="1921" y="1825"/>
                  </a:cubicBezTo>
                  <a:cubicBezTo>
                    <a:pt x="2017" y="1857"/>
                    <a:pt x="2145" y="1889"/>
                    <a:pt x="2273" y="1889"/>
                  </a:cubicBezTo>
                  <a:cubicBezTo>
                    <a:pt x="2369" y="1921"/>
                    <a:pt x="2497" y="1953"/>
                    <a:pt x="2593" y="1953"/>
                  </a:cubicBezTo>
                  <a:cubicBezTo>
                    <a:pt x="2721" y="1985"/>
                    <a:pt x="2817" y="1985"/>
                    <a:pt x="2945" y="1985"/>
                  </a:cubicBezTo>
                  <a:cubicBezTo>
                    <a:pt x="3041" y="2017"/>
                    <a:pt x="3169" y="2017"/>
                    <a:pt x="3265" y="2017"/>
                  </a:cubicBezTo>
                  <a:lnTo>
                    <a:pt x="3617" y="2017"/>
                  </a:lnTo>
                  <a:cubicBezTo>
                    <a:pt x="3745" y="2017"/>
                    <a:pt x="3873" y="1985"/>
                    <a:pt x="4001" y="1985"/>
                  </a:cubicBezTo>
                  <a:cubicBezTo>
                    <a:pt x="4129" y="1985"/>
                    <a:pt x="4289" y="1953"/>
                    <a:pt x="4417" y="1921"/>
                  </a:cubicBezTo>
                  <a:cubicBezTo>
                    <a:pt x="4641" y="1889"/>
                    <a:pt x="4865" y="1825"/>
                    <a:pt x="5057" y="1761"/>
                  </a:cubicBezTo>
                  <a:cubicBezTo>
                    <a:pt x="5345" y="1665"/>
                    <a:pt x="5569" y="1569"/>
                    <a:pt x="5793" y="1441"/>
                  </a:cubicBezTo>
                  <a:cubicBezTo>
                    <a:pt x="5825" y="1441"/>
                    <a:pt x="5825" y="1409"/>
                    <a:pt x="5857" y="1409"/>
                  </a:cubicBezTo>
                  <a:cubicBezTo>
                    <a:pt x="6017" y="1313"/>
                    <a:pt x="6145" y="1217"/>
                    <a:pt x="6273" y="1089"/>
                  </a:cubicBezTo>
                  <a:cubicBezTo>
                    <a:pt x="6369" y="1025"/>
                    <a:pt x="6433" y="961"/>
                    <a:pt x="6497" y="865"/>
                  </a:cubicBezTo>
                  <a:cubicBezTo>
                    <a:pt x="6530" y="801"/>
                    <a:pt x="6594" y="737"/>
                    <a:pt x="6626" y="673"/>
                  </a:cubicBezTo>
                  <a:cubicBezTo>
                    <a:pt x="6658" y="609"/>
                    <a:pt x="6690" y="545"/>
                    <a:pt x="6722" y="449"/>
                  </a:cubicBezTo>
                  <a:close/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1057"/>
                  </a:lnTo>
                  <a:cubicBezTo>
                    <a:pt x="0" y="1569"/>
                    <a:pt x="352" y="2081"/>
                    <a:pt x="1024" y="2465"/>
                  </a:cubicBezTo>
                  <a:cubicBezTo>
                    <a:pt x="1152" y="2529"/>
                    <a:pt x="1345" y="2625"/>
                    <a:pt x="1505" y="2689"/>
                  </a:cubicBezTo>
                  <a:cubicBezTo>
                    <a:pt x="1633" y="2753"/>
                    <a:pt x="1793" y="2785"/>
                    <a:pt x="1921" y="2817"/>
                  </a:cubicBezTo>
                  <a:cubicBezTo>
                    <a:pt x="2017" y="2849"/>
                    <a:pt x="2145" y="2881"/>
                    <a:pt x="2273" y="2913"/>
                  </a:cubicBezTo>
                  <a:cubicBezTo>
                    <a:pt x="2369" y="2945"/>
                    <a:pt x="2497" y="2977"/>
                    <a:pt x="2593" y="2977"/>
                  </a:cubicBezTo>
                  <a:cubicBezTo>
                    <a:pt x="2721" y="3009"/>
                    <a:pt x="2817" y="3009"/>
                    <a:pt x="2945" y="3009"/>
                  </a:cubicBezTo>
                  <a:cubicBezTo>
                    <a:pt x="3041" y="3009"/>
                    <a:pt x="3169" y="3041"/>
                    <a:pt x="3265" y="3041"/>
                  </a:cubicBezTo>
                  <a:lnTo>
                    <a:pt x="3425" y="3041"/>
                  </a:lnTo>
                  <a:cubicBezTo>
                    <a:pt x="3489" y="3041"/>
                    <a:pt x="3553" y="3041"/>
                    <a:pt x="3617" y="3009"/>
                  </a:cubicBezTo>
                  <a:lnTo>
                    <a:pt x="3969" y="3009"/>
                  </a:lnTo>
                  <a:cubicBezTo>
                    <a:pt x="4129" y="2977"/>
                    <a:pt x="4257" y="2977"/>
                    <a:pt x="4417" y="2945"/>
                  </a:cubicBezTo>
                  <a:cubicBezTo>
                    <a:pt x="4641" y="2913"/>
                    <a:pt x="4833" y="2849"/>
                    <a:pt x="5057" y="2785"/>
                  </a:cubicBezTo>
                  <a:cubicBezTo>
                    <a:pt x="5313" y="2689"/>
                    <a:pt x="5569" y="2593"/>
                    <a:pt x="5793" y="2465"/>
                  </a:cubicBezTo>
                  <a:cubicBezTo>
                    <a:pt x="5793" y="2433"/>
                    <a:pt x="5825" y="2433"/>
                    <a:pt x="5825" y="2433"/>
                  </a:cubicBezTo>
                  <a:cubicBezTo>
                    <a:pt x="5985" y="2337"/>
                    <a:pt x="6145" y="2209"/>
                    <a:pt x="6273" y="2113"/>
                  </a:cubicBezTo>
                  <a:cubicBezTo>
                    <a:pt x="6337" y="2049"/>
                    <a:pt x="6433" y="1953"/>
                    <a:pt x="6465" y="1889"/>
                  </a:cubicBezTo>
                  <a:cubicBezTo>
                    <a:pt x="6530" y="1825"/>
                    <a:pt x="6594" y="1729"/>
                    <a:pt x="6626" y="1665"/>
                  </a:cubicBezTo>
                  <a:lnTo>
                    <a:pt x="6722" y="1473"/>
                  </a:lnTo>
                  <a:cubicBezTo>
                    <a:pt x="6722" y="1409"/>
                    <a:pt x="6754" y="1345"/>
                    <a:pt x="6754" y="1281"/>
                  </a:cubicBezTo>
                  <a:cubicBezTo>
                    <a:pt x="6786" y="1217"/>
                    <a:pt x="6786" y="1153"/>
                    <a:pt x="6786" y="1089"/>
                  </a:cubicBezTo>
                  <a:lnTo>
                    <a:pt x="6786" y="1057"/>
                  </a:lnTo>
                  <a:lnTo>
                    <a:pt x="6786" y="33"/>
                  </a:lnTo>
                  <a:cubicBezTo>
                    <a:pt x="6786" y="33"/>
                    <a:pt x="6786" y="1"/>
                    <a:pt x="6754" y="1"/>
                  </a:cubicBezTo>
                  <a:cubicBezTo>
                    <a:pt x="6754" y="1"/>
                    <a:pt x="6722" y="33"/>
                    <a:pt x="6722" y="65"/>
                  </a:cubicBezTo>
                  <a:cubicBezTo>
                    <a:pt x="6722" y="129"/>
                    <a:pt x="6722" y="193"/>
                    <a:pt x="6690" y="257"/>
                  </a:cubicBezTo>
                  <a:cubicBezTo>
                    <a:pt x="6690" y="321"/>
                    <a:pt x="6690" y="385"/>
                    <a:pt x="6658" y="449"/>
                  </a:cubicBezTo>
                  <a:cubicBezTo>
                    <a:pt x="6626" y="513"/>
                    <a:pt x="6594" y="577"/>
                    <a:pt x="6562" y="641"/>
                  </a:cubicBezTo>
                  <a:cubicBezTo>
                    <a:pt x="6530" y="705"/>
                    <a:pt x="6465" y="769"/>
                    <a:pt x="6433" y="833"/>
                  </a:cubicBezTo>
                  <a:cubicBezTo>
                    <a:pt x="6369" y="897"/>
                    <a:pt x="6305" y="961"/>
                    <a:pt x="6241" y="1057"/>
                  </a:cubicBezTo>
                  <a:cubicBezTo>
                    <a:pt x="6113" y="1153"/>
                    <a:pt x="5953" y="1249"/>
                    <a:pt x="5793" y="1345"/>
                  </a:cubicBezTo>
                  <a:cubicBezTo>
                    <a:pt x="5793" y="1377"/>
                    <a:pt x="5793" y="1377"/>
                    <a:pt x="5761" y="1377"/>
                  </a:cubicBezTo>
                  <a:cubicBezTo>
                    <a:pt x="5537" y="1505"/>
                    <a:pt x="5313" y="1633"/>
                    <a:pt x="5025" y="1697"/>
                  </a:cubicBezTo>
                  <a:cubicBezTo>
                    <a:pt x="4833" y="1761"/>
                    <a:pt x="4641" y="1825"/>
                    <a:pt x="4417" y="1857"/>
                  </a:cubicBezTo>
                  <a:cubicBezTo>
                    <a:pt x="4257" y="1889"/>
                    <a:pt x="4129" y="1921"/>
                    <a:pt x="3969" y="1921"/>
                  </a:cubicBezTo>
                  <a:cubicBezTo>
                    <a:pt x="3873" y="1921"/>
                    <a:pt x="3745" y="1953"/>
                    <a:pt x="3617" y="1953"/>
                  </a:cubicBezTo>
                  <a:lnTo>
                    <a:pt x="3265" y="1953"/>
                  </a:lnTo>
                  <a:cubicBezTo>
                    <a:pt x="3169" y="1953"/>
                    <a:pt x="3041" y="1953"/>
                    <a:pt x="2945" y="1921"/>
                  </a:cubicBezTo>
                  <a:cubicBezTo>
                    <a:pt x="2849" y="1921"/>
                    <a:pt x="2721" y="1921"/>
                    <a:pt x="2625" y="1889"/>
                  </a:cubicBezTo>
                  <a:cubicBezTo>
                    <a:pt x="2497" y="1889"/>
                    <a:pt x="2401" y="1857"/>
                    <a:pt x="2305" y="1825"/>
                  </a:cubicBezTo>
                  <a:cubicBezTo>
                    <a:pt x="2177" y="1825"/>
                    <a:pt x="2049" y="1793"/>
                    <a:pt x="1953" y="1761"/>
                  </a:cubicBezTo>
                  <a:cubicBezTo>
                    <a:pt x="1793" y="1729"/>
                    <a:pt x="1665" y="1665"/>
                    <a:pt x="1537" y="1633"/>
                  </a:cubicBezTo>
                  <a:cubicBezTo>
                    <a:pt x="1377" y="1569"/>
                    <a:pt x="1216" y="1473"/>
                    <a:pt x="1056" y="1377"/>
                  </a:cubicBezTo>
                  <a:cubicBezTo>
                    <a:pt x="416" y="1025"/>
                    <a:pt x="96" y="545"/>
                    <a:pt x="96" y="33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5027825" y="3061925"/>
              <a:ext cx="184850" cy="96850"/>
            </a:xfrm>
            <a:custGeom>
              <a:avLst/>
              <a:gdLst/>
              <a:ahLst/>
              <a:cxnLst/>
              <a:rect l="l" t="t" r="r" b="b"/>
              <a:pathLst>
                <a:path w="7394" h="3874" extrusionOk="0">
                  <a:moveTo>
                    <a:pt x="3681" y="1"/>
                  </a:moveTo>
                  <a:cubicBezTo>
                    <a:pt x="2825" y="1"/>
                    <a:pt x="1969" y="193"/>
                    <a:pt x="1312" y="577"/>
                  </a:cubicBezTo>
                  <a:cubicBezTo>
                    <a:pt x="0" y="1313"/>
                    <a:pt x="0" y="2561"/>
                    <a:pt x="1344" y="3297"/>
                  </a:cubicBezTo>
                  <a:cubicBezTo>
                    <a:pt x="2001" y="3681"/>
                    <a:pt x="2857" y="3873"/>
                    <a:pt x="3713" y="3873"/>
                  </a:cubicBezTo>
                  <a:cubicBezTo>
                    <a:pt x="4569" y="3873"/>
                    <a:pt x="5425" y="3681"/>
                    <a:pt x="6081" y="3297"/>
                  </a:cubicBezTo>
                  <a:cubicBezTo>
                    <a:pt x="7394" y="2561"/>
                    <a:pt x="7362" y="1313"/>
                    <a:pt x="6049" y="577"/>
                  </a:cubicBezTo>
                  <a:cubicBezTo>
                    <a:pt x="5393" y="193"/>
                    <a:pt x="4537" y="1"/>
                    <a:pt x="36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5035825" y="3061125"/>
              <a:ext cx="168850" cy="98450"/>
            </a:xfrm>
            <a:custGeom>
              <a:avLst/>
              <a:gdLst/>
              <a:ahLst/>
              <a:cxnLst/>
              <a:rect l="l" t="t" r="r" b="b"/>
              <a:pathLst>
                <a:path w="6754" h="3938" extrusionOk="0">
                  <a:moveTo>
                    <a:pt x="3361" y="65"/>
                  </a:moveTo>
                  <a:cubicBezTo>
                    <a:pt x="4225" y="65"/>
                    <a:pt x="5057" y="257"/>
                    <a:pt x="5729" y="641"/>
                  </a:cubicBezTo>
                  <a:cubicBezTo>
                    <a:pt x="6337" y="993"/>
                    <a:pt x="6690" y="1473"/>
                    <a:pt x="6690" y="1985"/>
                  </a:cubicBezTo>
                  <a:cubicBezTo>
                    <a:pt x="6690" y="2465"/>
                    <a:pt x="6337" y="2945"/>
                    <a:pt x="5729" y="3329"/>
                  </a:cubicBezTo>
                  <a:cubicBezTo>
                    <a:pt x="5089" y="3697"/>
                    <a:pt x="4241" y="3881"/>
                    <a:pt x="3389" y="3881"/>
                  </a:cubicBezTo>
                  <a:cubicBezTo>
                    <a:pt x="2537" y="3881"/>
                    <a:pt x="1681" y="3697"/>
                    <a:pt x="1024" y="3329"/>
                  </a:cubicBezTo>
                  <a:cubicBezTo>
                    <a:pt x="384" y="2945"/>
                    <a:pt x="64" y="2465"/>
                    <a:pt x="64" y="1953"/>
                  </a:cubicBezTo>
                  <a:cubicBezTo>
                    <a:pt x="64" y="1473"/>
                    <a:pt x="384" y="993"/>
                    <a:pt x="1024" y="641"/>
                  </a:cubicBezTo>
                  <a:cubicBezTo>
                    <a:pt x="1665" y="257"/>
                    <a:pt x="2497" y="65"/>
                    <a:pt x="3361" y="65"/>
                  </a:cubicBezTo>
                  <a:close/>
                  <a:moveTo>
                    <a:pt x="3377" y="1"/>
                  </a:moveTo>
                  <a:cubicBezTo>
                    <a:pt x="2513" y="1"/>
                    <a:pt x="1649" y="193"/>
                    <a:pt x="992" y="577"/>
                  </a:cubicBezTo>
                  <a:cubicBezTo>
                    <a:pt x="352" y="929"/>
                    <a:pt x="0" y="1441"/>
                    <a:pt x="0" y="1953"/>
                  </a:cubicBezTo>
                  <a:cubicBezTo>
                    <a:pt x="0" y="2497"/>
                    <a:pt x="352" y="3009"/>
                    <a:pt x="992" y="3361"/>
                  </a:cubicBezTo>
                  <a:cubicBezTo>
                    <a:pt x="1665" y="3745"/>
                    <a:pt x="2529" y="3937"/>
                    <a:pt x="3393" y="3937"/>
                  </a:cubicBezTo>
                  <a:cubicBezTo>
                    <a:pt x="4257" y="3937"/>
                    <a:pt x="5121" y="3745"/>
                    <a:pt x="5761" y="3361"/>
                  </a:cubicBezTo>
                  <a:cubicBezTo>
                    <a:pt x="6401" y="3009"/>
                    <a:pt x="6754" y="2497"/>
                    <a:pt x="6754" y="1985"/>
                  </a:cubicBezTo>
                  <a:cubicBezTo>
                    <a:pt x="6754" y="1441"/>
                    <a:pt x="6401" y="929"/>
                    <a:pt x="5761" y="577"/>
                  </a:cubicBezTo>
                  <a:cubicBezTo>
                    <a:pt x="5105" y="193"/>
                    <a:pt x="4241" y="1"/>
                    <a:pt x="33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5047825" y="3072125"/>
              <a:ext cx="144850" cy="76450"/>
            </a:xfrm>
            <a:custGeom>
              <a:avLst/>
              <a:gdLst/>
              <a:ahLst/>
              <a:cxnLst/>
              <a:rect l="l" t="t" r="r" b="b"/>
              <a:pathLst>
                <a:path w="5794" h="3058" extrusionOk="0">
                  <a:moveTo>
                    <a:pt x="2881" y="1"/>
                  </a:moveTo>
                  <a:cubicBezTo>
                    <a:pt x="2209" y="1"/>
                    <a:pt x="1537" y="153"/>
                    <a:pt x="1025" y="457"/>
                  </a:cubicBezTo>
                  <a:cubicBezTo>
                    <a:pt x="0" y="1033"/>
                    <a:pt x="0" y="2025"/>
                    <a:pt x="1057" y="2601"/>
                  </a:cubicBezTo>
                  <a:cubicBezTo>
                    <a:pt x="1569" y="2905"/>
                    <a:pt x="2241" y="3057"/>
                    <a:pt x="2913" y="3057"/>
                  </a:cubicBezTo>
                  <a:cubicBezTo>
                    <a:pt x="3585" y="3057"/>
                    <a:pt x="4257" y="2905"/>
                    <a:pt x="4769" y="2601"/>
                  </a:cubicBezTo>
                  <a:cubicBezTo>
                    <a:pt x="5793" y="2025"/>
                    <a:pt x="5761" y="1033"/>
                    <a:pt x="4737" y="457"/>
                  </a:cubicBezTo>
                  <a:cubicBezTo>
                    <a:pt x="4225" y="153"/>
                    <a:pt x="3553" y="1"/>
                    <a:pt x="28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5053425" y="3071325"/>
              <a:ext cx="132850" cy="77850"/>
            </a:xfrm>
            <a:custGeom>
              <a:avLst/>
              <a:gdLst/>
              <a:ahLst/>
              <a:cxnLst/>
              <a:rect l="l" t="t" r="r" b="b"/>
              <a:pathLst>
                <a:path w="5314" h="3114" extrusionOk="0">
                  <a:moveTo>
                    <a:pt x="2657" y="73"/>
                  </a:moveTo>
                  <a:cubicBezTo>
                    <a:pt x="3329" y="73"/>
                    <a:pt x="4001" y="233"/>
                    <a:pt x="4513" y="521"/>
                  </a:cubicBezTo>
                  <a:cubicBezTo>
                    <a:pt x="4993" y="809"/>
                    <a:pt x="5249" y="1161"/>
                    <a:pt x="5249" y="1577"/>
                  </a:cubicBezTo>
                  <a:cubicBezTo>
                    <a:pt x="5249" y="1961"/>
                    <a:pt x="4993" y="2313"/>
                    <a:pt x="4513" y="2601"/>
                  </a:cubicBezTo>
                  <a:cubicBezTo>
                    <a:pt x="4001" y="2889"/>
                    <a:pt x="3337" y="3033"/>
                    <a:pt x="2673" y="3033"/>
                  </a:cubicBezTo>
                  <a:cubicBezTo>
                    <a:pt x="2009" y="3033"/>
                    <a:pt x="1345" y="2889"/>
                    <a:pt x="833" y="2601"/>
                  </a:cubicBezTo>
                  <a:cubicBezTo>
                    <a:pt x="352" y="2313"/>
                    <a:pt x="96" y="1961"/>
                    <a:pt x="96" y="1545"/>
                  </a:cubicBezTo>
                  <a:cubicBezTo>
                    <a:pt x="96" y="1161"/>
                    <a:pt x="352" y="809"/>
                    <a:pt x="833" y="521"/>
                  </a:cubicBezTo>
                  <a:cubicBezTo>
                    <a:pt x="1345" y="233"/>
                    <a:pt x="1985" y="73"/>
                    <a:pt x="2657" y="73"/>
                  </a:cubicBezTo>
                  <a:close/>
                  <a:moveTo>
                    <a:pt x="2661" y="1"/>
                  </a:moveTo>
                  <a:cubicBezTo>
                    <a:pt x="1985" y="1"/>
                    <a:pt x="1313" y="153"/>
                    <a:pt x="801" y="457"/>
                  </a:cubicBezTo>
                  <a:cubicBezTo>
                    <a:pt x="288" y="745"/>
                    <a:pt x="0" y="1129"/>
                    <a:pt x="0" y="1545"/>
                  </a:cubicBezTo>
                  <a:cubicBezTo>
                    <a:pt x="0" y="1993"/>
                    <a:pt x="288" y="2377"/>
                    <a:pt x="801" y="2665"/>
                  </a:cubicBezTo>
                  <a:cubicBezTo>
                    <a:pt x="1313" y="2953"/>
                    <a:pt x="1985" y="3113"/>
                    <a:pt x="2689" y="3113"/>
                  </a:cubicBezTo>
                  <a:cubicBezTo>
                    <a:pt x="3361" y="3113"/>
                    <a:pt x="4033" y="2953"/>
                    <a:pt x="4545" y="2665"/>
                  </a:cubicBezTo>
                  <a:cubicBezTo>
                    <a:pt x="5057" y="2377"/>
                    <a:pt x="5313" y="1993"/>
                    <a:pt x="5313" y="1577"/>
                  </a:cubicBezTo>
                  <a:cubicBezTo>
                    <a:pt x="5313" y="1129"/>
                    <a:pt x="5057" y="745"/>
                    <a:pt x="4545" y="457"/>
                  </a:cubicBezTo>
                  <a:cubicBezTo>
                    <a:pt x="4017" y="153"/>
                    <a:pt x="3337" y="1"/>
                    <a:pt x="266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5195850" y="31355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32" y="448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5119825" y="31667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5134250" y="31659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32" y="416"/>
                    <a:pt x="32" y="416"/>
                  </a:cubicBezTo>
                  <a:cubicBezTo>
                    <a:pt x="64" y="416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5149450" y="31635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5163050" y="31587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96" y="416"/>
                    <a:pt x="96" y="416"/>
                  </a:cubicBezTo>
                  <a:lnTo>
                    <a:pt x="96" y="32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5175050" y="31523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5185450" y="31451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64" y="416"/>
                    <a:pt x="96" y="416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5043825" y="31355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84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384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5104625" y="31659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33" y="416"/>
                    <a:pt x="33" y="416"/>
                  </a:cubicBezTo>
                  <a:cubicBezTo>
                    <a:pt x="65" y="416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5089425" y="31635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97" y="416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5075825" y="31587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5064625" y="31523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lnTo>
                    <a:pt x="65" y="416"/>
                  </a:lnTo>
                  <a:lnTo>
                    <a:pt x="65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5053425" y="31451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5078225" y="3085925"/>
              <a:ext cx="85650" cy="48850"/>
            </a:xfrm>
            <a:custGeom>
              <a:avLst/>
              <a:gdLst/>
              <a:ahLst/>
              <a:cxnLst/>
              <a:rect l="l" t="t" r="r" b="b"/>
              <a:pathLst>
                <a:path w="3426" h="1954" extrusionOk="0">
                  <a:moveTo>
                    <a:pt x="737" y="1"/>
                  </a:moveTo>
                  <a:lnTo>
                    <a:pt x="513" y="129"/>
                  </a:lnTo>
                  <a:lnTo>
                    <a:pt x="865" y="353"/>
                  </a:lnTo>
                  <a:cubicBezTo>
                    <a:pt x="833" y="385"/>
                    <a:pt x="801" y="385"/>
                    <a:pt x="737" y="417"/>
                  </a:cubicBezTo>
                  <a:cubicBezTo>
                    <a:pt x="705" y="449"/>
                    <a:pt x="673" y="481"/>
                    <a:pt x="641" y="481"/>
                  </a:cubicBezTo>
                  <a:lnTo>
                    <a:pt x="257" y="289"/>
                  </a:lnTo>
                  <a:lnTo>
                    <a:pt x="1" y="417"/>
                  </a:lnTo>
                  <a:lnTo>
                    <a:pt x="449" y="673"/>
                  </a:lnTo>
                  <a:cubicBezTo>
                    <a:pt x="161" y="993"/>
                    <a:pt x="257" y="1409"/>
                    <a:pt x="769" y="1697"/>
                  </a:cubicBezTo>
                  <a:cubicBezTo>
                    <a:pt x="1025" y="1857"/>
                    <a:pt x="1409" y="1953"/>
                    <a:pt x="1793" y="1953"/>
                  </a:cubicBezTo>
                  <a:lnTo>
                    <a:pt x="1793" y="1729"/>
                  </a:lnTo>
                  <a:cubicBezTo>
                    <a:pt x="1505" y="1697"/>
                    <a:pt x="1249" y="1633"/>
                    <a:pt x="1057" y="1537"/>
                  </a:cubicBezTo>
                  <a:cubicBezTo>
                    <a:pt x="737" y="1345"/>
                    <a:pt x="673" y="1089"/>
                    <a:pt x="769" y="865"/>
                  </a:cubicBezTo>
                  <a:lnTo>
                    <a:pt x="769" y="865"/>
                  </a:lnTo>
                  <a:lnTo>
                    <a:pt x="1505" y="1281"/>
                  </a:lnTo>
                  <a:lnTo>
                    <a:pt x="1729" y="1121"/>
                  </a:lnTo>
                  <a:lnTo>
                    <a:pt x="929" y="673"/>
                  </a:lnTo>
                  <a:cubicBezTo>
                    <a:pt x="961" y="641"/>
                    <a:pt x="993" y="641"/>
                    <a:pt x="1057" y="609"/>
                  </a:cubicBezTo>
                  <a:cubicBezTo>
                    <a:pt x="1089" y="577"/>
                    <a:pt x="1121" y="545"/>
                    <a:pt x="1185" y="545"/>
                  </a:cubicBezTo>
                  <a:lnTo>
                    <a:pt x="1985" y="993"/>
                  </a:lnTo>
                  <a:lnTo>
                    <a:pt x="2209" y="833"/>
                  </a:lnTo>
                  <a:lnTo>
                    <a:pt x="1505" y="449"/>
                  </a:lnTo>
                  <a:cubicBezTo>
                    <a:pt x="1624" y="419"/>
                    <a:pt x="1749" y="405"/>
                    <a:pt x="1874" y="405"/>
                  </a:cubicBezTo>
                  <a:cubicBezTo>
                    <a:pt x="2154" y="405"/>
                    <a:pt x="2436" y="476"/>
                    <a:pt x="2657" y="609"/>
                  </a:cubicBezTo>
                  <a:cubicBezTo>
                    <a:pt x="2849" y="705"/>
                    <a:pt x="2977" y="865"/>
                    <a:pt x="2977" y="1025"/>
                  </a:cubicBezTo>
                  <a:lnTo>
                    <a:pt x="3425" y="1025"/>
                  </a:lnTo>
                  <a:cubicBezTo>
                    <a:pt x="3393" y="801"/>
                    <a:pt x="3233" y="577"/>
                    <a:pt x="2977" y="417"/>
                  </a:cubicBezTo>
                  <a:cubicBezTo>
                    <a:pt x="2650" y="233"/>
                    <a:pt x="2244" y="153"/>
                    <a:pt x="1844" y="153"/>
                  </a:cubicBezTo>
                  <a:cubicBezTo>
                    <a:pt x="1617" y="153"/>
                    <a:pt x="1393" y="179"/>
                    <a:pt x="1185" y="225"/>
                  </a:cubicBezTo>
                  <a:lnTo>
                    <a:pt x="7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5077425" y="3084325"/>
              <a:ext cx="87250" cy="52050"/>
            </a:xfrm>
            <a:custGeom>
              <a:avLst/>
              <a:gdLst/>
              <a:ahLst/>
              <a:cxnLst/>
              <a:rect l="l" t="t" r="r" b="b"/>
              <a:pathLst>
                <a:path w="3490" h="2082" extrusionOk="0">
                  <a:moveTo>
                    <a:pt x="769" y="97"/>
                  </a:moveTo>
                  <a:lnTo>
                    <a:pt x="1185" y="353"/>
                  </a:lnTo>
                  <a:lnTo>
                    <a:pt x="1217" y="353"/>
                  </a:lnTo>
                  <a:cubicBezTo>
                    <a:pt x="1440" y="294"/>
                    <a:pt x="1676" y="266"/>
                    <a:pt x="1907" y="266"/>
                  </a:cubicBezTo>
                  <a:cubicBezTo>
                    <a:pt x="2307" y="266"/>
                    <a:pt x="2693" y="351"/>
                    <a:pt x="2977" y="513"/>
                  </a:cubicBezTo>
                  <a:cubicBezTo>
                    <a:pt x="3233" y="673"/>
                    <a:pt x="3393" y="833"/>
                    <a:pt x="3425" y="1057"/>
                  </a:cubicBezTo>
                  <a:lnTo>
                    <a:pt x="3041" y="1057"/>
                  </a:lnTo>
                  <a:cubicBezTo>
                    <a:pt x="3009" y="897"/>
                    <a:pt x="2881" y="737"/>
                    <a:pt x="2721" y="641"/>
                  </a:cubicBezTo>
                  <a:cubicBezTo>
                    <a:pt x="2500" y="508"/>
                    <a:pt x="2218" y="437"/>
                    <a:pt x="1928" y="437"/>
                  </a:cubicBezTo>
                  <a:cubicBezTo>
                    <a:pt x="1798" y="437"/>
                    <a:pt x="1666" y="451"/>
                    <a:pt x="1537" y="481"/>
                  </a:cubicBezTo>
                  <a:cubicBezTo>
                    <a:pt x="1537" y="481"/>
                    <a:pt x="1505" y="481"/>
                    <a:pt x="1505" y="513"/>
                  </a:cubicBezTo>
                  <a:lnTo>
                    <a:pt x="1537" y="545"/>
                  </a:lnTo>
                  <a:lnTo>
                    <a:pt x="2177" y="929"/>
                  </a:lnTo>
                  <a:lnTo>
                    <a:pt x="2017" y="1025"/>
                  </a:lnTo>
                  <a:lnTo>
                    <a:pt x="1217" y="577"/>
                  </a:lnTo>
                  <a:cubicBezTo>
                    <a:pt x="1153" y="577"/>
                    <a:pt x="1121" y="609"/>
                    <a:pt x="1057" y="641"/>
                  </a:cubicBezTo>
                  <a:cubicBezTo>
                    <a:pt x="1025" y="641"/>
                    <a:pt x="993" y="673"/>
                    <a:pt x="961" y="705"/>
                  </a:cubicBezTo>
                  <a:cubicBezTo>
                    <a:pt x="929" y="705"/>
                    <a:pt x="929" y="737"/>
                    <a:pt x="929" y="737"/>
                  </a:cubicBezTo>
                  <a:cubicBezTo>
                    <a:pt x="929" y="769"/>
                    <a:pt x="929" y="769"/>
                    <a:pt x="961" y="769"/>
                  </a:cubicBezTo>
                  <a:lnTo>
                    <a:pt x="1697" y="1185"/>
                  </a:lnTo>
                  <a:lnTo>
                    <a:pt x="1505" y="1313"/>
                  </a:lnTo>
                  <a:lnTo>
                    <a:pt x="833" y="897"/>
                  </a:lnTo>
                  <a:lnTo>
                    <a:pt x="769" y="897"/>
                  </a:lnTo>
                  <a:cubicBezTo>
                    <a:pt x="641" y="1153"/>
                    <a:pt x="737" y="1441"/>
                    <a:pt x="1057" y="1633"/>
                  </a:cubicBezTo>
                  <a:cubicBezTo>
                    <a:pt x="1249" y="1729"/>
                    <a:pt x="1505" y="1793"/>
                    <a:pt x="1761" y="1825"/>
                  </a:cubicBezTo>
                  <a:lnTo>
                    <a:pt x="1761" y="1985"/>
                  </a:lnTo>
                  <a:cubicBezTo>
                    <a:pt x="1409" y="1985"/>
                    <a:pt x="1057" y="1889"/>
                    <a:pt x="801" y="1729"/>
                  </a:cubicBezTo>
                  <a:cubicBezTo>
                    <a:pt x="545" y="1601"/>
                    <a:pt x="385" y="1409"/>
                    <a:pt x="353" y="1217"/>
                  </a:cubicBezTo>
                  <a:cubicBezTo>
                    <a:pt x="321" y="1057"/>
                    <a:pt x="385" y="897"/>
                    <a:pt x="513" y="769"/>
                  </a:cubicBezTo>
                  <a:lnTo>
                    <a:pt x="513" y="737"/>
                  </a:lnTo>
                  <a:cubicBezTo>
                    <a:pt x="513" y="705"/>
                    <a:pt x="513" y="705"/>
                    <a:pt x="481" y="705"/>
                  </a:cubicBezTo>
                  <a:lnTo>
                    <a:pt x="97" y="481"/>
                  </a:lnTo>
                  <a:lnTo>
                    <a:pt x="289" y="385"/>
                  </a:lnTo>
                  <a:lnTo>
                    <a:pt x="641" y="577"/>
                  </a:lnTo>
                  <a:cubicBezTo>
                    <a:pt x="641" y="593"/>
                    <a:pt x="649" y="601"/>
                    <a:pt x="657" y="601"/>
                  </a:cubicBezTo>
                  <a:cubicBezTo>
                    <a:pt x="665" y="601"/>
                    <a:pt x="673" y="593"/>
                    <a:pt x="673" y="577"/>
                  </a:cubicBezTo>
                  <a:cubicBezTo>
                    <a:pt x="705" y="577"/>
                    <a:pt x="737" y="545"/>
                    <a:pt x="801" y="513"/>
                  </a:cubicBezTo>
                  <a:cubicBezTo>
                    <a:pt x="833" y="481"/>
                    <a:pt x="865" y="481"/>
                    <a:pt x="929" y="449"/>
                  </a:cubicBezTo>
                  <a:lnTo>
                    <a:pt x="929" y="417"/>
                  </a:lnTo>
                  <a:lnTo>
                    <a:pt x="929" y="385"/>
                  </a:lnTo>
                  <a:lnTo>
                    <a:pt x="609" y="193"/>
                  </a:lnTo>
                  <a:lnTo>
                    <a:pt x="769" y="97"/>
                  </a:lnTo>
                  <a:close/>
                  <a:moveTo>
                    <a:pt x="737" y="1"/>
                  </a:moveTo>
                  <a:lnTo>
                    <a:pt x="513" y="161"/>
                  </a:lnTo>
                  <a:cubicBezTo>
                    <a:pt x="481" y="161"/>
                    <a:pt x="481" y="193"/>
                    <a:pt x="481" y="193"/>
                  </a:cubicBezTo>
                  <a:cubicBezTo>
                    <a:pt x="481" y="193"/>
                    <a:pt x="481" y="225"/>
                    <a:pt x="513" y="225"/>
                  </a:cubicBezTo>
                  <a:lnTo>
                    <a:pt x="833" y="417"/>
                  </a:lnTo>
                  <a:cubicBezTo>
                    <a:pt x="801" y="417"/>
                    <a:pt x="769" y="449"/>
                    <a:pt x="769" y="449"/>
                  </a:cubicBezTo>
                  <a:cubicBezTo>
                    <a:pt x="705" y="481"/>
                    <a:pt x="673" y="481"/>
                    <a:pt x="641" y="513"/>
                  </a:cubicBezTo>
                  <a:lnTo>
                    <a:pt x="289" y="289"/>
                  </a:lnTo>
                  <a:lnTo>
                    <a:pt x="257" y="289"/>
                  </a:lnTo>
                  <a:lnTo>
                    <a:pt x="1" y="449"/>
                  </a:lnTo>
                  <a:lnTo>
                    <a:pt x="1" y="481"/>
                  </a:lnTo>
                  <a:lnTo>
                    <a:pt x="1" y="513"/>
                  </a:lnTo>
                  <a:lnTo>
                    <a:pt x="417" y="737"/>
                  </a:lnTo>
                  <a:cubicBezTo>
                    <a:pt x="289" y="897"/>
                    <a:pt x="257" y="1057"/>
                    <a:pt x="289" y="1217"/>
                  </a:cubicBezTo>
                  <a:cubicBezTo>
                    <a:pt x="321" y="1441"/>
                    <a:pt x="513" y="1633"/>
                    <a:pt x="769" y="1793"/>
                  </a:cubicBezTo>
                  <a:cubicBezTo>
                    <a:pt x="1057" y="1953"/>
                    <a:pt x="1409" y="2049"/>
                    <a:pt x="1793" y="2081"/>
                  </a:cubicBezTo>
                  <a:cubicBezTo>
                    <a:pt x="1825" y="2081"/>
                    <a:pt x="1825" y="2049"/>
                    <a:pt x="1825" y="2049"/>
                  </a:cubicBezTo>
                  <a:lnTo>
                    <a:pt x="1857" y="2049"/>
                  </a:lnTo>
                  <a:lnTo>
                    <a:pt x="1857" y="1793"/>
                  </a:lnTo>
                  <a:cubicBezTo>
                    <a:pt x="1825" y="1761"/>
                    <a:pt x="1825" y="1761"/>
                    <a:pt x="1793" y="1761"/>
                  </a:cubicBezTo>
                  <a:cubicBezTo>
                    <a:pt x="1537" y="1729"/>
                    <a:pt x="1281" y="1665"/>
                    <a:pt x="1121" y="1569"/>
                  </a:cubicBezTo>
                  <a:cubicBezTo>
                    <a:pt x="833" y="1409"/>
                    <a:pt x="737" y="1185"/>
                    <a:pt x="833" y="993"/>
                  </a:cubicBezTo>
                  <a:lnTo>
                    <a:pt x="833" y="993"/>
                  </a:lnTo>
                  <a:lnTo>
                    <a:pt x="1505" y="1377"/>
                  </a:lnTo>
                  <a:lnTo>
                    <a:pt x="1537" y="1377"/>
                  </a:lnTo>
                  <a:lnTo>
                    <a:pt x="1793" y="1217"/>
                  </a:lnTo>
                  <a:lnTo>
                    <a:pt x="1793" y="1185"/>
                  </a:lnTo>
                  <a:lnTo>
                    <a:pt x="1793" y="1153"/>
                  </a:lnTo>
                  <a:lnTo>
                    <a:pt x="1025" y="737"/>
                  </a:lnTo>
                  <a:cubicBezTo>
                    <a:pt x="1057" y="705"/>
                    <a:pt x="1089" y="705"/>
                    <a:pt x="1089" y="673"/>
                  </a:cubicBezTo>
                  <a:cubicBezTo>
                    <a:pt x="1121" y="673"/>
                    <a:pt x="1185" y="641"/>
                    <a:pt x="1217" y="641"/>
                  </a:cubicBezTo>
                  <a:lnTo>
                    <a:pt x="1985" y="1089"/>
                  </a:lnTo>
                  <a:lnTo>
                    <a:pt x="2017" y="1089"/>
                  </a:lnTo>
                  <a:lnTo>
                    <a:pt x="2273" y="929"/>
                  </a:lnTo>
                  <a:lnTo>
                    <a:pt x="2273" y="897"/>
                  </a:lnTo>
                  <a:lnTo>
                    <a:pt x="2273" y="865"/>
                  </a:lnTo>
                  <a:lnTo>
                    <a:pt x="1633" y="513"/>
                  </a:lnTo>
                  <a:cubicBezTo>
                    <a:pt x="1732" y="496"/>
                    <a:pt x="1831" y="488"/>
                    <a:pt x="1928" y="488"/>
                  </a:cubicBezTo>
                  <a:cubicBezTo>
                    <a:pt x="2207" y="488"/>
                    <a:pt x="2467" y="554"/>
                    <a:pt x="2657" y="673"/>
                  </a:cubicBezTo>
                  <a:cubicBezTo>
                    <a:pt x="2849" y="801"/>
                    <a:pt x="2945" y="929"/>
                    <a:pt x="2977" y="1057"/>
                  </a:cubicBezTo>
                  <a:cubicBezTo>
                    <a:pt x="2977" y="1089"/>
                    <a:pt x="3009" y="1089"/>
                    <a:pt x="3009" y="1089"/>
                  </a:cubicBezTo>
                  <a:lnTo>
                    <a:pt x="3489" y="1089"/>
                  </a:lnTo>
                  <a:lnTo>
                    <a:pt x="3489" y="1057"/>
                  </a:lnTo>
                  <a:cubicBezTo>
                    <a:pt x="3457" y="833"/>
                    <a:pt x="3297" y="609"/>
                    <a:pt x="3009" y="449"/>
                  </a:cubicBezTo>
                  <a:cubicBezTo>
                    <a:pt x="2701" y="264"/>
                    <a:pt x="2299" y="171"/>
                    <a:pt x="1891" y="171"/>
                  </a:cubicBezTo>
                  <a:cubicBezTo>
                    <a:pt x="1663" y="171"/>
                    <a:pt x="1434" y="200"/>
                    <a:pt x="1217" y="257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4884600" y="3321175"/>
              <a:ext cx="168050" cy="73650"/>
            </a:xfrm>
            <a:custGeom>
              <a:avLst/>
              <a:gdLst/>
              <a:ahLst/>
              <a:cxnLst/>
              <a:rect l="l" t="t" r="r" b="b"/>
              <a:pathLst>
                <a:path w="6722" h="2946" extrusionOk="0">
                  <a:moveTo>
                    <a:pt x="0" y="0"/>
                  </a:moveTo>
                  <a:lnTo>
                    <a:pt x="0" y="993"/>
                  </a:lnTo>
                  <a:cubicBezTo>
                    <a:pt x="0" y="1505"/>
                    <a:pt x="320" y="1985"/>
                    <a:pt x="992" y="2369"/>
                  </a:cubicBezTo>
                  <a:cubicBezTo>
                    <a:pt x="1152" y="2465"/>
                    <a:pt x="1312" y="2561"/>
                    <a:pt x="1472" y="2625"/>
                  </a:cubicBezTo>
                  <a:cubicBezTo>
                    <a:pt x="1600" y="2657"/>
                    <a:pt x="1760" y="2721"/>
                    <a:pt x="1888" y="2753"/>
                  </a:cubicBezTo>
                  <a:cubicBezTo>
                    <a:pt x="2017" y="2785"/>
                    <a:pt x="2113" y="2817"/>
                    <a:pt x="2241" y="2849"/>
                  </a:cubicBezTo>
                  <a:cubicBezTo>
                    <a:pt x="2337" y="2849"/>
                    <a:pt x="2465" y="2881"/>
                    <a:pt x="2561" y="2881"/>
                  </a:cubicBezTo>
                  <a:cubicBezTo>
                    <a:pt x="2689" y="2913"/>
                    <a:pt x="2785" y="2913"/>
                    <a:pt x="2881" y="2913"/>
                  </a:cubicBezTo>
                  <a:cubicBezTo>
                    <a:pt x="3009" y="2945"/>
                    <a:pt x="3105" y="2945"/>
                    <a:pt x="3233" y="2945"/>
                  </a:cubicBezTo>
                  <a:lnTo>
                    <a:pt x="3553" y="2945"/>
                  </a:lnTo>
                  <a:cubicBezTo>
                    <a:pt x="3681" y="2945"/>
                    <a:pt x="3809" y="2945"/>
                    <a:pt x="3937" y="2913"/>
                  </a:cubicBezTo>
                  <a:cubicBezTo>
                    <a:pt x="4097" y="2913"/>
                    <a:pt x="4225" y="2881"/>
                    <a:pt x="4353" y="2849"/>
                  </a:cubicBezTo>
                  <a:cubicBezTo>
                    <a:pt x="4577" y="2817"/>
                    <a:pt x="4801" y="2753"/>
                    <a:pt x="4993" y="2689"/>
                  </a:cubicBezTo>
                  <a:cubicBezTo>
                    <a:pt x="5281" y="2625"/>
                    <a:pt x="5505" y="2497"/>
                    <a:pt x="5729" y="2369"/>
                  </a:cubicBezTo>
                  <a:cubicBezTo>
                    <a:pt x="5761" y="2369"/>
                    <a:pt x="5761" y="2369"/>
                    <a:pt x="5793" y="2337"/>
                  </a:cubicBezTo>
                  <a:cubicBezTo>
                    <a:pt x="5953" y="2241"/>
                    <a:pt x="6081" y="2145"/>
                    <a:pt x="6209" y="2049"/>
                  </a:cubicBezTo>
                  <a:cubicBezTo>
                    <a:pt x="6273" y="1953"/>
                    <a:pt x="6337" y="1889"/>
                    <a:pt x="6401" y="1825"/>
                  </a:cubicBezTo>
                  <a:cubicBezTo>
                    <a:pt x="6465" y="1761"/>
                    <a:pt x="6497" y="1665"/>
                    <a:pt x="6561" y="1601"/>
                  </a:cubicBezTo>
                  <a:cubicBezTo>
                    <a:pt x="6593" y="1537"/>
                    <a:pt x="6625" y="1473"/>
                    <a:pt x="6625" y="1409"/>
                  </a:cubicBezTo>
                  <a:cubicBezTo>
                    <a:pt x="6657" y="1345"/>
                    <a:pt x="6689" y="1281"/>
                    <a:pt x="6689" y="1217"/>
                  </a:cubicBezTo>
                  <a:cubicBezTo>
                    <a:pt x="6689" y="1153"/>
                    <a:pt x="6721" y="1089"/>
                    <a:pt x="6721" y="1025"/>
                  </a:cubicBezTo>
                  <a:lnTo>
                    <a:pt x="6721" y="32"/>
                  </a:lnTo>
                  <a:cubicBezTo>
                    <a:pt x="6721" y="96"/>
                    <a:pt x="6721" y="161"/>
                    <a:pt x="6689" y="225"/>
                  </a:cubicBezTo>
                  <a:cubicBezTo>
                    <a:pt x="6689" y="289"/>
                    <a:pt x="6657" y="353"/>
                    <a:pt x="6657" y="417"/>
                  </a:cubicBezTo>
                  <a:cubicBezTo>
                    <a:pt x="6625" y="481"/>
                    <a:pt x="6593" y="545"/>
                    <a:pt x="6561" y="609"/>
                  </a:cubicBezTo>
                  <a:cubicBezTo>
                    <a:pt x="6529" y="673"/>
                    <a:pt x="6465" y="737"/>
                    <a:pt x="6433" y="801"/>
                  </a:cubicBezTo>
                  <a:cubicBezTo>
                    <a:pt x="6369" y="897"/>
                    <a:pt x="6305" y="961"/>
                    <a:pt x="6209" y="1025"/>
                  </a:cubicBezTo>
                  <a:cubicBezTo>
                    <a:pt x="6081" y="1153"/>
                    <a:pt x="5953" y="1249"/>
                    <a:pt x="5793" y="1345"/>
                  </a:cubicBezTo>
                  <a:cubicBezTo>
                    <a:pt x="5761" y="1345"/>
                    <a:pt x="5761" y="1377"/>
                    <a:pt x="5761" y="1377"/>
                  </a:cubicBezTo>
                  <a:cubicBezTo>
                    <a:pt x="5537" y="1505"/>
                    <a:pt x="5281" y="1601"/>
                    <a:pt x="5025" y="1697"/>
                  </a:cubicBezTo>
                  <a:cubicBezTo>
                    <a:pt x="4801" y="1761"/>
                    <a:pt x="4609" y="1825"/>
                    <a:pt x="4385" y="1857"/>
                  </a:cubicBezTo>
                  <a:cubicBezTo>
                    <a:pt x="4225" y="1889"/>
                    <a:pt x="4097" y="1889"/>
                    <a:pt x="3937" y="1921"/>
                  </a:cubicBezTo>
                  <a:cubicBezTo>
                    <a:pt x="3809" y="1921"/>
                    <a:pt x="3713" y="1953"/>
                    <a:pt x="3585" y="1953"/>
                  </a:cubicBezTo>
                  <a:lnTo>
                    <a:pt x="3233" y="1953"/>
                  </a:lnTo>
                  <a:cubicBezTo>
                    <a:pt x="3105" y="1953"/>
                    <a:pt x="3009" y="1921"/>
                    <a:pt x="2913" y="1921"/>
                  </a:cubicBezTo>
                  <a:cubicBezTo>
                    <a:pt x="2785" y="1921"/>
                    <a:pt x="2689" y="1889"/>
                    <a:pt x="2561" y="1889"/>
                  </a:cubicBezTo>
                  <a:cubicBezTo>
                    <a:pt x="2465" y="1889"/>
                    <a:pt x="2337" y="1857"/>
                    <a:pt x="2241" y="1825"/>
                  </a:cubicBezTo>
                  <a:cubicBezTo>
                    <a:pt x="2113" y="1825"/>
                    <a:pt x="2017" y="1793"/>
                    <a:pt x="1888" y="1761"/>
                  </a:cubicBezTo>
                  <a:cubicBezTo>
                    <a:pt x="1760" y="1697"/>
                    <a:pt x="1632" y="1665"/>
                    <a:pt x="1472" y="1601"/>
                  </a:cubicBezTo>
                  <a:cubicBezTo>
                    <a:pt x="1312" y="1537"/>
                    <a:pt x="1152" y="1473"/>
                    <a:pt x="992" y="1377"/>
                  </a:cubicBezTo>
                  <a:cubicBezTo>
                    <a:pt x="352" y="993"/>
                    <a:pt x="0" y="481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4883800" y="3319575"/>
              <a:ext cx="169650" cy="76050"/>
            </a:xfrm>
            <a:custGeom>
              <a:avLst/>
              <a:gdLst/>
              <a:ahLst/>
              <a:cxnLst/>
              <a:rect l="l" t="t" r="r" b="b"/>
              <a:pathLst>
                <a:path w="6786" h="3042" extrusionOk="0">
                  <a:moveTo>
                    <a:pt x="64" y="449"/>
                  </a:moveTo>
                  <a:cubicBezTo>
                    <a:pt x="224" y="833"/>
                    <a:pt x="544" y="1185"/>
                    <a:pt x="992" y="1441"/>
                  </a:cubicBezTo>
                  <a:cubicBezTo>
                    <a:pt x="1152" y="1537"/>
                    <a:pt x="1312" y="1633"/>
                    <a:pt x="1504" y="1697"/>
                  </a:cubicBezTo>
                  <a:cubicBezTo>
                    <a:pt x="1632" y="1729"/>
                    <a:pt x="1760" y="1793"/>
                    <a:pt x="1920" y="1825"/>
                  </a:cubicBezTo>
                  <a:cubicBezTo>
                    <a:pt x="2017" y="1857"/>
                    <a:pt x="2145" y="1889"/>
                    <a:pt x="2273" y="1921"/>
                  </a:cubicBezTo>
                  <a:cubicBezTo>
                    <a:pt x="2369" y="1953"/>
                    <a:pt x="2497" y="1953"/>
                    <a:pt x="2593" y="1985"/>
                  </a:cubicBezTo>
                  <a:cubicBezTo>
                    <a:pt x="2689" y="1985"/>
                    <a:pt x="2817" y="2017"/>
                    <a:pt x="2913" y="2017"/>
                  </a:cubicBezTo>
                  <a:lnTo>
                    <a:pt x="3969" y="2017"/>
                  </a:lnTo>
                  <a:cubicBezTo>
                    <a:pt x="4129" y="1985"/>
                    <a:pt x="4257" y="1953"/>
                    <a:pt x="4417" y="1953"/>
                  </a:cubicBezTo>
                  <a:cubicBezTo>
                    <a:pt x="4641" y="1889"/>
                    <a:pt x="4833" y="1857"/>
                    <a:pt x="5057" y="1793"/>
                  </a:cubicBezTo>
                  <a:cubicBezTo>
                    <a:pt x="5313" y="1697"/>
                    <a:pt x="5569" y="1569"/>
                    <a:pt x="5793" y="1441"/>
                  </a:cubicBezTo>
                  <a:lnTo>
                    <a:pt x="5825" y="1441"/>
                  </a:lnTo>
                  <a:cubicBezTo>
                    <a:pt x="5985" y="1345"/>
                    <a:pt x="6145" y="1217"/>
                    <a:pt x="6273" y="1121"/>
                  </a:cubicBezTo>
                  <a:cubicBezTo>
                    <a:pt x="6337" y="1025"/>
                    <a:pt x="6401" y="961"/>
                    <a:pt x="6465" y="897"/>
                  </a:cubicBezTo>
                  <a:cubicBezTo>
                    <a:pt x="6529" y="833"/>
                    <a:pt x="6561" y="737"/>
                    <a:pt x="6625" y="673"/>
                  </a:cubicBezTo>
                  <a:cubicBezTo>
                    <a:pt x="6657" y="609"/>
                    <a:pt x="6689" y="545"/>
                    <a:pt x="6721" y="481"/>
                  </a:cubicBezTo>
                  <a:lnTo>
                    <a:pt x="6721" y="1057"/>
                  </a:lnTo>
                  <a:lnTo>
                    <a:pt x="6721" y="1089"/>
                  </a:lnTo>
                  <a:cubicBezTo>
                    <a:pt x="6721" y="1153"/>
                    <a:pt x="6721" y="1217"/>
                    <a:pt x="6689" y="1281"/>
                  </a:cubicBezTo>
                  <a:cubicBezTo>
                    <a:pt x="6689" y="1345"/>
                    <a:pt x="6657" y="1409"/>
                    <a:pt x="6657" y="1473"/>
                  </a:cubicBezTo>
                  <a:cubicBezTo>
                    <a:pt x="6625" y="1537"/>
                    <a:pt x="6593" y="1601"/>
                    <a:pt x="6561" y="1665"/>
                  </a:cubicBezTo>
                  <a:cubicBezTo>
                    <a:pt x="6529" y="1729"/>
                    <a:pt x="6465" y="1793"/>
                    <a:pt x="6433" y="1857"/>
                  </a:cubicBezTo>
                  <a:lnTo>
                    <a:pt x="6209" y="2081"/>
                  </a:lnTo>
                  <a:cubicBezTo>
                    <a:pt x="6113" y="2177"/>
                    <a:pt x="5953" y="2273"/>
                    <a:pt x="5793" y="2369"/>
                  </a:cubicBezTo>
                  <a:cubicBezTo>
                    <a:pt x="5793" y="2401"/>
                    <a:pt x="5761" y="2401"/>
                    <a:pt x="5761" y="2401"/>
                  </a:cubicBezTo>
                  <a:cubicBezTo>
                    <a:pt x="5537" y="2529"/>
                    <a:pt x="5313" y="2625"/>
                    <a:pt x="5025" y="2721"/>
                  </a:cubicBezTo>
                  <a:cubicBezTo>
                    <a:pt x="4833" y="2785"/>
                    <a:pt x="4609" y="2849"/>
                    <a:pt x="4385" y="2881"/>
                  </a:cubicBezTo>
                  <a:cubicBezTo>
                    <a:pt x="4257" y="2913"/>
                    <a:pt x="4129" y="2913"/>
                    <a:pt x="3969" y="2945"/>
                  </a:cubicBezTo>
                  <a:cubicBezTo>
                    <a:pt x="3841" y="2945"/>
                    <a:pt x="3745" y="2977"/>
                    <a:pt x="3617" y="2977"/>
                  </a:cubicBezTo>
                  <a:lnTo>
                    <a:pt x="3265" y="2977"/>
                  </a:lnTo>
                  <a:cubicBezTo>
                    <a:pt x="3169" y="2977"/>
                    <a:pt x="3041" y="2945"/>
                    <a:pt x="2945" y="2945"/>
                  </a:cubicBezTo>
                  <a:cubicBezTo>
                    <a:pt x="2817" y="2945"/>
                    <a:pt x="2721" y="2945"/>
                    <a:pt x="2625" y="2913"/>
                  </a:cubicBezTo>
                  <a:cubicBezTo>
                    <a:pt x="2497" y="2913"/>
                    <a:pt x="2401" y="2881"/>
                    <a:pt x="2273" y="2849"/>
                  </a:cubicBezTo>
                  <a:cubicBezTo>
                    <a:pt x="2177" y="2849"/>
                    <a:pt x="2049" y="2817"/>
                    <a:pt x="1920" y="2785"/>
                  </a:cubicBezTo>
                  <a:cubicBezTo>
                    <a:pt x="1792" y="2721"/>
                    <a:pt x="1664" y="2689"/>
                    <a:pt x="1536" y="2625"/>
                  </a:cubicBezTo>
                  <a:cubicBezTo>
                    <a:pt x="1344" y="2561"/>
                    <a:pt x="1184" y="2497"/>
                    <a:pt x="1056" y="2401"/>
                  </a:cubicBezTo>
                  <a:cubicBezTo>
                    <a:pt x="416" y="2049"/>
                    <a:pt x="64" y="1569"/>
                    <a:pt x="64" y="1057"/>
                  </a:cubicBezTo>
                  <a:lnTo>
                    <a:pt x="64" y="449"/>
                  </a:lnTo>
                  <a:close/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1057"/>
                  </a:lnTo>
                  <a:cubicBezTo>
                    <a:pt x="0" y="1601"/>
                    <a:pt x="352" y="2081"/>
                    <a:pt x="1024" y="2465"/>
                  </a:cubicBezTo>
                  <a:cubicBezTo>
                    <a:pt x="1152" y="2561"/>
                    <a:pt x="1312" y="2625"/>
                    <a:pt x="1504" y="2689"/>
                  </a:cubicBezTo>
                  <a:cubicBezTo>
                    <a:pt x="1632" y="2753"/>
                    <a:pt x="1760" y="2817"/>
                    <a:pt x="1920" y="2849"/>
                  </a:cubicBezTo>
                  <a:cubicBezTo>
                    <a:pt x="2017" y="2881"/>
                    <a:pt x="2145" y="2913"/>
                    <a:pt x="2273" y="2945"/>
                  </a:cubicBezTo>
                  <a:cubicBezTo>
                    <a:pt x="2369" y="2945"/>
                    <a:pt x="2497" y="2977"/>
                    <a:pt x="2593" y="2977"/>
                  </a:cubicBezTo>
                  <a:cubicBezTo>
                    <a:pt x="2721" y="3009"/>
                    <a:pt x="2817" y="3009"/>
                    <a:pt x="2913" y="3041"/>
                  </a:cubicBezTo>
                  <a:lnTo>
                    <a:pt x="3585" y="3041"/>
                  </a:lnTo>
                  <a:cubicBezTo>
                    <a:pt x="3713" y="3041"/>
                    <a:pt x="3841" y="3041"/>
                    <a:pt x="3969" y="3009"/>
                  </a:cubicBezTo>
                  <a:cubicBezTo>
                    <a:pt x="4129" y="3009"/>
                    <a:pt x="4257" y="2977"/>
                    <a:pt x="4385" y="2945"/>
                  </a:cubicBezTo>
                  <a:cubicBezTo>
                    <a:pt x="4641" y="2913"/>
                    <a:pt x="4833" y="2849"/>
                    <a:pt x="5057" y="2785"/>
                  </a:cubicBezTo>
                  <a:cubicBezTo>
                    <a:pt x="5313" y="2721"/>
                    <a:pt x="5569" y="2593"/>
                    <a:pt x="5793" y="2465"/>
                  </a:cubicBezTo>
                  <a:cubicBezTo>
                    <a:pt x="5793" y="2465"/>
                    <a:pt x="5825" y="2465"/>
                    <a:pt x="5825" y="2433"/>
                  </a:cubicBezTo>
                  <a:cubicBezTo>
                    <a:pt x="5985" y="2337"/>
                    <a:pt x="6145" y="2241"/>
                    <a:pt x="6273" y="2113"/>
                  </a:cubicBezTo>
                  <a:cubicBezTo>
                    <a:pt x="6337" y="2049"/>
                    <a:pt x="6401" y="1985"/>
                    <a:pt x="6465" y="1889"/>
                  </a:cubicBezTo>
                  <a:cubicBezTo>
                    <a:pt x="6529" y="1825"/>
                    <a:pt x="6561" y="1761"/>
                    <a:pt x="6625" y="1697"/>
                  </a:cubicBezTo>
                  <a:cubicBezTo>
                    <a:pt x="6657" y="1633"/>
                    <a:pt x="6689" y="1569"/>
                    <a:pt x="6689" y="1505"/>
                  </a:cubicBezTo>
                  <a:cubicBezTo>
                    <a:pt x="6721" y="1441"/>
                    <a:pt x="6753" y="1377"/>
                    <a:pt x="6753" y="1313"/>
                  </a:cubicBezTo>
                  <a:cubicBezTo>
                    <a:pt x="6785" y="1249"/>
                    <a:pt x="6785" y="1153"/>
                    <a:pt x="6785" y="1089"/>
                  </a:cubicBezTo>
                  <a:lnTo>
                    <a:pt x="6785" y="1057"/>
                  </a:lnTo>
                  <a:lnTo>
                    <a:pt x="6785" y="64"/>
                  </a:lnTo>
                  <a:cubicBezTo>
                    <a:pt x="6785" y="32"/>
                    <a:pt x="6785" y="32"/>
                    <a:pt x="6753" y="32"/>
                  </a:cubicBezTo>
                  <a:cubicBezTo>
                    <a:pt x="6721" y="32"/>
                    <a:pt x="6721" y="32"/>
                    <a:pt x="6721" y="64"/>
                  </a:cubicBezTo>
                  <a:lnTo>
                    <a:pt x="6721" y="96"/>
                  </a:lnTo>
                  <a:cubicBezTo>
                    <a:pt x="6721" y="160"/>
                    <a:pt x="6721" y="225"/>
                    <a:pt x="6689" y="289"/>
                  </a:cubicBezTo>
                  <a:cubicBezTo>
                    <a:pt x="6689" y="353"/>
                    <a:pt x="6657" y="417"/>
                    <a:pt x="6657" y="481"/>
                  </a:cubicBezTo>
                  <a:cubicBezTo>
                    <a:pt x="6625" y="513"/>
                    <a:pt x="6593" y="577"/>
                    <a:pt x="6561" y="641"/>
                  </a:cubicBezTo>
                  <a:cubicBezTo>
                    <a:pt x="6529" y="705"/>
                    <a:pt x="6465" y="769"/>
                    <a:pt x="6433" y="833"/>
                  </a:cubicBezTo>
                  <a:cubicBezTo>
                    <a:pt x="6369" y="929"/>
                    <a:pt x="6305" y="993"/>
                    <a:pt x="6209" y="1057"/>
                  </a:cubicBezTo>
                  <a:cubicBezTo>
                    <a:pt x="6113" y="1185"/>
                    <a:pt x="5953" y="1281"/>
                    <a:pt x="5793" y="1377"/>
                  </a:cubicBezTo>
                  <a:lnTo>
                    <a:pt x="5761" y="1409"/>
                  </a:lnTo>
                  <a:cubicBezTo>
                    <a:pt x="5537" y="1537"/>
                    <a:pt x="5313" y="1633"/>
                    <a:pt x="5025" y="1729"/>
                  </a:cubicBezTo>
                  <a:cubicBezTo>
                    <a:pt x="4833" y="1793"/>
                    <a:pt x="4609" y="1825"/>
                    <a:pt x="4385" y="1889"/>
                  </a:cubicBezTo>
                  <a:cubicBezTo>
                    <a:pt x="4257" y="1889"/>
                    <a:pt x="4129" y="1921"/>
                    <a:pt x="3969" y="1953"/>
                  </a:cubicBezTo>
                  <a:lnTo>
                    <a:pt x="2945" y="1953"/>
                  </a:lnTo>
                  <a:cubicBezTo>
                    <a:pt x="2817" y="1953"/>
                    <a:pt x="2721" y="1921"/>
                    <a:pt x="2625" y="1921"/>
                  </a:cubicBezTo>
                  <a:cubicBezTo>
                    <a:pt x="2497" y="1889"/>
                    <a:pt x="2401" y="1889"/>
                    <a:pt x="2273" y="1857"/>
                  </a:cubicBezTo>
                  <a:cubicBezTo>
                    <a:pt x="2177" y="1825"/>
                    <a:pt x="2049" y="1793"/>
                    <a:pt x="1920" y="1761"/>
                  </a:cubicBezTo>
                  <a:cubicBezTo>
                    <a:pt x="1792" y="1729"/>
                    <a:pt x="1664" y="1697"/>
                    <a:pt x="1536" y="1633"/>
                  </a:cubicBezTo>
                  <a:cubicBezTo>
                    <a:pt x="1344" y="1569"/>
                    <a:pt x="1184" y="1473"/>
                    <a:pt x="1056" y="1409"/>
                  </a:cubicBezTo>
                  <a:cubicBezTo>
                    <a:pt x="416" y="1025"/>
                    <a:pt x="64" y="545"/>
                    <a:pt x="64" y="64"/>
                  </a:cubicBez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4876600" y="3272375"/>
              <a:ext cx="184050" cy="97625"/>
            </a:xfrm>
            <a:custGeom>
              <a:avLst/>
              <a:gdLst/>
              <a:ahLst/>
              <a:cxnLst/>
              <a:rect l="l" t="t" r="r" b="b"/>
              <a:pathLst>
                <a:path w="7362" h="3905" extrusionOk="0">
                  <a:moveTo>
                    <a:pt x="3681" y="0"/>
                  </a:moveTo>
                  <a:cubicBezTo>
                    <a:pt x="2825" y="0"/>
                    <a:pt x="1968" y="192"/>
                    <a:pt x="1312" y="576"/>
                  </a:cubicBezTo>
                  <a:cubicBezTo>
                    <a:pt x="0" y="1344"/>
                    <a:pt x="0" y="2561"/>
                    <a:pt x="1312" y="3329"/>
                  </a:cubicBezTo>
                  <a:cubicBezTo>
                    <a:pt x="1968" y="3713"/>
                    <a:pt x="2833" y="3905"/>
                    <a:pt x="3697" y="3905"/>
                  </a:cubicBezTo>
                  <a:cubicBezTo>
                    <a:pt x="4561" y="3905"/>
                    <a:pt x="5425" y="3713"/>
                    <a:pt x="6081" y="3329"/>
                  </a:cubicBezTo>
                  <a:cubicBezTo>
                    <a:pt x="7361" y="2561"/>
                    <a:pt x="7361" y="1344"/>
                    <a:pt x="6049" y="576"/>
                  </a:cubicBezTo>
                  <a:cubicBezTo>
                    <a:pt x="5393" y="192"/>
                    <a:pt x="4537" y="0"/>
                    <a:pt x="36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4883800" y="3271575"/>
              <a:ext cx="169650" cy="99225"/>
            </a:xfrm>
            <a:custGeom>
              <a:avLst/>
              <a:gdLst/>
              <a:ahLst/>
              <a:cxnLst/>
              <a:rect l="l" t="t" r="r" b="b"/>
              <a:pathLst>
                <a:path w="6786" h="3969" extrusionOk="0">
                  <a:moveTo>
                    <a:pt x="3393" y="64"/>
                  </a:moveTo>
                  <a:cubicBezTo>
                    <a:pt x="4225" y="64"/>
                    <a:pt x="5089" y="256"/>
                    <a:pt x="5729" y="640"/>
                  </a:cubicBezTo>
                  <a:cubicBezTo>
                    <a:pt x="6369" y="992"/>
                    <a:pt x="6721" y="1472"/>
                    <a:pt x="6721" y="1984"/>
                  </a:cubicBezTo>
                  <a:cubicBezTo>
                    <a:pt x="6721" y="2497"/>
                    <a:pt x="6369" y="2977"/>
                    <a:pt x="5761" y="3329"/>
                  </a:cubicBezTo>
                  <a:cubicBezTo>
                    <a:pt x="5121" y="3697"/>
                    <a:pt x="4273" y="3881"/>
                    <a:pt x="3421" y="3881"/>
                  </a:cubicBezTo>
                  <a:cubicBezTo>
                    <a:pt x="2569" y="3881"/>
                    <a:pt x="1712" y="3697"/>
                    <a:pt x="1056" y="3329"/>
                  </a:cubicBezTo>
                  <a:cubicBezTo>
                    <a:pt x="416" y="2977"/>
                    <a:pt x="64" y="2497"/>
                    <a:pt x="64" y="1984"/>
                  </a:cubicBezTo>
                  <a:cubicBezTo>
                    <a:pt x="64" y="1472"/>
                    <a:pt x="416" y="992"/>
                    <a:pt x="1024" y="640"/>
                  </a:cubicBezTo>
                  <a:cubicBezTo>
                    <a:pt x="1696" y="256"/>
                    <a:pt x="2529" y="64"/>
                    <a:pt x="3393" y="64"/>
                  </a:cubicBezTo>
                  <a:close/>
                  <a:moveTo>
                    <a:pt x="3381" y="0"/>
                  </a:moveTo>
                  <a:cubicBezTo>
                    <a:pt x="2513" y="0"/>
                    <a:pt x="1648" y="192"/>
                    <a:pt x="992" y="576"/>
                  </a:cubicBezTo>
                  <a:cubicBezTo>
                    <a:pt x="352" y="960"/>
                    <a:pt x="0" y="1440"/>
                    <a:pt x="0" y="1984"/>
                  </a:cubicBezTo>
                  <a:cubicBezTo>
                    <a:pt x="0" y="2497"/>
                    <a:pt x="384" y="3009"/>
                    <a:pt x="1024" y="3393"/>
                  </a:cubicBezTo>
                  <a:cubicBezTo>
                    <a:pt x="1664" y="3777"/>
                    <a:pt x="2561" y="3969"/>
                    <a:pt x="3425" y="3969"/>
                  </a:cubicBezTo>
                  <a:cubicBezTo>
                    <a:pt x="4289" y="3969"/>
                    <a:pt x="5153" y="3777"/>
                    <a:pt x="5793" y="3393"/>
                  </a:cubicBezTo>
                  <a:cubicBezTo>
                    <a:pt x="6433" y="3009"/>
                    <a:pt x="6785" y="2529"/>
                    <a:pt x="6785" y="1984"/>
                  </a:cubicBezTo>
                  <a:cubicBezTo>
                    <a:pt x="6785" y="1440"/>
                    <a:pt x="6433" y="960"/>
                    <a:pt x="5793" y="576"/>
                  </a:cubicBezTo>
                  <a:cubicBezTo>
                    <a:pt x="5121" y="192"/>
                    <a:pt x="4249" y="0"/>
                    <a:pt x="338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4896600" y="3283175"/>
              <a:ext cx="144050" cy="75825"/>
            </a:xfrm>
            <a:custGeom>
              <a:avLst/>
              <a:gdLst/>
              <a:ahLst/>
              <a:cxnLst/>
              <a:rect l="l" t="t" r="r" b="b"/>
              <a:pathLst>
                <a:path w="5762" h="3033" extrusionOk="0">
                  <a:moveTo>
                    <a:pt x="2881" y="0"/>
                  </a:moveTo>
                  <a:cubicBezTo>
                    <a:pt x="2209" y="0"/>
                    <a:pt x="1537" y="144"/>
                    <a:pt x="1024" y="432"/>
                  </a:cubicBezTo>
                  <a:cubicBezTo>
                    <a:pt x="0" y="1040"/>
                    <a:pt x="0" y="2001"/>
                    <a:pt x="1024" y="2577"/>
                  </a:cubicBezTo>
                  <a:cubicBezTo>
                    <a:pt x="1537" y="2881"/>
                    <a:pt x="2209" y="3033"/>
                    <a:pt x="2881" y="3033"/>
                  </a:cubicBezTo>
                  <a:cubicBezTo>
                    <a:pt x="3553" y="3033"/>
                    <a:pt x="4225" y="2881"/>
                    <a:pt x="4737" y="2577"/>
                  </a:cubicBezTo>
                  <a:cubicBezTo>
                    <a:pt x="5761" y="2001"/>
                    <a:pt x="5761" y="1040"/>
                    <a:pt x="4737" y="432"/>
                  </a:cubicBezTo>
                  <a:cubicBezTo>
                    <a:pt x="4225" y="144"/>
                    <a:pt x="3553" y="0"/>
                    <a:pt x="28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4902200" y="3282375"/>
              <a:ext cx="132850" cy="78025"/>
            </a:xfrm>
            <a:custGeom>
              <a:avLst/>
              <a:gdLst/>
              <a:ahLst/>
              <a:cxnLst/>
              <a:rect l="l" t="t" r="r" b="b"/>
              <a:pathLst>
                <a:path w="5314" h="3121" extrusionOk="0">
                  <a:moveTo>
                    <a:pt x="2657" y="80"/>
                  </a:moveTo>
                  <a:cubicBezTo>
                    <a:pt x="3329" y="80"/>
                    <a:pt x="4001" y="208"/>
                    <a:pt x="4481" y="496"/>
                  </a:cubicBezTo>
                  <a:cubicBezTo>
                    <a:pt x="4993" y="784"/>
                    <a:pt x="5249" y="1168"/>
                    <a:pt x="5249" y="1552"/>
                  </a:cubicBezTo>
                  <a:cubicBezTo>
                    <a:pt x="5249" y="1937"/>
                    <a:pt x="4993" y="2321"/>
                    <a:pt x="4513" y="2577"/>
                  </a:cubicBezTo>
                  <a:cubicBezTo>
                    <a:pt x="4001" y="2881"/>
                    <a:pt x="3337" y="3033"/>
                    <a:pt x="2673" y="3033"/>
                  </a:cubicBezTo>
                  <a:cubicBezTo>
                    <a:pt x="2009" y="3033"/>
                    <a:pt x="1345" y="2881"/>
                    <a:pt x="832" y="2577"/>
                  </a:cubicBezTo>
                  <a:cubicBezTo>
                    <a:pt x="352" y="2321"/>
                    <a:pt x="64" y="1937"/>
                    <a:pt x="64" y="1552"/>
                  </a:cubicBezTo>
                  <a:cubicBezTo>
                    <a:pt x="64" y="1168"/>
                    <a:pt x="352" y="784"/>
                    <a:pt x="832" y="496"/>
                  </a:cubicBezTo>
                  <a:cubicBezTo>
                    <a:pt x="1313" y="208"/>
                    <a:pt x="1985" y="80"/>
                    <a:pt x="2657" y="80"/>
                  </a:cubicBezTo>
                  <a:close/>
                  <a:moveTo>
                    <a:pt x="2653" y="0"/>
                  </a:moveTo>
                  <a:cubicBezTo>
                    <a:pt x="1977" y="0"/>
                    <a:pt x="1297" y="144"/>
                    <a:pt x="768" y="432"/>
                  </a:cubicBezTo>
                  <a:cubicBezTo>
                    <a:pt x="288" y="752"/>
                    <a:pt x="0" y="1136"/>
                    <a:pt x="0" y="1552"/>
                  </a:cubicBezTo>
                  <a:cubicBezTo>
                    <a:pt x="0" y="1969"/>
                    <a:pt x="288" y="2353"/>
                    <a:pt x="800" y="2673"/>
                  </a:cubicBezTo>
                  <a:cubicBezTo>
                    <a:pt x="1313" y="2961"/>
                    <a:pt x="1985" y="3121"/>
                    <a:pt x="2657" y="3121"/>
                  </a:cubicBezTo>
                  <a:cubicBezTo>
                    <a:pt x="3361" y="3121"/>
                    <a:pt x="4033" y="2961"/>
                    <a:pt x="4545" y="2641"/>
                  </a:cubicBezTo>
                  <a:cubicBezTo>
                    <a:pt x="5057" y="2353"/>
                    <a:pt x="5313" y="1969"/>
                    <a:pt x="5313" y="1552"/>
                  </a:cubicBezTo>
                  <a:cubicBezTo>
                    <a:pt x="5313" y="1136"/>
                    <a:pt x="5025" y="752"/>
                    <a:pt x="4513" y="432"/>
                  </a:cubicBezTo>
                  <a:cubicBezTo>
                    <a:pt x="4001" y="144"/>
                    <a:pt x="3329" y="0"/>
                    <a:pt x="265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5043825" y="334597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96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4968600" y="33771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33" y="449"/>
                    <a:pt x="65" y="449"/>
                    <a:pt x="65" y="417"/>
                  </a:cubicBezTo>
                  <a:lnTo>
                    <a:pt x="65" y="65"/>
                  </a:lnTo>
                  <a:cubicBezTo>
                    <a:pt x="65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4983000" y="33763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4998200" y="337477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5011825" y="33691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5023825" y="33627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5034225" y="33555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4892600" y="33459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4953400" y="33763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4938200" y="337477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33" y="417"/>
                  </a:cubicBezTo>
                  <a:cubicBezTo>
                    <a:pt x="65" y="417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4924600" y="33691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4912600" y="336277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96" y="449"/>
                    <a:pt x="96" y="417"/>
                  </a:cubicBezTo>
                  <a:lnTo>
                    <a:pt x="96" y="65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4902200" y="33555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4927000" y="3296375"/>
              <a:ext cx="85650" cy="49625"/>
            </a:xfrm>
            <a:custGeom>
              <a:avLst/>
              <a:gdLst/>
              <a:ahLst/>
              <a:cxnLst/>
              <a:rect l="l" t="t" r="r" b="b"/>
              <a:pathLst>
                <a:path w="3426" h="1985" extrusionOk="0">
                  <a:moveTo>
                    <a:pt x="737" y="0"/>
                  </a:moveTo>
                  <a:lnTo>
                    <a:pt x="481" y="160"/>
                  </a:lnTo>
                  <a:lnTo>
                    <a:pt x="865" y="352"/>
                  </a:lnTo>
                  <a:cubicBezTo>
                    <a:pt x="833" y="384"/>
                    <a:pt x="769" y="416"/>
                    <a:pt x="737" y="448"/>
                  </a:cubicBezTo>
                  <a:cubicBezTo>
                    <a:pt x="705" y="448"/>
                    <a:pt x="673" y="480"/>
                    <a:pt x="609" y="512"/>
                  </a:cubicBezTo>
                  <a:lnTo>
                    <a:pt x="256" y="288"/>
                  </a:lnTo>
                  <a:lnTo>
                    <a:pt x="0" y="448"/>
                  </a:lnTo>
                  <a:lnTo>
                    <a:pt x="449" y="672"/>
                  </a:lnTo>
                  <a:cubicBezTo>
                    <a:pt x="160" y="1024"/>
                    <a:pt x="256" y="1441"/>
                    <a:pt x="737" y="1729"/>
                  </a:cubicBezTo>
                  <a:cubicBezTo>
                    <a:pt x="1025" y="1889"/>
                    <a:pt x="1409" y="1985"/>
                    <a:pt x="1761" y="1985"/>
                  </a:cubicBezTo>
                  <a:lnTo>
                    <a:pt x="1761" y="1729"/>
                  </a:lnTo>
                  <a:cubicBezTo>
                    <a:pt x="1505" y="1729"/>
                    <a:pt x="1249" y="1665"/>
                    <a:pt x="1057" y="1537"/>
                  </a:cubicBezTo>
                  <a:cubicBezTo>
                    <a:pt x="737" y="1377"/>
                    <a:pt x="641" y="1121"/>
                    <a:pt x="769" y="896"/>
                  </a:cubicBezTo>
                  <a:lnTo>
                    <a:pt x="769" y="896"/>
                  </a:lnTo>
                  <a:lnTo>
                    <a:pt x="1473" y="1281"/>
                  </a:lnTo>
                  <a:lnTo>
                    <a:pt x="1729" y="1153"/>
                  </a:lnTo>
                  <a:lnTo>
                    <a:pt x="929" y="704"/>
                  </a:lnTo>
                  <a:cubicBezTo>
                    <a:pt x="961" y="672"/>
                    <a:pt x="993" y="640"/>
                    <a:pt x="1057" y="608"/>
                  </a:cubicBezTo>
                  <a:cubicBezTo>
                    <a:pt x="1089" y="608"/>
                    <a:pt x="1121" y="576"/>
                    <a:pt x="1185" y="544"/>
                  </a:cubicBezTo>
                  <a:lnTo>
                    <a:pt x="1985" y="1024"/>
                  </a:lnTo>
                  <a:lnTo>
                    <a:pt x="2209" y="864"/>
                  </a:lnTo>
                  <a:lnTo>
                    <a:pt x="1505" y="448"/>
                  </a:lnTo>
                  <a:cubicBezTo>
                    <a:pt x="1604" y="432"/>
                    <a:pt x="1707" y="424"/>
                    <a:pt x="1812" y="424"/>
                  </a:cubicBezTo>
                  <a:cubicBezTo>
                    <a:pt x="2112" y="424"/>
                    <a:pt x="2420" y="490"/>
                    <a:pt x="2657" y="608"/>
                  </a:cubicBezTo>
                  <a:cubicBezTo>
                    <a:pt x="2849" y="736"/>
                    <a:pt x="2945" y="864"/>
                    <a:pt x="2977" y="1024"/>
                  </a:cubicBezTo>
                  <a:lnTo>
                    <a:pt x="3425" y="1024"/>
                  </a:lnTo>
                  <a:cubicBezTo>
                    <a:pt x="3393" y="800"/>
                    <a:pt x="3233" y="608"/>
                    <a:pt x="2945" y="448"/>
                  </a:cubicBezTo>
                  <a:cubicBezTo>
                    <a:pt x="2636" y="263"/>
                    <a:pt x="2235" y="171"/>
                    <a:pt x="1835" y="171"/>
                  </a:cubicBezTo>
                  <a:cubicBezTo>
                    <a:pt x="1613" y="171"/>
                    <a:pt x="1390" y="199"/>
                    <a:pt x="1185" y="256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4926200" y="3295575"/>
              <a:ext cx="87250" cy="51225"/>
            </a:xfrm>
            <a:custGeom>
              <a:avLst/>
              <a:gdLst/>
              <a:ahLst/>
              <a:cxnLst/>
              <a:rect l="l" t="t" r="r" b="b"/>
              <a:pathLst>
                <a:path w="3490" h="2049" extrusionOk="0">
                  <a:moveTo>
                    <a:pt x="769" y="64"/>
                  </a:moveTo>
                  <a:lnTo>
                    <a:pt x="1185" y="320"/>
                  </a:lnTo>
                  <a:lnTo>
                    <a:pt x="1217" y="320"/>
                  </a:lnTo>
                  <a:cubicBezTo>
                    <a:pt x="1428" y="262"/>
                    <a:pt x="1656" y="233"/>
                    <a:pt x="1885" y="233"/>
                  </a:cubicBezTo>
                  <a:cubicBezTo>
                    <a:pt x="2279" y="233"/>
                    <a:pt x="2673" y="318"/>
                    <a:pt x="2977" y="480"/>
                  </a:cubicBezTo>
                  <a:cubicBezTo>
                    <a:pt x="3201" y="640"/>
                    <a:pt x="3361" y="832"/>
                    <a:pt x="3393" y="1024"/>
                  </a:cubicBezTo>
                  <a:lnTo>
                    <a:pt x="3041" y="1024"/>
                  </a:lnTo>
                  <a:cubicBezTo>
                    <a:pt x="3009" y="864"/>
                    <a:pt x="2881" y="736"/>
                    <a:pt x="2689" y="608"/>
                  </a:cubicBezTo>
                  <a:cubicBezTo>
                    <a:pt x="2475" y="490"/>
                    <a:pt x="2174" y="424"/>
                    <a:pt x="1862" y="424"/>
                  </a:cubicBezTo>
                  <a:cubicBezTo>
                    <a:pt x="1754" y="424"/>
                    <a:pt x="1644" y="432"/>
                    <a:pt x="1537" y="448"/>
                  </a:cubicBezTo>
                  <a:cubicBezTo>
                    <a:pt x="1505" y="448"/>
                    <a:pt x="1505" y="448"/>
                    <a:pt x="1505" y="480"/>
                  </a:cubicBezTo>
                  <a:lnTo>
                    <a:pt x="1505" y="512"/>
                  </a:lnTo>
                  <a:lnTo>
                    <a:pt x="2177" y="896"/>
                  </a:lnTo>
                  <a:lnTo>
                    <a:pt x="1985" y="992"/>
                  </a:lnTo>
                  <a:lnTo>
                    <a:pt x="1217" y="544"/>
                  </a:lnTo>
                  <a:lnTo>
                    <a:pt x="1185" y="544"/>
                  </a:lnTo>
                  <a:cubicBezTo>
                    <a:pt x="1153" y="576"/>
                    <a:pt x="1089" y="576"/>
                    <a:pt x="1057" y="608"/>
                  </a:cubicBezTo>
                  <a:cubicBezTo>
                    <a:pt x="1025" y="640"/>
                    <a:pt x="993" y="640"/>
                    <a:pt x="929" y="704"/>
                  </a:cubicBezTo>
                  <a:lnTo>
                    <a:pt x="929" y="736"/>
                  </a:lnTo>
                  <a:lnTo>
                    <a:pt x="961" y="736"/>
                  </a:lnTo>
                  <a:lnTo>
                    <a:pt x="1697" y="1185"/>
                  </a:lnTo>
                  <a:lnTo>
                    <a:pt x="1505" y="1281"/>
                  </a:lnTo>
                  <a:lnTo>
                    <a:pt x="801" y="864"/>
                  </a:lnTo>
                  <a:cubicBezTo>
                    <a:pt x="769" y="864"/>
                    <a:pt x="769" y="864"/>
                    <a:pt x="769" y="896"/>
                  </a:cubicBezTo>
                  <a:cubicBezTo>
                    <a:pt x="641" y="1153"/>
                    <a:pt x="737" y="1409"/>
                    <a:pt x="1057" y="1601"/>
                  </a:cubicBezTo>
                  <a:cubicBezTo>
                    <a:pt x="1249" y="1697"/>
                    <a:pt x="1505" y="1761"/>
                    <a:pt x="1761" y="1793"/>
                  </a:cubicBezTo>
                  <a:lnTo>
                    <a:pt x="1761" y="1985"/>
                  </a:lnTo>
                  <a:cubicBezTo>
                    <a:pt x="1409" y="1953"/>
                    <a:pt x="1057" y="1857"/>
                    <a:pt x="801" y="1729"/>
                  </a:cubicBezTo>
                  <a:cubicBezTo>
                    <a:pt x="545" y="1569"/>
                    <a:pt x="385" y="1377"/>
                    <a:pt x="353" y="1185"/>
                  </a:cubicBezTo>
                  <a:cubicBezTo>
                    <a:pt x="321" y="1024"/>
                    <a:pt x="385" y="896"/>
                    <a:pt x="481" y="736"/>
                  </a:cubicBezTo>
                  <a:cubicBezTo>
                    <a:pt x="513" y="736"/>
                    <a:pt x="513" y="736"/>
                    <a:pt x="513" y="704"/>
                  </a:cubicBezTo>
                  <a:cubicBezTo>
                    <a:pt x="513" y="704"/>
                    <a:pt x="481" y="704"/>
                    <a:pt x="481" y="672"/>
                  </a:cubicBezTo>
                  <a:lnTo>
                    <a:pt x="96" y="480"/>
                  </a:lnTo>
                  <a:lnTo>
                    <a:pt x="256" y="352"/>
                  </a:lnTo>
                  <a:lnTo>
                    <a:pt x="641" y="576"/>
                  </a:lnTo>
                  <a:lnTo>
                    <a:pt x="673" y="576"/>
                  </a:lnTo>
                  <a:cubicBezTo>
                    <a:pt x="705" y="544"/>
                    <a:pt x="737" y="512"/>
                    <a:pt x="769" y="480"/>
                  </a:cubicBezTo>
                  <a:cubicBezTo>
                    <a:pt x="833" y="480"/>
                    <a:pt x="865" y="448"/>
                    <a:pt x="897" y="416"/>
                  </a:cubicBezTo>
                  <a:cubicBezTo>
                    <a:pt x="929" y="416"/>
                    <a:pt x="929" y="416"/>
                    <a:pt x="929" y="384"/>
                  </a:cubicBezTo>
                  <a:lnTo>
                    <a:pt x="929" y="352"/>
                  </a:lnTo>
                  <a:lnTo>
                    <a:pt x="577" y="192"/>
                  </a:lnTo>
                  <a:lnTo>
                    <a:pt x="769" y="64"/>
                  </a:lnTo>
                  <a:close/>
                  <a:moveTo>
                    <a:pt x="737" y="0"/>
                  </a:moveTo>
                  <a:lnTo>
                    <a:pt x="481" y="128"/>
                  </a:lnTo>
                  <a:lnTo>
                    <a:pt x="481" y="160"/>
                  </a:lnTo>
                  <a:lnTo>
                    <a:pt x="481" y="192"/>
                  </a:lnTo>
                  <a:lnTo>
                    <a:pt x="801" y="384"/>
                  </a:lnTo>
                  <a:cubicBezTo>
                    <a:pt x="801" y="416"/>
                    <a:pt x="769" y="416"/>
                    <a:pt x="737" y="416"/>
                  </a:cubicBezTo>
                  <a:cubicBezTo>
                    <a:pt x="705" y="448"/>
                    <a:pt x="673" y="480"/>
                    <a:pt x="641" y="480"/>
                  </a:cubicBezTo>
                  <a:lnTo>
                    <a:pt x="288" y="288"/>
                  </a:lnTo>
                  <a:lnTo>
                    <a:pt x="256" y="288"/>
                  </a:lnTo>
                  <a:lnTo>
                    <a:pt x="0" y="416"/>
                  </a:lnTo>
                  <a:lnTo>
                    <a:pt x="0" y="448"/>
                  </a:lnTo>
                  <a:lnTo>
                    <a:pt x="0" y="512"/>
                  </a:lnTo>
                  <a:lnTo>
                    <a:pt x="417" y="736"/>
                  </a:lnTo>
                  <a:cubicBezTo>
                    <a:pt x="288" y="864"/>
                    <a:pt x="256" y="1056"/>
                    <a:pt x="288" y="1217"/>
                  </a:cubicBezTo>
                  <a:cubicBezTo>
                    <a:pt x="321" y="1441"/>
                    <a:pt x="481" y="1633"/>
                    <a:pt x="769" y="1793"/>
                  </a:cubicBezTo>
                  <a:cubicBezTo>
                    <a:pt x="1025" y="1953"/>
                    <a:pt x="1409" y="2049"/>
                    <a:pt x="1793" y="2049"/>
                  </a:cubicBezTo>
                  <a:lnTo>
                    <a:pt x="1825" y="2049"/>
                  </a:lnTo>
                  <a:lnTo>
                    <a:pt x="1825" y="2017"/>
                  </a:lnTo>
                  <a:lnTo>
                    <a:pt x="1825" y="1761"/>
                  </a:lnTo>
                  <a:cubicBezTo>
                    <a:pt x="1825" y="1761"/>
                    <a:pt x="1825" y="1729"/>
                    <a:pt x="1793" y="1729"/>
                  </a:cubicBezTo>
                  <a:cubicBezTo>
                    <a:pt x="1537" y="1729"/>
                    <a:pt x="1281" y="1665"/>
                    <a:pt x="1089" y="1537"/>
                  </a:cubicBezTo>
                  <a:cubicBezTo>
                    <a:pt x="833" y="1409"/>
                    <a:pt x="737" y="1185"/>
                    <a:pt x="801" y="960"/>
                  </a:cubicBezTo>
                  <a:lnTo>
                    <a:pt x="801" y="960"/>
                  </a:lnTo>
                  <a:lnTo>
                    <a:pt x="1505" y="1345"/>
                  </a:lnTo>
                  <a:cubicBezTo>
                    <a:pt x="1505" y="1361"/>
                    <a:pt x="1505" y="1369"/>
                    <a:pt x="1509" y="1369"/>
                  </a:cubicBezTo>
                  <a:cubicBezTo>
                    <a:pt x="1513" y="1369"/>
                    <a:pt x="1521" y="1361"/>
                    <a:pt x="1537" y="1345"/>
                  </a:cubicBezTo>
                  <a:lnTo>
                    <a:pt x="1761" y="1217"/>
                  </a:lnTo>
                  <a:cubicBezTo>
                    <a:pt x="1793" y="1217"/>
                    <a:pt x="1793" y="1185"/>
                    <a:pt x="1793" y="1185"/>
                  </a:cubicBezTo>
                  <a:cubicBezTo>
                    <a:pt x="1793" y="1185"/>
                    <a:pt x="1793" y="1153"/>
                    <a:pt x="1761" y="1153"/>
                  </a:cubicBezTo>
                  <a:lnTo>
                    <a:pt x="1025" y="704"/>
                  </a:lnTo>
                  <a:cubicBezTo>
                    <a:pt x="1057" y="704"/>
                    <a:pt x="1057" y="672"/>
                    <a:pt x="1089" y="672"/>
                  </a:cubicBezTo>
                  <a:cubicBezTo>
                    <a:pt x="1121" y="640"/>
                    <a:pt x="1153" y="640"/>
                    <a:pt x="1217" y="608"/>
                  </a:cubicBezTo>
                  <a:lnTo>
                    <a:pt x="1985" y="1056"/>
                  </a:lnTo>
                  <a:cubicBezTo>
                    <a:pt x="1985" y="1072"/>
                    <a:pt x="1993" y="1080"/>
                    <a:pt x="2001" y="1080"/>
                  </a:cubicBezTo>
                  <a:cubicBezTo>
                    <a:pt x="2009" y="1080"/>
                    <a:pt x="2017" y="1072"/>
                    <a:pt x="2017" y="1056"/>
                  </a:cubicBezTo>
                  <a:lnTo>
                    <a:pt x="2273" y="928"/>
                  </a:lnTo>
                  <a:lnTo>
                    <a:pt x="2273" y="896"/>
                  </a:lnTo>
                  <a:lnTo>
                    <a:pt x="2273" y="864"/>
                  </a:lnTo>
                  <a:lnTo>
                    <a:pt x="1633" y="480"/>
                  </a:lnTo>
                  <a:cubicBezTo>
                    <a:pt x="1697" y="475"/>
                    <a:pt x="1761" y="472"/>
                    <a:pt x="1824" y="472"/>
                  </a:cubicBezTo>
                  <a:cubicBezTo>
                    <a:pt x="2141" y="472"/>
                    <a:pt x="2444" y="539"/>
                    <a:pt x="2657" y="672"/>
                  </a:cubicBezTo>
                  <a:cubicBezTo>
                    <a:pt x="2849" y="768"/>
                    <a:pt x="2945" y="896"/>
                    <a:pt x="2977" y="1056"/>
                  </a:cubicBezTo>
                  <a:cubicBezTo>
                    <a:pt x="2977" y="1088"/>
                    <a:pt x="2977" y="1088"/>
                    <a:pt x="3009" y="1088"/>
                  </a:cubicBezTo>
                  <a:lnTo>
                    <a:pt x="3457" y="1088"/>
                  </a:lnTo>
                  <a:cubicBezTo>
                    <a:pt x="3457" y="1056"/>
                    <a:pt x="3489" y="1056"/>
                    <a:pt x="3489" y="1056"/>
                  </a:cubicBezTo>
                  <a:cubicBezTo>
                    <a:pt x="3457" y="800"/>
                    <a:pt x="3297" y="576"/>
                    <a:pt x="3009" y="416"/>
                  </a:cubicBezTo>
                  <a:cubicBezTo>
                    <a:pt x="2703" y="253"/>
                    <a:pt x="2293" y="155"/>
                    <a:pt x="1878" y="155"/>
                  </a:cubicBezTo>
                  <a:cubicBezTo>
                    <a:pt x="1642" y="155"/>
                    <a:pt x="1405" y="187"/>
                    <a:pt x="1185" y="256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4897400" y="3280375"/>
              <a:ext cx="167250" cy="73625"/>
            </a:xfrm>
            <a:custGeom>
              <a:avLst/>
              <a:gdLst/>
              <a:ahLst/>
              <a:cxnLst/>
              <a:rect l="l" t="t" r="r" b="b"/>
              <a:pathLst>
                <a:path w="6690" h="2945" extrusionOk="0">
                  <a:moveTo>
                    <a:pt x="0" y="0"/>
                  </a:moveTo>
                  <a:lnTo>
                    <a:pt x="0" y="992"/>
                  </a:lnTo>
                  <a:cubicBezTo>
                    <a:pt x="0" y="1504"/>
                    <a:pt x="320" y="1985"/>
                    <a:pt x="992" y="2369"/>
                  </a:cubicBezTo>
                  <a:cubicBezTo>
                    <a:pt x="1120" y="2465"/>
                    <a:pt x="1280" y="2529"/>
                    <a:pt x="1473" y="2625"/>
                  </a:cubicBezTo>
                  <a:cubicBezTo>
                    <a:pt x="1601" y="2657"/>
                    <a:pt x="1729" y="2721"/>
                    <a:pt x="1857" y="2753"/>
                  </a:cubicBezTo>
                  <a:cubicBezTo>
                    <a:pt x="1985" y="2785"/>
                    <a:pt x="2113" y="2817"/>
                    <a:pt x="2209" y="2849"/>
                  </a:cubicBezTo>
                  <a:cubicBezTo>
                    <a:pt x="2337" y="2849"/>
                    <a:pt x="2433" y="2881"/>
                    <a:pt x="2561" y="2881"/>
                  </a:cubicBezTo>
                  <a:cubicBezTo>
                    <a:pt x="2657" y="2913"/>
                    <a:pt x="2753" y="2913"/>
                    <a:pt x="2881" y="2913"/>
                  </a:cubicBezTo>
                  <a:cubicBezTo>
                    <a:pt x="2977" y="2945"/>
                    <a:pt x="3105" y="2945"/>
                    <a:pt x="3201" y="2945"/>
                  </a:cubicBezTo>
                  <a:lnTo>
                    <a:pt x="3553" y="2945"/>
                  </a:lnTo>
                  <a:cubicBezTo>
                    <a:pt x="3681" y="2945"/>
                    <a:pt x="3809" y="2913"/>
                    <a:pt x="3937" y="2913"/>
                  </a:cubicBezTo>
                  <a:cubicBezTo>
                    <a:pt x="4065" y="2913"/>
                    <a:pt x="4225" y="2881"/>
                    <a:pt x="4353" y="2849"/>
                  </a:cubicBezTo>
                  <a:cubicBezTo>
                    <a:pt x="4577" y="2817"/>
                    <a:pt x="4769" y="2753"/>
                    <a:pt x="4993" y="2689"/>
                  </a:cubicBezTo>
                  <a:cubicBezTo>
                    <a:pt x="5249" y="2625"/>
                    <a:pt x="5505" y="2497"/>
                    <a:pt x="5729" y="2369"/>
                  </a:cubicBezTo>
                  <a:cubicBezTo>
                    <a:pt x="5729" y="2369"/>
                    <a:pt x="5761" y="2369"/>
                    <a:pt x="5761" y="2337"/>
                  </a:cubicBezTo>
                  <a:cubicBezTo>
                    <a:pt x="5921" y="2241"/>
                    <a:pt x="6081" y="2145"/>
                    <a:pt x="6177" y="2017"/>
                  </a:cubicBezTo>
                  <a:cubicBezTo>
                    <a:pt x="6273" y="1953"/>
                    <a:pt x="6337" y="1889"/>
                    <a:pt x="6401" y="1793"/>
                  </a:cubicBezTo>
                  <a:cubicBezTo>
                    <a:pt x="6433" y="1728"/>
                    <a:pt x="6497" y="1664"/>
                    <a:pt x="6529" y="1600"/>
                  </a:cubicBezTo>
                  <a:cubicBezTo>
                    <a:pt x="6561" y="1536"/>
                    <a:pt x="6593" y="1472"/>
                    <a:pt x="6625" y="1408"/>
                  </a:cubicBezTo>
                  <a:cubicBezTo>
                    <a:pt x="6657" y="1344"/>
                    <a:pt x="6657" y="1280"/>
                    <a:pt x="6689" y="1216"/>
                  </a:cubicBezTo>
                  <a:lnTo>
                    <a:pt x="6689" y="1024"/>
                  </a:lnTo>
                  <a:lnTo>
                    <a:pt x="6689" y="224"/>
                  </a:lnTo>
                  <a:cubicBezTo>
                    <a:pt x="6657" y="288"/>
                    <a:pt x="6657" y="352"/>
                    <a:pt x="6625" y="416"/>
                  </a:cubicBezTo>
                  <a:cubicBezTo>
                    <a:pt x="6593" y="480"/>
                    <a:pt x="6561" y="544"/>
                    <a:pt x="6529" y="608"/>
                  </a:cubicBezTo>
                  <a:cubicBezTo>
                    <a:pt x="6497" y="672"/>
                    <a:pt x="6465" y="736"/>
                    <a:pt x="6401" y="800"/>
                  </a:cubicBezTo>
                  <a:cubicBezTo>
                    <a:pt x="6337" y="864"/>
                    <a:pt x="6273" y="960"/>
                    <a:pt x="6177" y="1024"/>
                  </a:cubicBezTo>
                  <a:cubicBezTo>
                    <a:pt x="6081" y="1152"/>
                    <a:pt x="5921" y="1248"/>
                    <a:pt x="5761" y="1344"/>
                  </a:cubicBezTo>
                  <a:cubicBezTo>
                    <a:pt x="5761" y="1344"/>
                    <a:pt x="5729" y="1344"/>
                    <a:pt x="5729" y="1376"/>
                  </a:cubicBezTo>
                  <a:cubicBezTo>
                    <a:pt x="5505" y="1504"/>
                    <a:pt x="5249" y="1600"/>
                    <a:pt x="4993" y="1696"/>
                  </a:cubicBezTo>
                  <a:cubicBezTo>
                    <a:pt x="4801" y="1761"/>
                    <a:pt x="4577" y="1825"/>
                    <a:pt x="4353" y="1857"/>
                  </a:cubicBezTo>
                  <a:cubicBezTo>
                    <a:pt x="4225" y="1889"/>
                    <a:pt x="4065" y="1889"/>
                    <a:pt x="3937" y="1921"/>
                  </a:cubicBezTo>
                  <a:lnTo>
                    <a:pt x="3553" y="1921"/>
                  </a:lnTo>
                  <a:cubicBezTo>
                    <a:pt x="3489" y="1937"/>
                    <a:pt x="3433" y="1945"/>
                    <a:pt x="3377" y="1945"/>
                  </a:cubicBezTo>
                  <a:cubicBezTo>
                    <a:pt x="3321" y="1945"/>
                    <a:pt x="3265" y="1937"/>
                    <a:pt x="3201" y="1921"/>
                  </a:cubicBezTo>
                  <a:lnTo>
                    <a:pt x="2881" y="1921"/>
                  </a:lnTo>
                  <a:cubicBezTo>
                    <a:pt x="2785" y="1921"/>
                    <a:pt x="2657" y="1889"/>
                    <a:pt x="2561" y="1889"/>
                  </a:cubicBezTo>
                  <a:cubicBezTo>
                    <a:pt x="2433" y="1857"/>
                    <a:pt x="2337" y="1857"/>
                    <a:pt x="2209" y="1825"/>
                  </a:cubicBezTo>
                  <a:cubicBezTo>
                    <a:pt x="2113" y="1793"/>
                    <a:pt x="1985" y="1793"/>
                    <a:pt x="1889" y="1761"/>
                  </a:cubicBezTo>
                  <a:cubicBezTo>
                    <a:pt x="1729" y="1696"/>
                    <a:pt x="1601" y="1664"/>
                    <a:pt x="1473" y="1600"/>
                  </a:cubicBezTo>
                  <a:cubicBezTo>
                    <a:pt x="1280" y="1536"/>
                    <a:pt x="1120" y="1472"/>
                    <a:pt x="992" y="1376"/>
                  </a:cubicBezTo>
                  <a:cubicBezTo>
                    <a:pt x="320" y="992"/>
                    <a:pt x="0" y="480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4895800" y="3278775"/>
              <a:ext cx="169650" cy="76025"/>
            </a:xfrm>
            <a:custGeom>
              <a:avLst/>
              <a:gdLst/>
              <a:ahLst/>
              <a:cxnLst/>
              <a:rect l="l" t="t" r="r" b="b"/>
              <a:pathLst>
                <a:path w="6786" h="3041" extrusionOk="0">
                  <a:moveTo>
                    <a:pt x="6721" y="448"/>
                  </a:moveTo>
                  <a:lnTo>
                    <a:pt x="6721" y="1056"/>
                  </a:lnTo>
                  <a:lnTo>
                    <a:pt x="6721" y="1088"/>
                  </a:lnTo>
                  <a:lnTo>
                    <a:pt x="6721" y="1280"/>
                  </a:lnTo>
                  <a:cubicBezTo>
                    <a:pt x="6689" y="1344"/>
                    <a:pt x="6689" y="1408"/>
                    <a:pt x="6657" y="1472"/>
                  </a:cubicBezTo>
                  <a:cubicBezTo>
                    <a:pt x="6625" y="1504"/>
                    <a:pt x="6593" y="1568"/>
                    <a:pt x="6561" y="1632"/>
                  </a:cubicBezTo>
                  <a:cubicBezTo>
                    <a:pt x="6529" y="1696"/>
                    <a:pt x="6497" y="1760"/>
                    <a:pt x="6433" y="1825"/>
                  </a:cubicBezTo>
                  <a:cubicBezTo>
                    <a:pt x="6369" y="1921"/>
                    <a:pt x="6305" y="1985"/>
                    <a:pt x="6241" y="2049"/>
                  </a:cubicBezTo>
                  <a:cubicBezTo>
                    <a:pt x="6113" y="2177"/>
                    <a:pt x="5985" y="2273"/>
                    <a:pt x="5825" y="2369"/>
                  </a:cubicBezTo>
                  <a:cubicBezTo>
                    <a:pt x="5793" y="2369"/>
                    <a:pt x="5793" y="2401"/>
                    <a:pt x="5761" y="2401"/>
                  </a:cubicBezTo>
                  <a:cubicBezTo>
                    <a:pt x="5537" y="2529"/>
                    <a:pt x="5313" y="2625"/>
                    <a:pt x="5057" y="2721"/>
                  </a:cubicBezTo>
                  <a:cubicBezTo>
                    <a:pt x="4833" y="2785"/>
                    <a:pt x="4641" y="2849"/>
                    <a:pt x="4417" y="2881"/>
                  </a:cubicBezTo>
                  <a:cubicBezTo>
                    <a:pt x="4289" y="2913"/>
                    <a:pt x="4129" y="2913"/>
                    <a:pt x="4001" y="2945"/>
                  </a:cubicBezTo>
                  <a:lnTo>
                    <a:pt x="3617" y="2945"/>
                  </a:lnTo>
                  <a:cubicBezTo>
                    <a:pt x="3553" y="2961"/>
                    <a:pt x="3497" y="2969"/>
                    <a:pt x="3441" y="2969"/>
                  </a:cubicBezTo>
                  <a:cubicBezTo>
                    <a:pt x="3385" y="2969"/>
                    <a:pt x="3329" y="2961"/>
                    <a:pt x="3265" y="2945"/>
                  </a:cubicBezTo>
                  <a:lnTo>
                    <a:pt x="2945" y="2945"/>
                  </a:lnTo>
                  <a:cubicBezTo>
                    <a:pt x="2849" y="2945"/>
                    <a:pt x="2721" y="2913"/>
                    <a:pt x="2625" y="2913"/>
                  </a:cubicBezTo>
                  <a:cubicBezTo>
                    <a:pt x="2529" y="2881"/>
                    <a:pt x="2401" y="2881"/>
                    <a:pt x="2305" y="2849"/>
                  </a:cubicBezTo>
                  <a:cubicBezTo>
                    <a:pt x="2177" y="2817"/>
                    <a:pt x="2049" y="2785"/>
                    <a:pt x="1953" y="2753"/>
                  </a:cubicBezTo>
                  <a:cubicBezTo>
                    <a:pt x="1793" y="2721"/>
                    <a:pt x="1665" y="2689"/>
                    <a:pt x="1537" y="2625"/>
                  </a:cubicBezTo>
                  <a:cubicBezTo>
                    <a:pt x="1376" y="2561"/>
                    <a:pt x="1216" y="2497"/>
                    <a:pt x="1056" y="2401"/>
                  </a:cubicBezTo>
                  <a:cubicBezTo>
                    <a:pt x="448" y="2049"/>
                    <a:pt x="96" y="1568"/>
                    <a:pt x="96" y="1056"/>
                  </a:cubicBezTo>
                  <a:lnTo>
                    <a:pt x="96" y="448"/>
                  </a:lnTo>
                  <a:cubicBezTo>
                    <a:pt x="224" y="832"/>
                    <a:pt x="544" y="1184"/>
                    <a:pt x="1024" y="1440"/>
                  </a:cubicBezTo>
                  <a:cubicBezTo>
                    <a:pt x="1184" y="1536"/>
                    <a:pt x="1344" y="1600"/>
                    <a:pt x="1504" y="1664"/>
                  </a:cubicBezTo>
                  <a:cubicBezTo>
                    <a:pt x="1633" y="1728"/>
                    <a:pt x="1793" y="1792"/>
                    <a:pt x="1921" y="1825"/>
                  </a:cubicBezTo>
                  <a:cubicBezTo>
                    <a:pt x="2049" y="1857"/>
                    <a:pt x="2145" y="1889"/>
                    <a:pt x="2273" y="1921"/>
                  </a:cubicBezTo>
                  <a:cubicBezTo>
                    <a:pt x="2369" y="1921"/>
                    <a:pt x="2497" y="1953"/>
                    <a:pt x="2625" y="1953"/>
                  </a:cubicBezTo>
                  <a:cubicBezTo>
                    <a:pt x="2721" y="1985"/>
                    <a:pt x="2817" y="1985"/>
                    <a:pt x="2945" y="2017"/>
                  </a:cubicBezTo>
                  <a:lnTo>
                    <a:pt x="3617" y="2017"/>
                  </a:lnTo>
                  <a:cubicBezTo>
                    <a:pt x="3745" y="2017"/>
                    <a:pt x="3873" y="2017"/>
                    <a:pt x="4001" y="1985"/>
                  </a:cubicBezTo>
                  <a:cubicBezTo>
                    <a:pt x="4129" y="1985"/>
                    <a:pt x="4289" y="1953"/>
                    <a:pt x="4417" y="1921"/>
                  </a:cubicBezTo>
                  <a:cubicBezTo>
                    <a:pt x="4641" y="1889"/>
                    <a:pt x="4865" y="1825"/>
                    <a:pt x="5057" y="1760"/>
                  </a:cubicBezTo>
                  <a:cubicBezTo>
                    <a:pt x="5345" y="1696"/>
                    <a:pt x="5601" y="1568"/>
                    <a:pt x="5793" y="1440"/>
                  </a:cubicBezTo>
                  <a:lnTo>
                    <a:pt x="5857" y="1408"/>
                  </a:lnTo>
                  <a:cubicBezTo>
                    <a:pt x="6017" y="1312"/>
                    <a:pt x="6145" y="1216"/>
                    <a:pt x="6273" y="1088"/>
                  </a:cubicBezTo>
                  <a:cubicBezTo>
                    <a:pt x="6369" y="1024"/>
                    <a:pt x="6433" y="960"/>
                    <a:pt x="6497" y="864"/>
                  </a:cubicBezTo>
                  <a:cubicBezTo>
                    <a:pt x="6529" y="800"/>
                    <a:pt x="6593" y="736"/>
                    <a:pt x="6625" y="672"/>
                  </a:cubicBezTo>
                  <a:cubicBezTo>
                    <a:pt x="6657" y="608"/>
                    <a:pt x="6689" y="544"/>
                    <a:pt x="6721" y="448"/>
                  </a:cubicBezTo>
                  <a:close/>
                  <a:moveTo>
                    <a:pt x="64" y="0"/>
                  </a:moveTo>
                  <a:cubicBezTo>
                    <a:pt x="32" y="0"/>
                    <a:pt x="32" y="32"/>
                    <a:pt x="32" y="32"/>
                  </a:cubicBezTo>
                  <a:lnTo>
                    <a:pt x="0" y="1056"/>
                  </a:lnTo>
                  <a:cubicBezTo>
                    <a:pt x="0" y="1568"/>
                    <a:pt x="384" y="2081"/>
                    <a:pt x="1024" y="2465"/>
                  </a:cubicBezTo>
                  <a:cubicBezTo>
                    <a:pt x="1184" y="2561"/>
                    <a:pt x="1344" y="2625"/>
                    <a:pt x="1504" y="2689"/>
                  </a:cubicBezTo>
                  <a:cubicBezTo>
                    <a:pt x="1633" y="2753"/>
                    <a:pt x="1793" y="2785"/>
                    <a:pt x="1921" y="2849"/>
                  </a:cubicBezTo>
                  <a:cubicBezTo>
                    <a:pt x="2049" y="2881"/>
                    <a:pt x="2145" y="2913"/>
                    <a:pt x="2273" y="2913"/>
                  </a:cubicBezTo>
                  <a:cubicBezTo>
                    <a:pt x="2401" y="2945"/>
                    <a:pt x="2497" y="2977"/>
                    <a:pt x="2625" y="2977"/>
                  </a:cubicBezTo>
                  <a:cubicBezTo>
                    <a:pt x="2721" y="3009"/>
                    <a:pt x="2817" y="3009"/>
                    <a:pt x="2945" y="3009"/>
                  </a:cubicBezTo>
                  <a:cubicBezTo>
                    <a:pt x="3041" y="3041"/>
                    <a:pt x="3169" y="3041"/>
                    <a:pt x="3265" y="3041"/>
                  </a:cubicBezTo>
                  <a:lnTo>
                    <a:pt x="3617" y="3041"/>
                  </a:lnTo>
                  <a:cubicBezTo>
                    <a:pt x="3745" y="3041"/>
                    <a:pt x="3873" y="3041"/>
                    <a:pt x="4001" y="3009"/>
                  </a:cubicBezTo>
                  <a:cubicBezTo>
                    <a:pt x="4129" y="3009"/>
                    <a:pt x="4289" y="2977"/>
                    <a:pt x="4417" y="2945"/>
                  </a:cubicBezTo>
                  <a:cubicBezTo>
                    <a:pt x="4641" y="2913"/>
                    <a:pt x="4865" y="2849"/>
                    <a:pt x="5057" y="2785"/>
                  </a:cubicBezTo>
                  <a:cubicBezTo>
                    <a:pt x="5345" y="2721"/>
                    <a:pt x="5569" y="2593"/>
                    <a:pt x="5793" y="2465"/>
                  </a:cubicBezTo>
                  <a:cubicBezTo>
                    <a:pt x="5825" y="2465"/>
                    <a:pt x="5825" y="2465"/>
                    <a:pt x="5857" y="2433"/>
                  </a:cubicBezTo>
                  <a:cubicBezTo>
                    <a:pt x="6017" y="2337"/>
                    <a:pt x="6145" y="2241"/>
                    <a:pt x="6273" y="2113"/>
                  </a:cubicBezTo>
                  <a:cubicBezTo>
                    <a:pt x="6369" y="2049"/>
                    <a:pt x="6433" y="1985"/>
                    <a:pt x="6497" y="1889"/>
                  </a:cubicBezTo>
                  <a:cubicBezTo>
                    <a:pt x="6529" y="1825"/>
                    <a:pt x="6593" y="1760"/>
                    <a:pt x="6625" y="1696"/>
                  </a:cubicBezTo>
                  <a:cubicBezTo>
                    <a:pt x="6657" y="1632"/>
                    <a:pt x="6689" y="1568"/>
                    <a:pt x="6721" y="1504"/>
                  </a:cubicBezTo>
                  <a:cubicBezTo>
                    <a:pt x="6753" y="1440"/>
                    <a:pt x="6753" y="1376"/>
                    <a:pt x="6785" y="1312"/>
                  </a:cubicBezTo>
                  <a:lnTo>
                    <a:pt x="6785" y="1088"/>
                  </a:lnTo>
                  <a:lnTo>
                    <a:pt x="6785" y="1056"/>
                  </a:lnTo>
                  <a:lnTo>
                    <a:pt x="6785" y="64"/>
                  </a:lnTo>
                  <a:cubicBezTo>
                    <a:pt x="6785" y="32"/>
                    <a:pt x="6785" y="32"/>
                    <a:pt x="6753" y="32"/>
                  </a:cubicBezTo>
                  <a:cubicBezTo>
                    <a:pt x="6753" y="32"/>
                    <a:pt x="6721" y="32"/>
                    <a:pt x="6721" y="64"/>
                  </a:cubicBezTo>
                  <a:lnTo>
                    <a:pt x="6721" y="96"/>
                  </a:lnTo>
                  <a:lnTo>
                    <a:pt x="6721" y="288"/>
                  </a:lnTo>
                  <a:cubicBezTo>
                    <a:pt x="6689" y="352"/>
                    <a:pt x="6689" y="384"/>
                    <a:pt x="6657" y="448"/>
                  </a:cubicBezTo>
                  <a:cubicBezTo>
                    <a:pt x="6625" y="512"/>
                    <a:pt x="6593" y="576"/>
                    <a:pt x="6561" y="640"/>
                  </a:cubicBezTo>
                  <a:cubicBezTo>
                    <a:pt x="6529" y="704"/>
                    <a:pt x="6497" y="768"/>
                    <a:pt x="6433" y="832"/>
                  </a:cubicBezTo>
                  <a:cubicBezTo>
                    <a:pt x="6369" y="928"/>
                    <a:pt x="6305" y="992"/>
                    <a:pt x="6241" y="1056"/>
                  </a:cubicBezTo>
                  <a:cubicBezTo>
                    <a:pt x="6113" y="1184"/>
                    <a:pt x="5953" y="1280"/>
                    <a:pt x="5825" y="1376"/>
                  </a:cubicBezTo>
                  <a:lnTo>
                    <a:pt x="5761" y="1408"/>
                  </a:lnTo>
                  <a:cubicBezTo>
                    <a:pt x="5569" y="1536"/>
                    <a:pt x="5313" y="1632"/>
                    <a:pt x="5057" y="1728"/>
                  </a:cubicBezTo>
                  <a:cubicBezTo>
                    <a:pt x="4833" y="1792"/>
                    <a:pt x="4641" y="1825"/>
                    <a:pt x="4417" y="1889"/>
                  </a:cubicBezTo>
                  <a:cubicBezTo>
                    <a:pt x="4289" y="1889"/>
                    <a:pt x="4129" y="1921"/>
                    <a:pt x="4001" y="1921"/>
                  </a:cubicBezTo>
                  <a:cubicBezTo>
                    <a:pt x="3873" y="1953"/>
                    <a:pt x="3745" y="1953"/>
                    <a:pt x="3617" y="1953"/>
                  </a:cubicBezTo>
                  <a:lnTo>
                    <a:pt x="2945" y="1953"/>
                  </a:lnTo>
                  <a:cubicBezTo>
                    <a:pt x="2849" y="1921"/>
                    <a:pt x="2721" y="1921"/>
                    <a:pt x="2625" y="1921"/>
                  </a:cubicBezTo>
                  <a:cubicBezTo>
                    <a:pt x="2529" y="1889"/>
                    <a:pt x="2401" y="1889"/>
                    <a:pt x="2305" y="1857"/>
                  </a:cubicBezTo>
                  <a:cubicBezTo>
                    <a:pt x="2177" y="1825"/>
                    <a:pt x="2049" y="1792"/>
                    <a:pt x="1953" y="1760"/>
                  </a:cubicBezTo>
                  <a:cubicBezTo>
                    <a:pt x="1793" y="1728"/>
                    <a:pt x="1665" y="1696"/>
                    <a:pt x="1537" y="1632"/>
                  </a:cubicBezTo>
                  <a:cubicBezTo>
                    <a:pt x="1376" y="1568"/>
                    <a:pt x="1216" y="1472"/>
                    <a:pt x="1056" y="1408"/>
                  </a:cubicBezTo>
                  <a:cubicBezTo>
                    <a:pt x="448" y="1024"/>
                    <a:pt x="96" y="544"/>
                    <a:pt x="96" y="32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4888600" y="3231550"/>
              <a:ext cx="184850" cy="97050"/>
            </a:xfrm>
            <a:custGeom>
              <a:avLst/>
              <a:gdLst/>
              <a:ahLst/>
              <a:cxnLst/>
              <a:rect l="l" t="t" r="r" b="b"/>
              <a:pathLst>
                <a:path w="7394" h="3882" extrusionOk="0">
                  <a:moveTo>
                    <a:pt x="3681" y="1"/>
                  </a:moveTo>
                  <a:cubicBezTo>
                    <a:pt x="2825" y="1"/>
                    <a:pt x="1969" y="193"/>
                    <a:pt x="1312" y="577"/>
                  </a:cubicBezTo>
                  <a:cubicBezTo>
                    <a:pt x="0" y="1345"/>
                    <a:pt x="32" y="2561"/>
                    <a:pt x="1344" y="3329"/>
                  </a:cubicBezTo>
                  <a:cubicBezTo>
                    <a:pt x="2001" y="3698"/>
                    <a:pt x="2857" y="3882"/>
                    <a:pt x="3713" y="3882"/>
                  </a:cubicBezTo>
                  <a:cubicBezTo>
                    <a:pt x="4569" y="3882"/>
                    <a:pt x="5425" y="3698"/>
                    <a:pt x="6081" y="3329"/>
                  </a:cubicBezTo>
                  <a:cubicBezTo>
                    <a:pt x="7394" y="2561"/>
                    <a:pt x="7362" y="1345"/>
                    <a:pt x="6049" y="577"/>
                  </a:cubicBezTo>
                  <a:cubicBezTo>
                    <a:pt x="5393" y="193"/>
                    <a:pt x="4537" y="1"/>
                    <a:pt x="36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4896600" y="3230750"/>
              <a:ext cx="168850" cy="99250"/>
            </a:xfrm>
            <a:custGeom>
              <a:avLst/>
              <a:gdLst/>
              <a:ahLst/>
              <a:cxnLst/>
              <a:rect l="l" t="t" r="r" b="b"/>
              <a:pathLst>
                <a:path w="6754" h="3970" extrusionOk="0">
                  <a:moveTo>
                    <a:pt x="3361" y="65"/>
                  </a:moveTo>
                  <a:cubicBezTo>
                    <a:pt x="4225" y="65"/>
                    <a:pt x="5057" y="257"/>
                    <a:pt x="5729" y="641"/>
                  </a:cubicBezTo>
                  <a:cubicBezTo>
                    <a:pt x="6337" y="993"/>
                    <a:pt x="6689" y="1473"/>
                    <a:pt x="6689" y="1985"/>
                  </a:cubicBezTo>
                  <a:cubicBezTo>
                    <a:pt x="6689" y="2497"/>
                    <a:pt x="6369" y="2977"/>
                    <a:pt x="5729" y="3329"/>
                  </a:cubicBezTo>
                  <a:cubicBezTo>
                    <a:pt x="5089" y="3697"/>
                    <a:pt x="4241" y="3882"/>
                    <a:pt x="3389" y="3882"/>
                  </a:cubicBezTo>
                  <a:cubicBezTo>
                    <a:pt x="2537" y="3882"/>
                    <a:pt x="1681" y="3697"/>
                    <a:pt x="1024" y="3329"/>
                  </a:cubicBezTo>
                  <a:cubicBezTo>
                    <a:pt x="416" y="2945"/>
                    <a:pt x="64" y="2497"/>
                    <a:pt x="64" y="1985"/>
                  </a:cubicBezTo>
                  <a:cubicBezTo>
                    <a:pt x="64" y="1473"/>
                    <a:pt x="384" y="993"/>
                    <a:pt x="1024" y="641"/>
                  </a:cubicBezTo>
                  <a:cubicBezTo>
                    <a:pt x="1665" y="257"/>
                    <a:pt x="2529" y="65"/>
                    <a:pt x="3361" y="65"/>
                  </a:cubicBezTo>
                  <a:close/>
                  <a:moveTo>
                    <a:pt x="3377" y="1"/>
                  </a:moveTo>
                  <a:cubicBezTo>
                    <a:pt x="2513" y="1"/>
                    <a:pt x="1649" y="193"/>
                    <a:pt x="992" y="577"/>
                  </a:cubicBezTo>
                  <a:cubicBezTo>
                    <a:pt x="352" y="929"/>
                    <a:pt x="0" y="1441"/>
                    <a:pt x="0" y="1985"/>
                  </a:cubicBezTo>
                  <a:cubicBezTo>
                    <a:pt x="0" y="2497"/>
                    <a:pt x="352" y="3009"/>
                    <a:pt x="992" y="3393"/>
                  </a:cubicBezTo>
                  <a:cubicBezTo>
                    <a:pt x="1665" y="3778"/>
                    <a:pt x="2529" y="3970"/>
                    <a:pt x="3393" y="3970"/>
                  </a:cubicBezTo>
                  <a:cubicBezTo>
                    <a:pt x="4257" y="3970"/>
                    <a:pt x="5121" y="3778"/>
                    <a:pt x="5761" y="3393"/>
                  </a:cubicBezTo>
                  <a:cubicBezTo>
                    <a:pt x="6401" y="3009"/>
                    <a:pt x="6753" y="2529"/>
                    <a:pt x="6753" y="1985"/>
                  </a:cubicBezTo>
                  <a:cubicBezTo>
                    <a:pt x="6753" y="1441"/>
                    <a:pt x="6401" y="961"/>
                    <a:pt x="5761" y="577"/>
                  </a:cubicBezTo>
                  <a:cubicBezTo>
                    <a:pt x="5105" y="193"/>
                    <a:pt x="4241" y="1"/>
                    <a:pt x="33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4908600" y="3242350"/>
              <a:ext cx="144850" cy="75850"/>
            </a:xfrm>
            <a:custGeom>
              <a:avLst/>
              <a:gdLst/>
              <a:ahLst/>
              <a:cxnLst/>
              <a:rect l="l" t="t" r="r" b="b"/>
              <a:pathLst>
                <a:path w="5794" h="3034" extrusionOk="0">
                  <a:moveTo>
                    <a:pt x="2881" y="1"/>
                  </a:moveTo>
                  <a:cubicBezTo>
                    <a:pt x="2209" y="1"/>
                    <a:pt x="1537" y="145"/>
                    <a:pt x="1025" y="433"/>
                  </a:cubicBezTo>
                  <a:cubicBezTo>
                    <a:pt x="0" y="1041"/>
                    <a:pt x="32" y="2001"/>
                    <a:pt x="1057" y="2577"/>
                  </a:cubicBezTo>
                  <a:cubicBezTo>
                    <a:pt x="1569" y="2881"/>
                    <a:pt x="2241" y="3033"/>
                    <a:pt x="2913" y="3033"/>
                  </a:cubicBezTo>
                  <a:cubicBezTo>
                    <a:pt x="3585" y="3033"/>
                    <a:pt x="4257" y="2881"/>
                    <a:pt x="4769" y="2577"/>
                  </a:cubicBezTo>
                  <a:cubicBezTo>
                    <a:pt x="5793" y="2001"/>
                    <a:pt x="5761" y="1041"/>
                    <a:pt x="4737" y="433"/>
                  </a:cubicBezTo>
                  <a:cubicBezTo>
                    <a:pt x="4225" y="145"/>
                    <a:pt x="3553" y="1"/>
                    <a:pt x="28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4914200" y="3240950"/>
              <a:ext cx="133650" cy="77850"/>
            </a:xfrm>
            <a:custGeom>
              <a:avLst/>
              <a:gdLst/>
              <a:ahLst/>
              <a:cxnLst/>
              <a:rect l="l" t="t" r="r" b="b"/>
              <a:pathLst>
                <a:path w="5346" h="3114" extrusionOk="0">
                  <a:moveTo>
                    <a:pt x="2657" y="73"/>
                  </a:moveTo>
                  <a:cubicBezTo>
                    <a:pt x="3329" y="73"/>
                    <a:pt x="4001" y="233"/>
                    <a:pt x="4513" y="521"/>
                  </a:cubicBezTo>
                  <a:cubicBezTo>
                    <a:pt x="4993" y="809"/>
                    <a:pt x="5249" y="1193"/>
                    <a:pt x="5249" y="1577"/>
                  </a:cubicBezTo>
                  <a:cubicBezTo>
                    <a:pt x="5249" y="1961"/>
                    <a:pt x="4993" y="2345"/>
                    <a:pt x="4513" y="2601"/>
                  </a:cubicBezTo>
                  <a:cubicBezTo>
                    <a:pt x="4017" y="2905"/>
                    <a:pt x="3353" y="3057"/>
                    <a:pt x="2685" y="3057"/>
                  </a:cubicBezTo>
                  <a:cubicBezTo>
                    <a:pt x="2017" y="3057"/>
                    <a:pt x="1345" y="2905"/>
                    <a:pt x="833" y="2601"/>
                  </a:cubicBezTo>
                  <a:cubicBezTo>
                    <a:pt x="352" y="2345"/>
                    <a:pt x="96" y="1961"/>
                    <a:pt x="96" y="1577"/>
                  </a:cubicBezTo>
                  <a:cubicBezTo>
                    <a:pt x="96" y="1161"/>
                    <a:pt x="352" y="809"/>
                    <a:pt x="833" y="521"/>
                  </a:cubicBezTo>
                  <a:cubicBezTo>
                    <a:pt x="1345" y="233"/>
                    <a:pt x="2017" y="73"/>
                    <a:pt x="2657" y="73"/>
                  </a:cubicBezTo>
                  <a:close/>
                  <a:moveTo>
                    <a:pt x="2661" y="1"/>
                  </a:moveTo>
                  <a:cubicBezTo>
                    <a:pt x="1985" y="1"/>
                    <a:pt x="1313" y="153"/>
                    <a:pt x="801" y="457"/>
                  </a:cubicBezTo>
                  <a:cubicBezTo>
                    <a:pt x="288" y="745"/>
                    <a:pt x="0" y="1161"/>
                    <a:pt x="0" y="1577"/>
                  </a:cubicBezTo>
                  <a:cubicBezTo>
                    <a:pt x="0" y="1993"/>
                    <a:pt x="288" y="2377"/>
                    <a:pt x="801" y="2665"/>
                  </a:cubicBezTo>
                  <a:cubicBezTo>
                    <a:pt x="1313" y="2985"/>
                    <a:pt x="2017" y="3113"/>
                    <a:pt x="2689" y="3113"/>
                  </a:cubicBezTo>
                  <a:cubicBezTo>
                    <a:pt x="3361" y="3113"/>
                    <a:pt x="4033" y="2985"/>
                    <a:pt x="4545" y="2665"/>
                  </a:cubicBezTo>
                  <a:cubicBezTo>
                    <a:pt x="5057" y="2377"/>
                    <a:pt x="5345" y="1993"/>
                    <a:pt x="5345" y="1577"/>
                  </a:cubicBezTo>
                  <a:cubicBezTo>
                    <a:pt x="5345" y="1161"/>
                    <a:pt x="5057" y="745"/>
                    <a:pt x="4545" y="457"/>
                  </a:cubicBezTo>
                  <a:cubicBezTo>
                    <a:pt x="4017" y="153"/>
                    <a:pt x="3337" y="1"/>
                    <a:pt x="266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5056625" y="33051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lnTo>
                    <a:pt x="64" y="416"/>
                  </a:ln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4980600" y="33363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4995000" y="33355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49"/>
                    <a:pt x="33" y="449"/>
                  </a:cubicBezTo>
                  <a:cubicBezTo>
                    <a:pt x="65" y="449"/>
                    <a:pt x="65" y="417"/>
                    <a:pt x="65" y="385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5010225" y="33331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5023825" y="332837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32" y="449"/>
                    <a:pt x="64" y="449"/>
                  </a:cubicBezTo>
                  <a:cubicBezTo>
                    <a:pt x="64" y="449"/>
                    <a:pt x="96" y="449"/>
                    <a:pt x="96" y="417"/>
                  </a:cubicBez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5035825" y="33219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5046225" y="331477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0"/>
                  </a:moveTo>
                  <a:lnTo>
                    <a:pt x="0" y="32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96" y="449"/>
                    <a:pt x="64" y="417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4904600" y="33051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4965400" y="333557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85"/>
                  </a:lnTo>
                  <a:cubicBezTo>
                    <a:pt x="1" y="417"/>
                    <a:pt x="33" y="449"/>
                    <a:pt x="33" y="449"/>
                  </a:cubicBezTo>
                  <a:cubicBezTo>
                    <a:pt x="65" y="449"/>
                    <a:pt x="97" y="417"/>
                    <a:pt x="97" y="385"/>
                  </a:cubicBezTo>
                  <a:lnTo>
                    <a:pt x="97" y="33"/>
                  </a:ln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4950200" y="333317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65" y="449"/>
                  </a:cubicBezTo>
                  <a:cubicBezTo>
                    <a:pt x="65" y="449"/>
                    <a:pt x="97" y="449"/>
                    <a:pt x="97" y="417"/>
                  </a:cubicBezTo>
                  <a:lnTo>
                    <a:pt x="97" y="65"/>
                  </a:lnTo>
                  <a:cubicBezTo>
                    <a:pt x="97" y="33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4936600" y="33283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lnTo>
                    <a:pt x="1" y="33"/>
                  </a:ln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4925400" y="33219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4914200" y="33147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lnTo>
                    <a:pt x="0" y="32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4939000" y="3255550"/>
              <a:ext cx="85650" cy="49650"/>
            </a:xfrm>
            <a:custGeom>
              <a:avLst/>
              <a:gdLst/>
              <a:ahLst/>
              <a:cxnLst/>
              <a:rect l="l" t="t" r="r" b="b"/>
              <a:pathLst>
                <a:path w="3426" h="1986" extrusionOk="0">
                  <a:moveTo>
                    <a:pt x="737" y="1"/>
                  </a:moveTo>
                  <a:lnTo>
                    <a:pt x="513" y="129"/>
                  </a:lnTo>
                  <a:lnTo>
                    <a:pt x="865" y="353"/>
                  </a:lnTo>
                  <a:cubicBezTo>
                    <a:pt x="833" y="385"/>
                    <a:pt x="801" y="417"/>
                    <a:pt x="737" y="417"/>
                  </a:cubicBezTo>
                  <a:cubicBezTo>
                    <a:pt x="705" y="449"/>
                    <a:pt x="673" y="481"/>
                    <a:pt x="641" y="513"/>
                  </a:cubicBezTo>
                  <a:lnTo>
                    <a:pt x="257" y="289"/>
                  </a:lnTo>
                  <a:lnTo>
                    <a:pt x="1" y="417"/>
                  </a:lnTo>
                  <a:lnTo>
                    <a:pt x="449" y="673"/>
                  </a:lnTo>
                  <a:cubicBezTo>
                    <a:pt x="161" y="1025"/>
                    <a:pt x="257" y="1441"/>
                    <a:pt x="769" y="1697"/>
                  </a:cubicBezTo>
                  <a:cubicBezTo>
                    <a:pt x="1025" y="1889"/>
                    <a:pt x="1409" y="1953"/>
                    <a:pt x="1793" y="1985"/>
                  </a:cubicBezTo>
                  <a:lnTo>
                    <a:pt x="1793" y="1729"/>
                  </a:lnTo>
                  <a:cubicBezTo>
                    <a:pt x="1505" y="1729"/>
                    <a:pt x="1249" y="1665"/>
                    <a:pt x="1057" y="1537"/>
                  </a:cubicBezTo>
                  <a:cubicBezTo>
                    <a:pt x="737" y="1345"/>
                    <a:pt x="673" y="1089"/>
                    <a:pt x="769" y="865"/>
                  </a:cubicBezTo>
                  <a:lnTo>
                    <a:pt x="769" y="865"/>
                  </a:lnTo>
                  <a:lnTo>
                    <a:pt x="1505" y="1281"/>
                  </a:lnTo>
                  <a:lnTo>
                    <a:pt x="1729" y="1153"/>
                  </a:lnTo>
                  <a:lnTo>
                    <a:pt x="929" y="673"/>
                  </a:lnTo>
                  <a:cubicBezTo>
                    <a:pt x="961" y="673"/>
                    <a:pt x="993" y="641"/>
                    <a:pt x="1057" y="609"/>
                  </a:cubicBezTo>
                  <a:cubicBezTo>
                    <a:pt x="1089" y="577"/>
                    <a:pt x="1121" y="577"/>
                    <a:pt x="1185" y="545"/>
                  </a:cubicBezTo>
                  <a:lnTo>
                    <a:pt x="1985" y="993"/>
                  </a:lnTo>
                  <a:lnTo>
                    <a:pt x="2209" y="865"/>
                  </a:lnTo>
                  <a:lnTo>
                    <a:pt x="1505" y="449"/>
                  </a:lnTo>
                  <a:cubicBezTo>
                    <a:pt x="1621" y="430"/>
                    <a:pt x="1743" y="419"/>
                    <a:pt x="1866" y="419"/>
                  </a:cubicBezTo>
                  <a:cubicBezTo>
                    <a:pt x="2149" y="419"/>
                    <a:pt x="2434" y="475"/>
                    <a:pt x="2657" y="609"/>
                  </a:cubicBezTo>
                  <a:cubicBezTo>
                    <a:pt x="2849" y="705"/>
                    <a:pt x="2977" y="865"/>
                    <a:pt x="2977" y="1025"/>
                  </a:cubicBezTo>
                  <a:lnTo>
                    <a:pt x="3425" y="1025"/>
                  </a:lnTo>
                  <a:cubicBezTo>
                    <a:pt x="3393" y="801"/>
                    <a:pt x="3233" y="577"/>
                    <a:pt x="2977" y="417"/>
                  </a:cubicBezTo>
                  <a:cubicBezTo>
                    <a:pt x="2653" y="255"/>
                    <a:pt x="2252" y="170"/>
                    <a:pt x="1855" y="170"/>
                  </a:cubicBezTo>
                  <a:cubicBezTo>
                    <a:pt x="1625" y="170"/>
                    <a:pt x="1396" y="198"/>
                    <a:pt x="1185" y="257"/>
                  </a:cubicBezTo>
                  <a:lnTo>
                    <a:pt x="7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4938200" y="3254750"/>
              <a:ext cx="87250" cy="51250"/>
            </a:xfrm>
            <a:custGeom>
              <a:avLst/>
              <a:gdLst/>
              <a:ahLst/>
              <a:cxnLst/>
              <a:rect l="l" t="t" r="r" b="b"/>
              <a:pathLst>
                <a:path w="3490" h="2050" extrusionOk="0">
                  <a:moveTo>
                    <a:pt x="769" y="65"/>
                  </a:moveTo>
                  <a:lnTo>
                    <a:pt x="1185" y="321"/>
                  </a:lnTo>
                  <a:lnTo>
                    <a:pt x="1217" y="321"/>
                  </a:lnTo>
                  <a:cubicBezTo>
                    <a:pt x="1440" y="262"/>
                    <a:pt x="1676" y="234"/>
                    <a:pt x="1907" y="234"/>
                  </a:cubicBezTo>
                  <a:cubicBezTo>
                    <a:pt x="2307" y="234"/>
                    <a:pt x="2693" y="319"/>
                    <a:pt x="2977" y="481"/>
                  </a:cubicBezTo>
                  <a:cubicBezTo>
                    <a:pt x="3233" y="641"/>
                    <a:pt x="3393" y="833"/>
                    <a:pt x="3425" y="1025"/>
                  </a:cubicBezTo>
                  <a:lnTo>
                    <a:pt x="3041" y="1025"/>
                  </a:lnTo>
                  <a:cubicBezTo>
                    <a:pt x="3009" y="865"/>
                    <a:pt x="2881" y="705"/>
                    <a:pt x="2689" y="609"/>
                  </a:cubicBezTo>
                  <a:cubicBezTo>
                    <a:pt x="2490" y="477"/>
                    <a:pt x="2215" y="405"/>
                    <a:pt x="1927" y="405"/>
                  </a:cubicBezTo>
                  <a:cubicBezTo>
                    <a:pt x="1798" y="405"/>
                    <a:pt x="1666" y="419"/>
                    <a:pt x="1537" y="449"/>
                  </a:cubicBezTo>
                  <a:cubicBezTo>
                    <a:pt x="1505" y="449"/>
                    <a:pt x="1505" y="449"/>
                    <a:pt x="1505" y="481"/>
                  </a:cubicBezTo>
                  <a:lnTo>
                    <a:pt x="1537" y="513"/>
                  </a:lnTo>
                  <a:lnTo>
                    <a:pt x="2177" y="897"/>
                  </a:lnTo>
                  <a:lnTo>
                    <a:pt x="2017" y="993"/>
                  </a:lnTo>
                  <a:lnTo>
                    <a:pt x="1217" y="545"/>
                  </a:lnTo>
                  <a:lnTo>
                    <a:pt x="1185" y="545"/>
                  </a:lnTo>
                  <a:cubicBezTo>
                    <a:pt x="1153" y="545"/>
                    <a:pt x="1121" y="577"/>
                    <a:pt x="1057" y="609"/>
                  </a:cubicBezTo>
                  <a:cubicBezTo>
                    <a:pt x="1025" y="609"/>
                    <a:pt x="993" y="641"/>
                    <a:pt x="961" y="673"/>
                  </a:cubicBezTo>
                  <a:cubicBezTo>
                    <a:pt x="929" y="673"/>
                    <a:pt x="929" y="705"/>
                    <a:pt x="929" y="705"/>
                  </a:cubicBezTo>
                  <a:cubicBezTo>
                    <a:pt x="929" y="737"/>
                    <a:pt x="929" y="737"/>
                    <a:pt x="961" y="737"/>
                  </a:cubicBezTo>
                  <a:lnTo>
                    <a:pt x="1697" y="1153"/>
                  </a:lnTo>
                  <a:lnTo>
                    <a:pt x="1505" y="1281"/>
                  </a:lnTo>
                  <a:lnTo>
                    <a:pt x="833" y="865"/>
                  </a:lnTo>
                  <a:lnTo>
                    <a:pt x="769" y="865"/>
                  </a:lnTo>
                  <a:cubicBezTo>
                    <a:pt x="641" y="1121"/>
                    <a:pt x="737" y="1409"/>
                    <a:pt x="1057" y="1601"/>
                  </a:cubicBezTo>
                  <a:cubicBezTo>
                    <a:pt x="1249" y="1697"/>
                    <a:pt x="1505" y="1761"/>
                    <a:pt x="1761" y="1793"/>
                  </a:cubicBezTo>
                  <a:lnTo>
                    <a:pt x="1761" y="1953"/>
                  </a:lnTo>
                  <a:cubicBezTo>
                    <a:pt x="1409" y="1953"/>
                    <a:pt x="1057" y="1857"/>
                    <a:pt x="801" y="1697"/>
                  </a:cubicBezTo>
                  <a:cubicBezTo>
                    <a:pt x="545" y="1569"/>
                    <a:pt x="385" y="1377"/>
                    <a:pt x="353" y="1185"/>
                  </a:cubicBezTo>
                  <a:cubicBezTo>
                    <a:pt x="321" y="1025"/>
                    <a:pt x="385" y="865"/>
                    <a:pt x="513" y="737"/>
                  </a:cubicBezTo>
                  <a:lnTo>
                    <a:pt x="513" y="705"/>
                  </a:lnTo>
                  <a:cubicBezTo>
                    <a:pt x="513" y="705"/>
                    <a:pt x="513" y="673"/>
                    <a:pt x="481" y="673"/>
                  </a:cubicBezTo>
                  <a:lnTo>
                    <a:pt x="97" y="449"/>
                  </a:lnTo>
                  <a:lnTo>
                    <a:pt x="289" y="353"/>
                  </a:lnTo>
                  <a:lnTo>
                    <a:pt x="641" y="577"/>
                  </a:lnTo>
                  <a:cubicBezTo>
                    <a:pt x="641" y="577"/>
                    <a:pt x="673" y="577"/>
                    <a:pt x="673" y="545"/>
                  </a:cubicBezTo>
                  <a:cubicBezTo>
                    <a:pt x="705" y="545"/>
                    <a:pt x="737" y="513"/>
                    <a:pt x="801" y="481"/>
                  </a:cubicBezTo>
                  <a:cubicBezTo>
                    <a:pt x="833" y="481"/>
                    <a:pt x="865" y="449"/>
                    <a:pt x="929" y="417"/>
                  </a:cubicBezTo>
                  <a:lnTo>
                    <a:pt x="929" y="385"/>
                  </a:lnTo>
                  <a:lnTo>
                    <a:pt x="929" y="353"/>
                  </a:lnTo>
                  <a:lnTo>
                    <a:pt x="609" y="161"/>
                  </a:lnTo>
                  <a:lnTo>
                    <a:pt x="769" y="65"/>
                  </a:lnTo>
                  <a:close/>
                  <a:moveTo>
                    <a:pt x="737" y="1"/>
                  </a:moveTo>
                  <a:lnTo>
                    <a:pt x="513" y="129"/>
                  </a:lnTo>
                  <a:cubicBezTo>
                    <a:pt x="513" y="161"/>
                    <a:pt x="481" y="161"/>
                    <a:pt x="481" y="161"/>
                  </a:cubicBezTo>
                  <a:cubicBezTo>
                    <a:pt x="481" y="193"/>
                    <a:pt x="513" y="193"/>
                    <a:pt x="513" y="193"/>
                  </a:cubicBezTo>
                  <a:lnTo>
                    <a:pt x="833" y="385"/>
                  </a:lnTo>
                  <a:cubicBezTo>
                    <a:pt x="801" y="417"/>
                    <a:pt x="769" y="417"/>
                    <a:pt x="769" y="417"/>
                  </a:cubicBezTo>
                  <a:cubicBezTo>
                    <a:pt x="737" y="449"/>
                    <a:pt x="673" y="481"/>
                    <a:pt x="641" y="481"/>
                  </a:cubicBezTo>
                  <a:lnTo>
                    <a:pt x="289" y="289"/>
                  </a:lnTo>
                  <a:lnTo>
                    <a:pt x="257" y="289"/>
                  </a:lnTo>
                  <a:lnTo>
                    <a:pt x="33" y="417"/>
                  </a:lnTo>
                  <a:lnTo>
                    <a:pt x="1" y="449"/>
                  </a:lnTo>
                  <a:cubicBezTo>
                    <a:pt x="1" y="481"/>
                    <a:pt x="1" y="481"/>
                    <a:pt x="33" y="481"/>
                  </a:cubicBezTo>
                  <a:lnTo>
                    <a:pt x="417" y="737"/>
                  </a:lnTo>
                  <a:cubicBezTo>
                    <a:pt x="289" y="865"/>
                    <a:pt x="257" y="1057"/>
                    <a:pt x="289" y="1217"/>
                  </a:cubicBezTo>
                  <a:cubicBezTo>
                    <a:pt x="321" y="1409"/>
                    <a:pt x="513" y="1633"/>
                    <a:pt x="769" y="1793"/>
                  </a:cubicBezTo>
                  <a:cubicBezTo>
                    <a:pt x="1057" y="1953"/>
                    <a:pt x="1409" y="2049"/>
                    <a:pt x="1825" y="2049"/>
                  </a:cubicBezTo>
                  <a:cubicBezTo>
                    <a:pt x="1857" y="2049"/>
                    <a:pt x="1857" y="2017"/>
                    <a:pt x="1857" y="2017"/>
                  </a:cubicBezTo>
                  <a:lnTo>
                    <a:pt x="1857" y="1761"/>
                  </a:lnTo>
                  <a:cubicBezTo>
                    <a:pt x="1857" y="1729"/>
                    <a:pt x="1825" y="1729"/>
                    <a:pt x="1825" y="1729"/>
                  </a:cubicBezTo>
                  <a:cubicBezTo>
                    <a:pt x="1537" y="1729"/>
                    <a:pt x="1313" y="1665"/>
                    <a:pt x="1121" y="1537"/>
                  </a:cubicBezTo>
                  <a:cubicBezTo>
                    <a:pt x="833" y="1377"/>
                    <a:pt x="737" y="1185"/>
                    <a:pt x="833" y="961"/>
                  </a:cubicBezTo>
                  <a:lnTo>
                    <a:pt x="833" y="961"/>
                  </a:lnTo>
                  <a:lnTo>
                    <a:pt x="1505" y="1345"/>
                  </a:lnTo>
                  <a:cubicBezTo>
                    <a:pt x="1505" y="1361"/>
                    <a:pt x="1513" y="1369"/>
                    <a:pt x="1521" y="1369"/>
                  </a:cubicBezTo>
                  <a:cubicBezTo>
                    <a:pt x="1529" y="1369"/>
                    <a:pt x="1537" y="1361"/>
                    <a:pt x="1537" y="1345"/>
                  </a:cubicBezTo>
                  <a:lnTo>
                    <a:pt x="1793" y="1217"/>
                  </a:lnTo>
                  <a:lnTo>
                    <a:pt x="1793" y="1185"/>
                  </a:lnTo>
                  <a:lnTo>
                    <a:pt x="1793" y="1153"/>
                  </a:lnTo>
                  <a:lnTo>
                    <a:pt x="1025" y="705"/>
                  </a:lnTo>
                  <a:cubicBezTo>
                    <a:pt x="1057" y="705"/>
                    <a:pt x="1089" y="673"/>
                    <a:pt x="1121" y="673"/>
                  </a:cubicBezTo>
                  <a:cubicBezTo>
                    <a:pt x="1153" y="641"/>
                    <a:pt x="1185" y="641"/>
                    <a:pt x="1217" y="609"/>
                  </a:cubicBezTo>
                  <a:lnTo>
                    <a:pt x="1985" y="1057"/>
                  </a:lnTo>
                  <a:lnTo>
                    <a:pt x="2017" y="1057"/>
                  </a:lnTo>
                  <a:lnTo>
                    <a:pt x="2273" y="929"/>
                  </a:lnTo>
                  <a:cubicBezTo>
                    <a:pt x="2273" y="897"/>
                    <a:pt x="2305" y="897"/>
                    <a:pt x="2305" y="897"/>
                  </a:cubicBezTo>
                  <a:cubicBezTo>
                    <a:pt x="2305" y="865"/>
                    <a:pt x="2273" y="865"/>
                    <a:pt x="2273" y="865"/>
                  </a:cubicBezTo>
                  <a:lnTo>
                    <a:pt x="1665" y="481"/>
                  </a:lnTo>
                  <a:cubicBezTo>
                    <a:pt x="1724" y="476"/>
                    <a:pt x="1783" y="473"/>
                    <a:pt x="1843" y="473"/>
                  </a:cubicBezTo>
                  <a:cubicBezTo>
                    <a:pt x="2141" y="473"/>
                    <a:pt x="2444" y="540"/>
                    <a:pt x="2657" y="673"/>
                  </a:cubicBezTo>
                  <a:cubicBezTo>
                    <a:pt x="2849" y="769"/>
                    <a:pt x="2977" y="897"/>
                    <a:pt x="2977" y="1057"/>
                  </a:cubicBezTo>
                  <a:lnTo>
                    <a:pt x="3009" y="1089"/>
                  </a:lnTo>
                  <a:lnTo>
                    <a:pt x="3457" y="1089"/>
                  </a:lnTo>
                  <a:cubicBezTo>
                    <a:pt x="3457" y="1089"/>
                    <a:pt x="3489" y="1089"/>
                    <a:pt x="3489" y="1057"/>
                  </a:cubicBezTo>
                  <a:cubicBezTo>
                    <a:pt x="3457" y="801"/>
                    <a:pt x="3297" y="577"/>
                    <a:pt x="3009" y="417"/>
                  </a:cubicBezTo>
                  <a:cubicBezTo>
                    <a:pt x="2689" y="246"/>
                    <a:pt x="2269" y="147"/>
                    <a:pt x="1845" y="147"/>
                  </a:cubicBezTo>
                  <a:cubicBezTo>
                    <a:pt x="1633" y="147"/>
                    <a:pt x="1419" y="172"/>
                    <a:pt x="1217" y="225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4884600" y="3243550"/>
              <a:ext cx="168050" cy="73650"/>
            </a:xfrm>
            <a:custGeom>
              <a:avLst/>
              <a:gdLst/>
              <a:ahLst/>
              <a:cxnLst/>
              <a:rect l="l" t="t" r="r" b="b"/>
              <a:pathLst>
                <a:path w="6722" h="2946" extrusionOk="0">
                  <a:moveTo>
                    <a:pt x="0" y="1"/>
                  </a:moveTo>
                  <a:lnTo>
                    <a:pt x="0" y="993"/>
                  </a:lnTo>
                  <a:cubicBezTo>
                    <a:pt x="0" y="1505"/>
                    <a:pt x="320" y="1985"/>
                    <a:pt x="992" y="2369"/>
                  </a:cubicBezTo>
                  <a:cubicBezTo>
                    <a:pt x="1152" y="2465"/>
                    <a:pt x="1312" y="2529"/>
                    <a:pt x="1472" y="2593"/>
                  </a:cubicBezTo>
                  <a:cubicBezTo>
                    <a:pt x="1600" y="2657"/>
                    <a:pt x="1760" y="2721"/>
                    <a:pt x="1888" y="2753"/>
                  </a:cubicBezTo>
                  <a:cubicBezTo>
                    <a:pt x="2017" y="2785"/>
                    <a:pt x="2113" y="2817"/>
                    <a:pt x="2241" y="2817"/>
                  </a:cubicBezTo>
                  <a:cubicBezTo>
                    <a:pt x="2337" y="2849"/>
                    <a:pt x="2465" y="2881"/>
                    <a:pt x="2561" y="2881"/>
                  </a:cubicBezTo>
                  <a:cubicBezTo>
                    <a:pt x="2689" y="2913"/>
                    <a:pt x="2785" y="2913"/>
                    <a:pt x="2881" y="2913"/>
                  </a:cubicBezTo>
                  <a:cubicBezTo>
                    <a:pt x="3009" y="2945"/>
                    <a:pt x="3105" y="2945"/>
                    <a:pt x="3233" y="2945"/>
                  </a:cubicBezTo>
                  <a:lnTo>
                    <a:pt x="3553" y="2945"/>
                  </a:lnTo>
                  <a:cubicBezTo>
                    <a:pt x="3681" y="2945"/>
                    <a:pt x="3809" y="2913"/>
                    <a:pt x="3937" y="2913"/>
                  </a:cubicBezTo>
                  <a:cubicBezTo>
                    <a:pt x="4097" y="2881"/>
                    <a:pt x="4225" y="2881"/>
                    <a:pt x="4353" y="2849"/>
                  </a:cubicBezTo>
                  <a:cubicBezTo>
                    <a:pt x="4577" y="2817"/>
                    <a:pt x="4801" y="2753"/>
                    <a:pt x="4993" y="2689"/>
                  </a:cubicBezTo>
                  <a:cubicBezTo>
                    <a:pt x="5281" y="2593"/>
                    <a:pt x="5505" y="2497"/>
                    <a:pt x="5729" y="2369"/>
                  </a:cubicBezTo>
                  <a:cubicBezTo>
                    <a:pt x="5761" y="2369"/>
                    <a:pt x="5761" y="2337"/>
                    <a:pt x="5793" y="2337"/>
                  </a:cubicBezTo>
                  <a:cubicBezTo>
                    <a:pt x="5953" y="2241"/>
                    <a:pt x="6081" y="2145"/>
                    <a:pt x="6209" y="2017"/>
                  </a:cubicBezTo>
                  <a:cubicBezTo>
                    <a:pt x="6273" y="1953"/>
                    <a:pt x="6337" y="1889"/>
                    <a:pt x="6401" y="1793"/>
                  </a:cubicBezTo>
                  <a:cubicBezTo>
                    <a:pt x="6465" y="1729"/>
                    <a:pt x="6497" y="1665"/>
                    <a:pt x="6561" y="1601"/>
                  </a:cubicBezTo>
                  <a:cubicBezTo>
                    <a:pt x="6593" y="1537"/>
                    <a:pt x="6625" y="1473"/>
                    <a:pt x="6625" y="1409"/>
                  </a:cubicBezTo>
                  <a:cubicBezTo>
                    <a:pt x="6657" y="1345"/>
                    <a:pt x="6689" y="1281"/>
                    <a:pt x="6689" y="1217"/>
                  </a:cubicBezTo>
                  <a:cubicBezTo>
                    <a:pt x="6689" y="1153"/>
                    <a:pt x="6721" y="1089"/>
                    <a:pt x="6721" y="1025"/>
                  </a:cubicBezTo>
                  <a:lnTo>
                    <a:pt x="6721" y="993"/>
                  </a:lnTo>
                  <a:lnTo>
                    <a:pt x="6721" y="33"/>
                  </a:lnTo>
                  <a:cubicBezTo>
                    <a:pt x="6721" y="97"/>
                    <a:pt x="6721" y="161"/>
                    <a:pt x="6689" y="225"/>
                  </a:cubicBezTo>
                  <a:cubicBezTo>
                    <a:pt x="6689" y="289"/>
                    <a:pt x="6657" y="353"/>
                    <a:pt x="6657" y="417"/>
                  </a:cubicBezTo>
                  <a:lnTo>
                    <a:pt x="6561" y="609"/>
                  </a:lnTo>
                  <a:cubicBezTo>
                    <a:pt x="6529" y="673"/>
                    <a:pt x="6465" y="737"/>
                    <a:pt x="6433" y="801"/>
                  </a:cubicBezTo>
                  <a:cubicBezTo>
                    <a:pt x="6369" y="865"/>
                    <a:pt x="6305" y="961"/>
                    <a:pt x="6209" y="1025"/>
                  </a:cubicBezTo>
                  <a:cubicBezTo>
                    <a:pt x="6081" y="1121"/>
                    <a:pt x="5953" y="1249"/>
                    <a:pt x="5793" y="1345"/>
                  </a:cubicBezTo>
                  <a:cubicBezTo>
                    <a:pt x="5761" y="1345"/>
                    <a:pt x="5761" y="1345"/>
                    <a:pt x="5761" y="1377"/>
                  </a:cubicBezTo>
                  <a:cubicBezTo>
                    <a:pt x="5537" y="1505"/>
                    <a:pt x="5281" y="1601"/>
                    <a:pt x="5025" y="1697"/>
                  </a:cubicBezTo>
                  <a:cubicBezTo>
                    <a:pt x="4801" y="1761"/>
                    <a:pt x="4609" y="1793"/>
                    <a:pt x="4385" y="1857"/>
                  </a:cubicBezTo>
                  <a:cubicBezTo>
                    <a:pt x="4225" y="1857"/>
                    <a:pt x="4097" y="1889"/>
                    <a:pt x="3937" y="1921"/>
                  </a:cubicBezTo>
                  <a:lnTo>
                    <a:pt x="2913" y="1921"/>
                  </a:lnTo>
                  <a:cubicBezTo>
                    <a:pt x="2785" y="1921"/>
                    <a:pt x="2689" y="1889"/>
                    <a:pt x="2561" y="1889"/>
                  </a:cubicBezTo>
                  <a:cubicBezTo>
                    <a:pt x="2465" y="1857"/>
                    <a:pt x="2337" y="1857"/>
                    <a:pt x="2241" y="1825"/>
                  </a:cubicBezTo>
                  <a:cubicBezTo>
                    <a:pt x="2113" y="1793"/>
                    <a:pt x="2017" y="1761"/>
                    <a:pt x="1888" y="1729"/>
                  </a:cubicBezTo>
                  <a:cubicBezTo>
                    <a:pt x="1760" y="1697"/>
                    <a:pt x="1632" y="1665"/>
                    <a:pt x="1472" y="1601"/>
                  </a:cubicBezTo>
                  <a:cubicBezTo>
                    <a:pt x="1312" y="1537"/>
                    <a:pt x="1152" y="1473"/>
                    <a:pt x="992" y="1377"/>
                  </a:cubicBezTo>
                  <a:cubicBezTo>
                    <a:pt x="352" y="993"/>
                    <a:pt x="0" y="481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4883800" y="3241950"/>
              <a:ext cx="169650" cy="76050"/>
            </a:xfrm>
            <a:custGeom>
              <a:avLst/>
              <a:gdLst/>
              <a:ahLst/>
              <a:cxnLst/>
              <a:rect l="l" t="t" r="r" b="b"/>
              <a:pathLst>
                <a:path w="6786" h="3042" extrusionOk="0">
                  <a:moveTo>
                    <a:pt x="6721" y="449"/>
                  </a:moveTo>
                  <a:lnTo>
                    <a:pt x="6721" y="1057"/>
                  </a:lnTo>
                  <a:lnTo>
                    <a:pt x="6721" y="1089"/>
                  </a:lnTo>
                  <a:cubicBezTo>
                    <a:pt x="6721" y="1153"/>
                    <a:pt x="6721" y="1217"/>
                    <a:pt x="6689" y="1281"/>
                  </a:cubicBezTo>
                  <a:cubicBezTo>
                    <a:pt x="6689" y="1345"/>
                    <a:pt x="6657" y="1409"/>
                    <a:pt x="6657" y="1473"/>
                  </a:cubicBezTo>
                  <a:cubicBezTo>
                    <a:pt x="6625" y="1505"/>
                    <a:pt x="6593" y="1569"/>
                    <a:pt x="6561" y="1633"/>
                  </a:cubicBezTo>
                  <a:cubicBezTo>
                    <a:pt x="6529" y="1697"/>
                    <a:pt x="6465" y="1761"/>
                    <a:pt x="6433" y="1825"/>
                  </a:cubicBezTo>
                  <a:cubicBezTo>
                    <a:pt x="6369" y="1921"/>
                    <a:pt x="6305" y="1985"/>
                    <a:pt x="6209" y="2049"/>
                  </a:cubicBezTo>
                  <a:cubicBezTo>
                    <a:pt x="6113" y="2177"/>
                    <a:pt x="5953" y="2273"/>
                    <a:pt x="5793" y="2369"/>
                  </a:cubicBezTo>
                  <a:lnTo>
                    <a:pt x="5761" y="2401"/>
                  </a:lnTo>
                  <a:cubicBezTo>
                    <a:pt x="5537" y="2529"/>
                    <a:pt x="5313" y="2625"/>
                    <a:pt x="5025" y="2721"/>
                  </a:cubicBezTo>
                  <a:cubicBezTo>
                    <a:pt x="4833" y="2785"/>
                    <a:pt x="4609" y="2849"/>
                    <a:pt x="4385" y="2881"/>
                  </a:cubicBezTo>
                  <a:cubicBezTo>
                    <a:pt x="4257" y="2881"/>
                    <a:pt x="4129" y="2913"/>
                    <a:pt x="3969" y="2945"/>
                  </a:cubicBezTo>
                  <a:lnTo>
                    <a:pt x="2945" y="2945"/>
                  </a:lnTo>
                  <a:cubicBezTo>
                    <a:pt x="2817" y="2945"/>
                    <a:pt x="2721" y="2913"/>
                    <a:pt x="2625" y="2913"/>
                  </a:cubicBezTo>
                  <a:cubicBezTo>
                    <a:pt x="2497" y="2881"/>
                    <a:pt x="2401" y="2881"/>
                    <a:pt x="2273" y="2849"/>
                  </a:cubicBezTo>
                  <a:cubicBezTo>
                    <a:pt x="2177" y="2817"/>
                    <a:pt x="2049" y="2785"/>
                    <a:pt x="1920" y="2753"/>
                  </a:cubicBezTo>
                  <a:cubicBezTo>
                    <a:pt x="1792" y="2721"/>
                    <a:pt x="1664" y="2689"/>
                    <a:pt x="1536" y="2625"/>
                  </a:cubicBezTo>
                  <a:cubicBezTo>
                    <a:pt x="1344" y="2561"/>
                    <a:pt x="1184" y="2497"/>
                    <a:pt x="1056" y="2401"/>
                  </a:cubicBezTo>
                  <a:cubicBezTo>
                    <a:pt x="416" y="2049"/>
                    <a:pt x="64" y="1569"/>
                    <a:pt x="64" y="1057"/>
                  </a:cubicBezTo>
                  <a:lnTo>
                    <a:pt x="64" y="449"/>
                  </a:lnTo>
                  <a:cubicBezTo>
                    <a:pt x="224" y="833"/>
                    <a:pt x="544" y="1185"/>
                    <a:pt x="992" y="1441"/>
                  </a:cubicBezTo>
                  <a:cubicBezTo>
                    <a:pt x="1152" y="1537"/>
                    <a:pt x="1312" y="1601"/>
                    <a:pt x="1504" y="1665"/>
                  </a:cubicBezTo>
                  <a:cubicBezTo>
                    <a:pt x="1632" y="1729"/>
                    <a:pt x="1760" y="1793"/>
                    <a:pt x="1920" y="1825"/>
                  </a:cubicBezTo>
                  <a:cubicBezTo>
                    <a:pt x="2017" y="1857"/>
                    <a:pt x="2145" y="1889"/>
                    <a:pt x="2273" y="1921"/>
                  </a:cubicBezTo>
                  <a:cubicBezTo>
                    <a:pt x="2369" y="1921"/>
                    <a:pt x="2497" y="1953"/>
                    <a:pt x="2593" y="1953"/>
                  </a:cubicBezTo>
                  <a:cubicBezTo>
                    <a:pt x="2689" y="1985"/>
                    <a:pt x="2817" y="1985"/>
                    <a:pt x="2913" y="2017"/>
                  </a:cubicBezTo>
                  <a:lnTo>
                    <a:pt x="3585" y="2017"/>
                  </a:lnTo>
                  <a:cubicBezTo>
                    <a:pt x="3713" y="2017"/>
                    <a:pt x="3841" y="2017"/>
                    <a:pt x="3969" y="1985"/>
                  </a:cubicBezTo>
                  <a:cubicBezTo>
                    <a:pt x="4129" y="1985"/>
                    <a:pt x="4257" y="1953"/>
                    <a:pt x="4417" y="1921"/>
                  </a:cubicBezTo>
                  <a:cubicBezTo>
                    <a:pt x="4641" y="1889"/>
                    <a:pt x="4833" y="1825"/>
                    <a:pt x="5057" y="1761"/>
                  </a:cubicBezTo>
                  <a:cubicBezTo>
                    <a:pt x="5313" y="1697"/>
                    <a:pt x="5569" y="1569"/>
                    <a:pt x="5793" y="1441"/>
                  </a:cubicBezTo>
                  <a:cubicBezTo>
                    <a:pt x="5793" y="1441"/>
                    <a:pt x="5825" y="1441"/>
                    <a:pt x="5825" y="1409"/>
                  </a:cubicBezTo>
                  <a:cubicBezTo>
                    <a:pt x="5985" y="1313"/>
                    <a:pt x="6145" y="1217"/>
                    <a:pt x="6273" y="1089"/>
                  </a:cubicBezTo>
                  <a:cubicBezTo>
                    <a:pt x="6337" y="1025"/>
                    <a:pt x="6401" y="961"/>
                    <a:pt x="6465" y="865"/>
                  </a:cubicBezTo>
                  <a:cubicBezTo>
                    <a:pt x="6529" y="801"/>
                    <a:pt x="6561" y="737"/>
                    <a:pt x="6625" y="673"/>
                  </a:cubicBezTo>
                  <a:cubicBezTo>
                    <a:pt x="6657" y="609"/>
                    <a:pt x="6689" y="545"/>
                    <a:pt x="6721" y="449"/>
                  </a:cubicBezTo>
                  <a:close/>
                  <a:moveTo>
                    <a:pt x="32" y="1"/>
                  </a:moveTo>
                  <a:lnTo>
                    <a:pt x="0" y="33"/>
                  </a:lnTo>
                  <a:lnTo>
                    <a:pt x="0" y="1057"/>
                  </a:lnTo>
                  <a:cubicBezTo>
                    <a:pt x="0" y="1569"/>
                    <a:pt x="352" y="2081"/>
                    <a:pt x="1024" y="2465"/>
                  </a:cubicBezTo>
                  <a:cubicBezTo>
                    <a:pt x="1152" y="2561"/>
                    <a:pt x="1344" y="2625"/>
                    <a:pt x="1504" y="2689"/>
                  </a:cubicBezTo>
                  <a:cubicBezTo>
                    <a:pt x="1632" y="2753"/>
                    <a:pt x="1760" y="2785"/>
                    <a:pt x="1920" y="2849"/>
                  </a:cubicBezTo>
                  <a:cubicBezTo>
                    <a:pt x="2017" y="2881"/>
                    <a:pt x="2145" y="2913"/>
                    <a:pt x="2273" y="2913"/>
                  </a:cubicBezTo>
                  <a:cubicBezTo>
                    <a:pt x="2369" y="2945"/>
                    <a:pt x="2497" y="2977"/>
                    <a:pt x="2593" y="2977"/>
                  </a:cubicBezTo>
                  <a:cubicBezTo>
                    <a:pt x="2721" y="3009"/>
                    <a:pt x="2817" y="3009"/>
                    <a:pt x="2945" y="3009"/>
                  </a:cubicBezTo>
                  <a:cubicBezTo>
                    <a:pt x="3041" y="3041"/>
                    <a:pt x="3137" y="3041"/>
                    <a:pt x="3265" y="3041"/>
                  </a:cubicBezTo>
                  <a:lnTo>
                    <a:pt x="3585" y="3041"/>
                  </a:lnTo>
                  <a:cubicBezTo>
                    <a:pt x="3713" y="3041"/>
                    <a:pt x="3841" y="3009"/>
                    <a:pt x="3969" y="3009"/>
                  </a:cubicBezTo>
                  <a:cubicBezTo>
                    <a:pt x="4129" y="3009"/>
                    <a:pt x="4257" y="2977"/>
                    <a:pt x="4417" y="2945"/>
                  </a:cubicBezTo>
                  <a:cubicBezTo>
                    <a:pt x="4641" y="2913"/>
                    <a:pt x="4833" y="2849"/>
                    <a:pt x="5057" y="2785"/>
                  </a:cubicBezTo>
                  <a:cubicBezTo>
                    <a:pt x="5313" y="2689"/>
                    <a:pt x="5569" y="2593"/>
                    <a:pt x="5793" y="2465"/>
                  </a:cubicBezTo>
                  <a:lnTo>
                    <a:pt x="5825" y="2433"/>
                  </a:lnTo>
                  <a:cubicBezTo>
                    <a:pt x="5985" y="2337"/>
                    <a:pt x="6145" y="2241"/>
                    <a:pt x="6273" y="2113"/>
                  </a:cubicBezTo>
                  <a:cubicBezTo>
                    <a:pt x="6337" y="2049"/>
                    <a:pt x="6401" y="1953"/>
                    <a:pt x="6465" y="1889"/>
                  </a:cubicBezTo>
                  <a:cubicBezTo>
                    <a:pt x="6529" y="1825"/>
                    <a:pt x="6561" y="1761"/>
                    <a:pt x="6625" y="1697"/>
                  </a:cubicBezTo>
                  <a:cubicBezTo>
                    <a:pt x="6657" y="1633"/>
                    <a:pt x="6689" y="1569"/>
                    <a:pt x="6721" y="1473"/>
                  </a:cubicBezTo>
                  <a:cubicBezTo>
                    <a:pt x="6721" y="1409"/>
                    <a:pt x="6753" y="1345"/>
                    <a:pt x="6753" y="1281"/>
                  </a:cubicBezTo>
                  <a:cubicBezTo>
                    <a:pt x="6785" y="1217"/>
                    <a:pt x="6785" y="1153"/>
                    <a:pt x="6785" y="1089"/>
                  </a:cubicBezTo>
                  <a:lnTo>
                    <a:pt x="6785" y="1057"/>
                  </a:lnTo>
                  <a:lnTo>
                    <a:pt x="6785" y="65"/>
                  </a:lnTo>
                  <a:cubicBezTo>
                    <a:pt x="6785" y="33"/>
                    <a:pt x="6785" y="33"/>
                    <a:pt x="6753" y="33"/>
                  </a:cubicBezTo>
                  <a:cubicBezTo>
                    <a:pt x="6721" y="33"/>
                    <a:pt x="6721" y="33"/>
                    <a:pt x="6721" y="65"/>
                  </a:cubicBezTo>
                  <a:lnTo>
                    <a:pt x="6721" y="97"/>
                  </a:lnTo>
                  <a:cubicBezTo>
                    <a:pt x="6721" y="161"/>
                    <a:pt x="6721" y="225"/>
                    <a:pt x="6689" y="257"/>
                  </a:cubicBezTo>
                  <a:cubicBezTo>
                    <a:pt x="6689" y="321"/>
                    <a:pt x="6657" y="385"/>
                    <a:pt x="6657" y="449"/>
                  </a:cubicBezTo>
                  <a:lnTo>
                    <a:pt x="6561" y="641"/>
                  </a:lnTo>
                  <a:cubicBezTo>
                    <a:pt x="6529" y="705"/>
                    <a:pt x="6465" y="769"/>
                    <a:pt x="6433" y="833"/>
                  </a:cubicBezTo>
                  <a:cubicBezTo>
                    <a:pt x="6369" y="897"/>
                    <a:pt x="6305" y="993"/>
                    <a:pt x="6209" y="1057"/>
                  </a:cubicBezTo>
                  <a:cubicBezTo>
                    <a:pt x="6113" y="1185"/>
                    <a:pt x="5953" y="1281"/>
                    <a:pt x="5793" y="1377"/>
                  </a:cubicBezTo>
                  <a:cubicBezTo>
                    <a:pt x="5793" y="1377"/>
                    <a:pt x="5761" y="1377"/>
                    <a:pt x="5761" y="1409"/>
                  </a:cubicBezTo>
                  <a:cubicBezTo>
                    <a:pt x="5537" y="1505"/>
                    <a:pt x="5313" y="1633"/>
                    <a:pt x="5025" y="1729"/>
                  </a:cubicBezTo>
                  <a:cubicBezTo>
                    <a:pt x="4833" y="1793"/>
                    <a:pt x="4609" y="1825"/>
                    <a:pt x="4417" y="1857"/>
                  </a:cubicBezTo>
                  <a:cubicBezTo>
                    <a:pt x="4257" y="1889"/>
                    <a:pt x="4129" y="1921"/>
                    <a:pt x="3969" y="1921"/>
                  </a:cubicBezTo>
                  <a:cubicBezTo>
                    <a:pt x="3873" y="1953"/>
                    <a:pt x="3745" y="1953"/>
                    <a:pt x="3617" y="1953"/>
                  </a:cubicBezTo>
                  <a:lnTo>
                    <a:pt x="2945" y="1953"/>
                  </a:lnTo>
                  <a:cubicBezTo>
                    <a:pt x="2849" y="1921"/>
                    <a:pt x="2721" y="1921"/>
                    <a:pt x="2625" y="1889"/>
                  </a:cubicBezTo>
                  <a:cubicBezTo>
                    <a:pt x="2497" y="1889"/>
                    <a:pt x="2401" y="1857"/>
                    <a:pt x="2273" y="1857"/>
                  </a:cubicBezTo>
                  <a:cubicBezTo>
                    <a:pt x="2177" y="1825"/>
                    <a:pt x="2049" y="1793"/>
                    <a:pt x="1952" y="1761"/>
                  </a:cubicBezTo>
                  <a:cubicBezTo>
                    <a:pt x="1792" y="1729"/>
                    <a:pt x="1664" y="1665"/>
                    <a:pt x="1536" y="1633"/>
                  </a:cubicBezTo>
                  <a:cubicBezTo>
                    <a:pt x="1376" y="1569"/>
                    <a:pt x="1216" y="1473"/>
                    <a:pt x="1056" y="1409"/>
                  </a:cubicBezTo>
                  <a:cubicBezTo>
                    <a:pt x="416" y="1025"/>
                    <a:pt x="96" y="545"/>
                    <a:pt x="96" y="33"/>
                  </a:cubicBez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4876600" y="3194750"/>
              <a:ext cx="184050" cy="97050"/>
            </a:xfrm>
            <a:custGeom>
              <a:avLst/>
              <a:gdLst/>
              <a:ahLst/>
              <a:cxnLst/>
              <a:rect l="l" t="t" r="r" b="b"/>
              <a:pathLst>
                <a:path w="7362" h="3882" extrusionOk="0">
                  <a:moveTo>
                    <a:pt x="3681" y="1"/>
                  </a:moveTo>
                  <a:cubicBezTo>
                    <a:pt x="2825" y="1"/>
                    <a:pt x="1968" y="193"/>
                    <a:pt x="1312" y="577"/>
                  </a:cubicBezTo>
                  <a:cubicBezTo>
                    <a:pt x="0" y="1345"/>
                    <a:pt x="0" y="2561"/>
                    <a:pt x="1312" y="3329"/>
                  </a:cubicBezTo>
                  <a:cubicBezTo>
                    <a:pt x="1968" y="3697"/>
                    <a:pt x="2833" y="3881"/>
                    <a:pt x="3697" y="3881"/>
                  </a:cubicBezTo>
                  <a:cubicBezTo>
                    <a:pt x="4561" y="3881"/>
                    <a:pt x="5425" y="3697"/>
                    <a:pt x="6081" y="3329"/>
                  </a:cubicBezTo>
                  <a:cubicBezTo>
                    <a:pt x="7361" y="2561"/>
                    <a:pt x="7361" y="1345"/>
                    <a:pt x="6049" y="577"/>
                  </a:cubicBezTo>
                  <a:cubicBezTo>
                    <a:pt x="5393" y="193"/>
                    <a:pt x="4537" y="1"/>
                    <a:pt x="36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4883800" y="3193950"/>
              <a:ext cx="169650" cy="99250"/>
            </a:xfrm>
            <a:custGeom>
              <a:avLst/>
              <a:gdLst/>
              <a:ahLst/>
              <a:cxnLst/>
              <a:rect l="l" t="t" r="r" b="b"/>
              <a:pathLst>
                <a:path w="6786" h="3970" extrusionOk="0">
                  <a:moveTo>
                    <a:pt x="3393" y="65"/>
                  </a:moveTo>
                  <a:cubicBezTo>
                    <a:pt x="4225" y="65"/>
                    <a:pt x="5089" y="257"/>
                    <a:pt x="5729" y="641"/>
                  </a:cubicBezTo>
                  <a:cubicBezTo>
                    <a:pt x="6369" y="993"/>
                    <a:pt x="6721" y="1473"/>
                    <a:pt x="6721" y="1985"/>
                  </a:cubicBezTo>
                  <a:cubicBezTo>
                    <a:pt x="6721" y="2497"/>
                    <a:pt x="6369" y="2977"/>
                    <a:pt x="5761" y="3329"/>
                  </a:cubicBezTo>
                  <a:cubicBezTo>
                    <a:pt x="5121" y="3697"/>
                    <a:pt x="4273" y="3881"/>
                    <a:pt x="3421" y="3881"/>
                  </a:cubicBezTo>
                  <a:cubicBezTo>
                    <a:pt x="2569" y="3881"/>
                    <a:pt x="1712" y="3697"/>
                    <a:pt x="1056" y="3329"/>
                  </a:cubicBezTo>
                  <a:cubicBezTo>
                    <a:pt x="416" y="2945"/>
                    <a:pt x="64" y="2497"/>
                    <a:pt x="64" y="1985"/>
                  </a:cubicBezTo>
                  <a:cubicBezTo>
                    <a:pt x="64" y="1473"/>
                    <a:pt x="416" y="993"/>
                    <a:pt x="1024" y="641"/>
                  </a:cubicBezTo>
                  <a:cubicBezTo>
                    <a:pt x="1696" y="257"/>
                    <a:pt x="2529" y="65"/>
                    <a:pt x="3393" y="65"/>
                  </a:cubicBezTo>
                  <a:close/>
                  <a:moveTo>
                    <a:pt x="3381" y="1"/>
                  </a:moveTo>
                  <a:cubicBezTo>
                    <a:pt x="2513" y="1"/>
                    <a:pt x="1648" y="193"/>
                    <a:pt x="992" y="577"/>
                  </a:cubicBezTo>
                  <a:cubicBezTo>
                    <a:pt x="352" y="961"/>
                    <a:pt x="0" y="1441"/>
                    <a:pt x="0" y="1985"/>
                  </a:cubicBezTo>
                  <a:cubicBezTo>
                    <a:pt x="0" y="2497"/>
                    <a:pt x="384" y="3009"/>
                    <a:pt x="1024" y="3393"/>
                  </a:cubicBezTo>
                  <a:cubicBezTo>
                    <a:pt x="1664" y="3777"/>
                    <a:pt x="2561" y="3969"/>
                    <a:pt x="3425" y="3969"/>
                  </a:cubicBezTo>
                  <a:cubicBezTo>
                    <a:pt x="4289" y="3969"/>
                    <a:pt x="5153" y="3777"/>
                    <a:pt x="5793" y="3393"/>
                  </a:cubicBezTo>
                  <a:cubicBezTo>
                    <a:pt x="6433" y="3009"/>
                    <a:pt x="6785" y="2529"/>
                    <a:pt x="6785" y="1985"/>
                  </a:cubicBezTo>
                  <a:cubicBezTo>
                    <a:pt x="6785" y="1441"/>
                    <a:pt x="6433" y="961"/>
                    <a:pt x="5793" y="577"/>
                  </a:cubicBezTo>
                  <a:cubicBezTo>
                    <a:pt x="5121" y="193"/>
                    <a:pt x="4249" y="1"/>
                    <a:pt x="338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4896600" y="3205550"/>
              <a:ext cx="144050" cy="75850"/>
            </a:xfrm>
            <a:custGeom>
              <a:avLst/>
              <a:gdLst/>
              <a:ahLst/>
              <a:cxnLst/>
              <a:rect l="l" t="t" r="r" b="b"/>
              <a:pathLst>
                <a:path w="5762" h="3034" extrusionOk="0">
                  <a:moveTo>
                    <a:pt x="2881" y="1"/>
                  </a:moveTo>
                  <a:cubicBezTo>
                    <a:pt x="2209" y="1"/>
                    <a:pt x="1537" y="145"/>
                    <a:pt x="1024" y="433"/>
                  </a:cubicBezTo>
                  <a:cubicBezTo>
                    <a:pt x="0" y="1041"/>
                    <a:pt x="0" y="2001"/>
                    <a:pt x="1024" y="2577"/>
                  </a:cubicBezTo>
                  <a:cubicBezTo>
                    <a:pt x="1537" y="2881"/>
                    <a:pt x="2209" y="3033"/>
                    <a:pt x="2881" y="3033"/>
                  </a:cubicBezTo>
                  <a:cubicBezTo>
                    <a:pt x="3553" y="3033"/>
                    <a:pt x="4225" y="2881"/>
                    <a:pt x="4737" y="2577"/>
                  </a:cubicBezTo>
                  <a:cubicBezTo>
                    <a:pt x="5761" y="2001"/>
                    <a:pt x="5761" y="1041"/>
                    <a:pt x="4737" y="433"/>
                  </a:cubicBezTo>
                  <a:cubicBezTo>
                    <a:pt x="4225" y="145"/>
                    <a:pt x="3553" y="1"/>
                    <a:pt x="28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4902200" y="3204150"/>
              <a:ext cx="132850" cy="77850"/>
            </a:xfrm>
            <a:custGeom>
              <a:avLst/>
              <a:gdLst/>
              <a:ahLst/>
              <a:cxnLst/>
              <a:rect l="l" t="t" r="r" b="b"/>
              <a:pathLst>
                <a:path w="5314" h="3114" extrusionOk="0">
                  <a:moveTo>
                    <a:pt x="2657" y="73"/>
                  </a:moveTo>
                  <a:cubicBezTo>
                    <a:pt x="3329" y="73"/>
                    <a:pt x="4001" y="233"/>
                    <a:pt x="4481" y="521"/>
                  </a:cubicBezTo>
                  <a:cubicBezTo>
                    <a:pt x="4993" y="809"/>
                    <a:pt x="5249" y="1161"/>
                    <a:pt x="5249" y="1577"/>
                  </a:cubicBezTo>
                  <a:cubicBezTo>
                    <a:pt x="5249" y="1961"/>
                    <a:pt x="4993" y="2345"/>
                    <a:pt x="4513" y="2601"/>
                  </a:cubicBezTo>
                  <a:cubicBezTo>
                    <a:pt x="4001" y="2905"/>
                    <a:pt x="3337" y="3057"/>
                    <a:pt x="2673" y="3057"/>
                  </a:cubicBezTo>
                  <a:cubicBezTo>
                    <a:pt x="2009" y="3057"/>
                    <a:pt x="1345" y="2905"/>
                    <a:pt x="832" y="2601"/>
                  </a:cubicBezTo>
                  <a:cubicBezTo>
                    <a:pt x="352" y="2313"/>
                    <a:pt x="64" y="1961"/>
                    <a:pt x="64" y="1545"/>
                  </a:cubicBezTo>
                  <a:cubicBezTo>
                    <a:pt x="64" y="1161"/>
                    <a:pt x="352" y="809"/>
                    <a:pt x="832" y="521"/>
                  </a:cubicBezTo>
                  <a:cubicBezTo>
                    <a:pt x="1313" y="233"/>
                    <a:pt x="1985" y="73"/>
                    <a:pt x="2657" y="73"/>
                  </a:cubicBezTo>
                  <a:close/>
                  <a:moveTo>
                    <a:pt x="2653" y="1"/>
                  </a:moveTo>
                  <a:cubicBezTo>
                    <a:pt x="1977" y="1"/>
                    <a:pt x="1297" y="153"/>
                    <a:pt x="768" y="457"/>
                  </a:cubicBezTo>
                  <a:cubicBezTo>
                    <a:pt x="288" y="745"/>
                    <a:pt x="0" y="1161"/>
                    <a:pt x="0" y="1577"/>
                  </a:cubicBezTo>
                  <a:cubicBezTo>
                    <a:pt x="0" y="1993"/>
                    <a:pt x="288" y="2377"/>
                    <a:pt x="800" y="2665"/>
                  </a:cubicBezTo>
                  <a:cubicBezTo>
                    <a:pt x="1313" y="2985"/>
                    <a:pt x="1985" y="3113"/>
                    <a:pt x="2657" y="3113"/>
                  </a:cubicBezTo>
                  <a:cubicBezTo>
                    <a:pt x="3361" y="3113"/>
                    <a:pt x="4033" y="2985"/>
                    <a:pt x="4545" y="2665"/>
                  </a:cubicBezTo>
                  <a:cubicBezTo>
                    <a:pt x="5057" y="2377"/>
                    <a:pt x="5313" y="1993"/>
                    <a:pt x="5313" y="1577"/>
                  </a:cubicBezTo>
                  <a:cubicBezTo>
                    <a:pt x="5313" y="1161"/>
                    <a:pt x="5025" y="745"/>
                    <a:pt x="4513" y="457"/>
                  </a:cubicBezTo>
                  <a:cubicBezTo>
                    <a:pt x="4001" y="153"/>
                    <a:pt x="3329" y="1"/>
                    <a:pt x="26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5043825" y="326837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96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4968600" y="32995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lnTo>
                    <a:pt x="65" y="416"/>
                  </a:ln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4983000" y="32987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4998200" y="32963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5011825" y="32915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cubicBezTo>
                    <a:pt x="0" y="448"/>
                    <a:pt x="32" y="448"/>
                    <a:pt x="32" y="448"/>
                  </a:cubicBezTo>
                  <a:cubicBezTo>
                    <a:pt x="64" y="448"/>
                    <a:pt x="64" y="448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5023825" y="32851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0" y="448"/>
                    <a:pt x="32" y="448"/>
                  </a:cubicBezTo>
                  <a:cubicBezTo>
                    <a:pt x="32" y="448"/>
                    <a:pt x="64" y="448"/>
                    <a:pt x="64" y="416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5034225" y="32779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4892600" y="32683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lnTo>
                    <a:pt x="64" y="416"/>
                  </a:ln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4953400" y="32987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384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4938200" y="32963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cubicBezTo>
                    <a:pt x="1" y="448"/>
                    <a:pt x="33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4924600" y="32915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0" y="448"/>
                    <a:pt x="32" y="448"/>
                  </a:cubicBezTo>
                  <a:cubicBezTo>
                    <a:pt x="64" y="448"/>
                    <a:pt x="64" y="448"/>
                    <a:pt x="64" y="416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4912600" y="328517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cubicBezTo>
                    <a:pt x="0" y="448"/>
                    <a:pt x="32" y="448"/>
                    <a:pt x="32" y="448"/>
                  </a:cubicBezTo>
                  <a:cubicBezTo>
                    <a:pt x="64" y="448"/>
                    <a:pt x="96" y="448"/>
                    <a:pt x="96" y="416"/>
                  </a:cubicBezTo>
                  <a:lnTo>
                    <a:pt x="96" y="32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4902200" y="32779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4927000" y="3218750"/>
              <a:ext cx="85650" cy="49650"/>
            </a:xfrm>
            <a:custGeom>
              <a:avLst/>
              <a:gdLst/>
              <a:ahLst/>
              <a:cxnLst/>
              <a:rect l="l" t="t" r="r" b="b"/>
              <a:pathLst>
                <a:path w="3426" h="1986" extrusionOk="0">
                  <a:moveTo>
                    <a:pt x="737" y="1"/>
                  </a:moveTo>
                  <a:lnTo>
                    <a:pt x="481" y="129"/>
                  </a:lnTo>
                  <a:lnTo>
                    <a:pt x="865" y="353"/>
                  </a:lnTo>
                  <a:cubicBezTo>
                    <a:pt x="833" y="385"/>
                    <a:pt x="769" y="417"/>
                    <a:pt x="737" y="417"/>
                  </a:cubicBezTo>
                  <a:cubicBezTo>
                    <a:pt x="705" y="449"/>
                    <a:pt x="673" y="481"/>
                    <a:pt x="609" y="513"/>
                  </a:cubicBezTo>
                  <a:lnTo>
                    <a:pt x="256" y="289"/>
                  </a:lnTo>
                  <a:lnTo>
                    <a:pt x="0" y="417"/>
                  </a:lnTo>
                  <a:lnTo>
                    <a:pt x="449" y="673"/>
                  </a:lnTo>
                  <a:cubicBezTo>
                    <a:pt x="160" y="1025"/>
                    <a:pt x="256" y="1441"/>
                    <a:pt x="737" y="1697"/>
                  </a:cubicBezTo>
                  <a:cubicBezTo>
                    <a:pt x="1025" y="1889"/>
                    <a:pt x="1409" y="1953"/>
                    <a:pt x="1761" y="1985"/>
                  </a:cubicBezTo>
                  <a:lnTo>
                    <a:pt x="1761" y="1729"/>
                  </a:lnTo>
                  <a:cubicBezTo>
                    <a:pt x="1505" y="1729"/>
                    <a:pt x="1249" y="1665"/>
                    <a:pt x="1057" y="1537"/>
                  </a:cubicBezTo>
                  <a:cubicBezTo>
                    <a:pt x="737" y="1345"/>
                    <a:pt x="641" y="1089"/>
                    <a:pt x="769" y="865"/>
                  </a:cubicBezTo>
                  <a:lnTo>
                    <a:pt x="769" y="865"/>
                  </a:lnTo>
                  <a:lnTo>
                    <a:pt x="1473" y="1281"/>
                  </a:lnTo>
                  <a:lnTo>
                    <a:pt x="1729" y="1153"/>
                  </a:lnTo>
                  <a:lnTo>
                    <a:pt x="929" y="673"/>
                  </a:lnTo>
                  <a:cubicBezTo>
                    <a:pt x="961" y="673"/>
                    <a:pt x="993" y="641"/>
                    <a:pt x="1057" y="609"/>
                  </a:cubicBezTo>
                  <a:cubicBezTo>
                    <a:pt x="1089" y="577"/>
                    <a:pt x="1121" y="577"/>
                    <a:pt x="1185" y="545"/>
                  </a:cubicBezTo>
                  <a:lnTo>
                    <a:pt x="1985" y="993"/>
                  </a:lnTo>
                  <a:lnTo>
                    <a:pt x="2209" y="865"/>
                  </a:lnTo>
                  <a:lnTo>
                    <a:pt x="1505" y="449"/>
                  </a:lnTo>
                  <a:cubicBezTo>
                    <a:pt x="1621" y="429"/>
                    <a:pt x="1743" y="419"/>
                    <a:pt x="1866" y="419"/>
                  </a:cubicBezTo>
                  <a:cubicBezTo>
                    <a:pt x="2148" y="419"/>
                    <a:pt x="2434" y="475"/>
                    <a:pt x="2657" y="609"/>
                  </a:cubicBezTo>
                  <a:cubicBezTo>
                    <a:pt x="2849" y="705"/>
                    <a:pt x="2945" y="865"/>
                    <a:pt x="2977" y="1025"/>
                  </a:cubicBezTo>
                  <a:lnTo>
                    <a:pt x="3425" y="1025"/>
                  </a:lnTo>
                  <a:cubicBezTo>
                    <a:pt x="3393" y="801"/>
                    <a:pt x="3233" y="577"/>
                    <a:pt x="2945" y="417"/>
                  </a:cubicBezTo>
                  <a:cubicBezTo>
                    <a:pt x="2641" y="255"/>
                    <a:pt x="2247" y="170"/>
                    <a:pt x="1853" y="170"/>
                  </a:cubicBezTo>
                  <a:cubicBezTo>
                    <a:pt x="1624" y="170"/>
                    <a:pt x="1396" y="198"/>
                    <a:pt x="1185" y="257"/>
                  </a:cubicBezTo>
                  <a:lnTo>
                    <a:pt x="7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4926200" y="3217350"/>
              <a:ext cx="87250" cy="51850"/>
            </a:xfrm>
            <a:custGeom>
              <a:avLst/>
              <a:gdLst/>
              <a:ahLst/>
              <a:cxnLst/>
              <a:rect l="l" t="t" r="r" b="b"/>
              <a:pathLst>
                <a:path w="3490" h="2074" extrusionOk="0">
                  <a:moveTo>
                    <a:pt x="769" y="89"/>
                  </a:moveTo>
                  <a:lnTo>
                    <a:pt x="1185" y="345"/>
                  </a:lnTo>
                  <a:lnTo>
                    <a:pt x="1217" y="345"/>
                  </a:lnTo>
                  <a:cubicBezTo>
                    <a:pt x="1428" y="286"/>
                    <a:pt x="1656" y="258"/>
                    <a:pt x="1885" y="258"/>
                  </a:cubicBezTo>
                  <a:cubicBezTo>
                    <a:pt x="2279" y="258"/>
                    <a:pt x="2673" y="343"/>
                    <a:pt x="2977" y="505"/>
                  </a:cubicBezTo>
                  <a:cubicBezTo>
                    <a:pt x="3201" y="665"/>
                    <a:pt x="3361" y="825"/>
                    <a:pt x="3393" y="1049"/>
                  </a:cubicBezTo>
                  <a:lnTo>
                    <a:pt x="3041" y="1049"/>
                  </a:lnTo>
                  <a:cubicBezTo>
                    <a:pt x="3009" y="889"/>
                    <a:pt x="2881" y="729"/>
                    <a:pt x="2689" y="633"/>
                  </a:cubicBezTo>
                  <a:cubicBezTo>
                    <a:pt x="2490" y="500"/>
                    <a:pt x="2215" y="429"/>
                    <a:pt x="1927" y="429"/>
                  </a:cubicBezTo>
                  <a:cubicBezTo>
                    <a:pt x="1797" y="429"/>
                    <a:pt x="1666" y="443"/>
                    <a:pt x="1537" y="473"/>
                  </a:cubicBezTo>
                  <a:cubicBezTo>
                    <a:pt x="1505" y="473"/>
                    <a:pt x="1505" y="473"/>
                    <a:pt x="1505" y="505"/>
                  </a:cubicBezTo>
                  <a:lnTo>
                    <a:pt x="1505" y="537"/>
                  </a:lnTo>
                  <a:lnTo>
                    <a:pt x="2177" y="921"/>
                  </a:lnTo>
                  <a:lnTo>
                    <a:pt x="1985" y="1017"/>
                  </a:lnTo>
                  <a:lnTo>
                    <a:pt x="1217" y="569"/>
                  </a:lnTo>
                  <a:lnTo>
                    <a:pt x="1185" y="569"/>
                  </a:lnTo>
                  <a:cubicBezTo>
                    <a:pt x="1153" y="569"/>
                    <a:pt x="1089" y="601"/>
                    <a:pt x="1057" y="633"/>
                  </a:cubicBezTo>
                  <a:cubicBezTo>
                    <a:pt x="1025" y="665"/>
                    <a:pt x="993" y="665"/>
                    <a:pt x="929" y="697"/>
                  </a:cubicBezTo>
                  <a:lnTo>
                    <a:pt x="929" y="729"/>
                  </a:lnTo>
                  <a:cubicBezTo>
                    <a:pt x="929" y="761"/>
                    <a:pt x="929" y="761"/>
                    <a:pt x="961" y="761"/>
                  </a:cubicBezTo>
                  <a:lnTo>
                    <a:pt x="1697" y="1177"/>
                  </a:lnTo>
                  <a:lnTo>
                    <a:pt x="1505" y="1305"/>
                  </a:lnTo>
                  <a:lnTo>
                    <a:pt x="801" y="889"/>
                  </a:lnTo>
                  <a:cubicBezTo>
                    <a:pt x="769" y="889"/>
                    <a:pt x="769" y="889"/>
                    <a:pt x="769" y="921"/>
                  </a:cubicBezTo>
                  <a:cubicBezTo>
                    <a:pt x="641" y="1145"/>
                    <a:pt x="737" y="1433"/>
                    <a:pt x="1057" y="1625"/>
                  </a:cubicBezTo>
                  <a:cubicBezTo>
                    <a:pt x="1249" y="1721"/>
                    <a:pt x="1505" y="1785"/>
                    <a:pt x="1761" y="1817"/>
                  </a:cubicBezTo>
                  <a:lnTo>
                    <a:pt x="1761" y="1977"/>
                  </a:lnTo>
                  <a:cubicBezTo>
                    <a:pt x="1409" y="1977"/>
                    <a:pt x="1057" y="1881"/>
                    <a:pt x="801" y="1721"/>
                  </a:cubicBezTo>
                  <a:cubicBezTo>
                    <a:pt x="545" y="1593"/>
                    <a:pt x="385" y="1401"/>
                    <a:pt x="353" y="1209"/>
                  </a:cubicBezTo>
                  <a:cubicBezTo>
                    <a:pt x="321" y="1049"/>
                    <a:pt x="385" y="889"/>
                    <a:pt x="481" y="761"/>
                  </a:cubicBezTo>
                  <a:cubicBezTo>
                    <a:pt x="513" y="761"/>
                    <a:pt x="513" y="729"/>
                    <a:pt x="513" y="729"/>
                  </a:cubicBezTo>
                  <a:lnTo>
                    <a:pt x="481" y="697"/>
                  </a:lnTo>
                  <a:lnTo>
                    <a:pt x="96" y="473"/>
                  </a:lnTo>
                  <a:lnTo>
                    <a:pt x="256" y="377"/>
                  </a:lnTo>
                  <a:lnTo>
                    <a:pt x="641" y="569"/>
                  </a:lnTo>
                  <a:cubicBezTo>
                    <a:pt x="641" y="585"/>
                    <a:pt x="649" y="593"/>
                    <a:pt x="657" y="593"/>
                  </a:cubicBezTo>
                  <a:cubicBezTo>
                    <a:pt x="665" y="593"/>
                    <a:pt x="673" y="585"/>
                    <a:pt x="673" y="569"/>
                  </a:cubicBezTo>
                  <a:cubicBezTo>
                    <a:pt x="705" y="569"/>
                    <a:pt x="737" y="537"/>
                    <a:pt x="769" y="505"/>
                  </a:cubicBezTo>
                  <a:cubicBezTo>
                    <a:pt x="833" y="473"/>
                    <a:pt x="865" y="473"/>
                    <a:pt x="897" y="441"/>
                  </a:cubicBezTo>
                  <a:cubicBezTo>
                    <a:pt x="929" y="441"/>
                    <a:pt x="929" y="409"/>
                    <a:pt x="929" y="409"/>
                  </a:cubicBezTo>
                  <a:lnTo>
                    <a:pt x="929" y="377"/>
                  </a:lnTo>
                  <a:lnTo>
                    <a:pt x="577" y="185"/>
                  </a:lnTo>
                  <a:lnTo>
                    <a:pt x="769" y="89"/>
                  </a:lnTo>
                  <a:close/>
                  <a:moveTo>
                    <a:pt x="753" y="1"/>
                  </a:moveTo>
                  <a:cubicBezTo>
                    <a:pt x="745" y="1"/>
                    <a:pt x="737" y="9"/>
                    <a:pt x="737" y="25"/>
                  </a:cubicBezTo>
                  <a:lnTo>
                    <a:pt x="481" y="153"/>
                  </a:lnTo>
                  <a:lnTo>
                    <a:pt x="481" y="185"/>
                  </a:lnTo>
                  <a:lnTo>
                    <a:pt x="481" y="217"/>
                  </a:lnTo>
                  <a:lnTo>
                    <a:pt x="801" y="409"/>
                  </a:lnTo>
                  <a:cubicBezTo>
                    <a:pt x="801" y="409"/>
                    <a:pt x="769" y="441"/>
                    <a:pt x="737" y="441"/>
                  </a:cubicBezTo>
                  <a:cubicBezTo>
                    <a:pt x="705" y="473"/>
                    <a:pt x="673" y="473"/>
                    <a:pt x="641" y="505"/>
                  </a:cubicBezTo>
                  <a:lnTo>
                    <a:pt x="288" y="313"/>
                  </a:lnTo>
                  <a:cubicBezTo>
                    <a:pt x="288" y="297"/>
                    <a:pt x="280" y="289"/>
                    <a:pt x="272" y="289"/>
                  </a:cubicBezTo>
                  <a:cubicBezTo>
                    <a:pt x="264" y="289"/>
                    <a:pt x="256" y="297"/>
                    <a:pt x="256" y="313"/>
                  </a:cubicBezTo>
                  <a:lnTo>
                    <a:pt x="0" y="441"/>
                  </a:lnTo>
                  <a:lnTo>
                    <a:pt x="0" y="473"/>
                  </a:lnTo>
                  <a:lnTo>
                    <a:pt x="0" y="505"/>
                  </a:lnTo>
                  <a:lnTo>
                    <a:pt x="417" y="761"/>
                  </a:lnTo>
                  <a:cubicBezTo>
                    <a:pt x="288" y="889"/>
                    <a:pt x="256" y="1049"/>
                    <a:pt x="288" y="1241"/>
                  </a:cubicBezTo>
                  <a:cubicBezTo>
                    <a:pt x="321" y="1433"/>
                    <a:pt x="481" y="1657"/>
                    <a:pt x="769" y="1785"/>
                  </a:cubicBezTo>
                  <a:cubicBezTo>
                    <a:pt x="1025" y="1945"/>
                    <a:pt x="1409" y="2041"/>
                    <a:pt x="1793" y="2073"/>
                  </a:cubicBezTo>
                  <a:lnTo>
                    <a:pt x="1825" y="2073"/>
                  </a:lnTo>
                  <a:lnTo>
                    <a:pt x="1825" y="2041"/>
                  </a:lnTo>
                  <a:lnTo>
                    <a:pt x="1825" y="1785"/>
                  </a:lnTo>
                  <a:cubicBezTo>
                    <a:pt x="1825" y="1753"/>
                    <a:pt x="1825" y="1753"/>
                    <a:pt x="1793" y="1753"/>
                  </a:cubicBezTo>
                  <a:cubicBezTo>
                    <a:pt x="1537" y="1721"/>
                    <a:pt x="1281" y="1657"/>
                    <a:pt x="1089" y="1561"/>
                  </a:cubicBezTo>
                  <a:cubicBezTo>
                    <a:pt x="833" y="1401"/>
                    <a:pt x="737" y="1177"/>
                    <a:pt x="801" y="985"/>
                  </a:cubicBezTo>
                  <a:lnTo>
                    <a:pt x="801" y="985"/>
                  </a:lnTo>
                  <a:lnTo>
                    <a:pt x="1505" y="1369"/>
                  </a:lnTo>
                  <a:lnTo>
                    <a:pt x="1537" y="1369"/>
                  </a:lnTo>
                  <a:lnTo>
                    <a:pt x="1761" y="1241"/>
                  </a:lnTo>
                  <a:lnTo>
                    <a:pt x="1793" y="1209"/>
                  </a:lnTo>
                  <a:cubicBezTo>
                    <a:pt x="1793" y="1177"/>
                    <a:pt x="1793" y="1177"/>
                    <a:pt x="1761" y="1177"/>
                  </a:cubicBezTo>
                  <a:lnTo>
                    <a:pt x="1025" y="729"/>
                  </a:lnTo>
                  <a:cubicBezTo>
                    <a:pt x="1057" y="729"/>
                    <a:pt x="1057" y="697"/>
                    <a:pt x="1089" y="697"/>
                  </a:cubicBezTo>
                  <a:cubicBezTo>
                    <a:pt x="1121" y="665"/>
                    <a:pt x="1153" y="665"/>
                    <a:pt x="1217" y="633"/>
                  </a:cubicBezTo>
                  <a:lnTo>
                    <a:pt x="1985" y="1081"/>
                  </a:lnTo>
                  <a:lnTo>
                    <a:pt x="2017" y="1081"/>
                  </a:lnTo>
                  <a:lnTo>
                    <a:pt x="2273" y="921"/>
                  </a:lnTo>
                  <a:lnTo>
                    <a:pt x="2273" y="889"/>
                  </a:lnTo>
                  <a:lnTo>
                    <a:pt x="2273" y="857"/>
                  </a:lnTo>
                  <a:lnTo>
                    <a:pt x="1633" y="505"/>
                  </a:lnTo>
                  <a:cubicBezTo>
                    <a:pt x="1697" y="499"/>
                    <a:pt x="1761" y="497"/>
                    <a:pt x="1824" y="497"/>
                  </a:cubicBezTo>
                  <a:cubicBezTo>
                    <a:pt x="2141" y="497"/>
                    <a:pt x="2444" y="563"/>
                    <a:pt x="2657" y="697"/>
                  </a:cubicBezTo>
                  <a:cubicBezTo>
                    <a:pt x="2849" y="793"/>
                    <a:pt x="2945" y="921"/>
                    <a:pt x="2977" y="1081"/>
                  </a:cubicBezTo>
                  <a:cubicBezTo>
                    <a:pt x="2977" y="1081"/>
                    <a:pt x="2977" y="1113"/>
                    <a:pt x="3009" y="1113"/>
                  </a:cubicBezTo>
                  <a:lnTo>
                    <a:pt x="3425" y="1113"/>
                  </a:lnTo>
                  <a:cubicBezTo>
                    <a:pt x="3457" y="1113"/>
                    <a:pt x="3457" y="1113"/>
                    <a:pt x="3457" y="1081"/>
                  </a:cubicBezTo>
                  <a:cubicBezTo>
                    <a:pt x="3457" y="1081"/>
                    <a:pt x="3489" y="1081"/>
                    <a:pt x="3489" y="1049"/>
                  </a:cubicBezTo>
                  <a:cubicBezTo>
                    <a:pt x="3457" y="825"/>
                    <a:pt x="3297" y="601"/>
                    <a:pt x="3009" y="441"/>
                  </a:cubicBezTo>
                  <a:cubicBezTo>
                    <a:pt x="2689" y="270"/>
                    <a:pt x="2255" y="171"/>
                    <a:pt x="1821" y="171"/>
                  </a:cubicBezTo>
                  <a:cubicBezTo>
                    <a:pt x="1604" y="171"/>
                    <a:pt x="1387" y="195"/>
                    <a:pt x="1185" y="249"/>
                  </a:cubicBezTo>
                  <a:lnTo>
                    <a:pt x="769" y="25"/>
                  </a:lnTo>
                  <a:cubicBezTo>
                    <a:pt x="769" y="9"/>
                    <a:pt x="761" y="1"/>
                    <a:pt x="7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4901400" y="3216350"/>
              <a:ext cx="167250" cy="74250"/>
            </a:xfrm>
            <a:custGeom>
              <a:avLst/>
              <a:gdLst/>
              <a:ahLst/>
              <a:cxnLst/>
              <a:rect l="l" t="t" r="r" b="b"/>
              <a:pathLst>
                <a:path w="6690" h="2970" extrusionOk="0">
                  <a:moveTo>
                    <a:pt x="0" y="1"/>
                  </a:moveTo>
                  <a:lnTo>
                    <a:pt x="0" y="1025"/>
                  </a:lnTo>
                  <a:cubicBezTo>
                    <a:pt x="0" y="1505"/>
                    <a:pt x="320" y="2017"/>
                    <a:pt x="992" y="2401"/>
                  </a:cubicBezTo>
                  <a:cubicBezTo>
                    <a:pt x="1120" y="2497"/>
                    <a:pt x="1280" y="2561"/>
                    <a:pt x="1473" y="2625"/>
                  </a:cubicBezTo>
                  <a:cubicBezTo>
                    <a:pt x="1601" y="2689"/>
                    <a:pt x="1729" y="2721"/>
                    <a:pt x="1889" y="2785"/>
                  </a:cubicBezTo>
                  <a:cubicBezTo>
                    <a:pt x="1985" y="2817"/>
                    <a:pt x="2113" y="2817"/>
                    <a:pt x="2209" y="2849"/>
                  </a:cubicBezTo>
                  <a:cubicBezTo>
                    <a:pt x="2337" y="2881"/>
                    <a:pt x="2433" y="2881"/>
                    <a:pt x="2561" y="2913"/>
                  </a:cubicBezTo>
                  <a:cubicBezTo>
                    <a:pt x="2657" y="2913"/>
                    <a:pt x="2785" y="2945"/>
                    <a:pt x="2881" y="2945"/>
                  </a:cubicBezTo>
                  <a:lnTo>
                    <a:pt x="3201" y="2945"/>
                  </a:lnTo>
                  <a:cubicBezTo>
                    <a:pt x="3265" y="2961"/>
                    <a:pt x="3321" y="2969"/>
                    <a:pt x="3377" y="2969"/>
                  </a:cubicBezTo>
                  <a:cubicBezTo>
                    <a:pt x="3433" y="2969"/>
                    <a:pt x="3489" y="2961"/>
                    <a:pt x="3553" y="2945"/>
                  </a:cubicBezTo>
                  <a:lnTo>
                    <a:pt x="3937" y="2945"/>
                  </a:lnTo>
                  <a:cubicBezTo>
                    <a:pt x="4065" y="2913"/>
                    <a:pt x="4225" y="2913"/>
                    <a:pt x="4353" y="2881"/>
                  </a:cubicBezTo>
                  <a:cubicBezTo>
                    <a:pt x="4577" y="2849"/>
                    <a:pt x="4801" y="2785"/>
                    <a:pt x="4993" y="2721"/>
                  </a:cubicBezTo>
                  <a:cubicBezTo>
                    <a:pt x="5249" y="2625"/>
                    <a:pt x="5505" y="2529"/>
                    <a:pt x="5729" y="2401"/>
                  </a:cubicBezTo>
                  <a:cubicBezTo>
                    <a:pt x="5729" y="2369"/>
                    <a:pt x="5761" y="2369"/>
                    <a:pt x="5761" y="2369"/>
                  </a:cubicBezTo>
                  <a:cubicBezTo>
                    <a:pt x="5921" y="2273"/>
                    <a:pt x="6081" y="2177"/>
                    <a:pt x="6177" y="2049"/>
                  </a:cubicBezTo>
                  <a:cubicBezTo>
                    <a:pt x="6273" y="1985"/>
                    <a:pt x="6337" y="1889"/>
                    <a:pt x="6401" y="1825"/>
                  </a:cubicBezTo>
                  <a:cubicBezTo>
                    <a:pt x="6465" y="1761"/>
                    <a:pt x="6497" y="1697"/>
                    <a:pt x="6529" y="1633"/>
                  </a:cubicBezTo>
                  <a:cubicBezTo>
                    <a:pt x="6561" y="1569"/>
                    <a:pt x="6594" y="1505"/>
                    <a:pt x="6626" y="1441"/>
                  </a:cubicBezTo>
                  <a:cubicBezTo>
                    <a:pt x="6658" y="1377"/>
                    <a:pt x="6658" y="1313"/>
                    <a:pt x="6690" y="1249"/>
                  </a:cubicBezTo>
                  <a:lnTo>
                    <a:pt x="6690" y="1057"/>
                  </a:lnTo>
                  <a:lnTo>
                    <a:pt x="6690" y="1025"/>
                  </a:lnTo>
                  <a:lnTo>
                    <a:pt x="6690" y="257"/>
                  </a:lnTo>
                  <a:cubicBezTo>
                    <a:pt x="6658" y="321"/>
                    <a:pt x="6658" y="385"/>
                    <a:pt x="6626" y="417"/>
                  </a:cubicBezTo>
                  <a:cubicBezTo>
                    <a:pt x="6594" y="481"/>
                    <a:pt x="6561" y="545"/>
                    <a:pt x="6529" y="609"/>
                  </a:cubicBezTo>
                  <a:cubicBezTo>
                    <a:pt x="6497" y="705"/>
                    <a:pt x="6465" y="769"/>
                    <a:pt x="6401" y="833"/>
                  </a:cubicBezTo>
                  <a:cubicBezTo>
                    <a:pt x="6337" y="897"/>
                    <a:pt x="6273" y="961"/>
                    <a:pt x="6177" y="1057"/>
                  </a:cubicBezTo>
                  <a:cubicBezTo>
                    <a:pt x="6081" y="1153"/>
                    <a:pt x="5921" y="1249"/>
                    <a:pt x="5761" y="1377"/>
                  </a:cubicBezTo>
                  <a:lnTo>
                    <a:pt x="5729" y="1377"/>
                  </a:lnTo>
                  <a:cubicBezTo>
                    <a:pt x="5505" y="1505"/>
                    <a:pt x="5249" y="1633"/>
                    <a:pt x="4993" y="1697"/>
                  </a:cubicBezTo>
                  <a:cubicBezTo>
                    <a:pt x="4801" y="1761"/>
                    <a:pt x="4577" y="1825"/>
                    <a:pt x="4353" y="1857"/>
                  </a:cubicBezTo>
                  <a:cubicBezTo>
                    <a:pt x="4225" y="1889"/>
                    <a:pt x="4065" y="1921"/>
                    <a:pt x="3937" y="1921"/>
                  </a:cubicBezTo>
                  <a:cubicBezTo>
                    <a:pt x="3809" y="1953"/>
                    <a:pt x="3681" y="1953"/>
                    <a:pt x="3553" y="1953"/>
                  </a:cubicBezTo>
                  <a:lnTo>
                    <a:pt x="2881" y="1953"/>
                  </a:lnTo>
                  <a:cubicBezTo>
                    <a:pt x="2785" y="1921"/>
                    <a:pt x="2657" y="1921"/>
                    <a:pt x="2561" y="1921"/>
                  </a:cubicBezTo>
                  <a:cubicBezTo>
                    <a:pt x="2433" y="1889"/>
                    <a:pt x="2337" y="1857"/>
                    <a:pt x="2209" y="1857"/>
                  </a:cubicBezTo>
                  <a:cubicBezTo>
                    <a:pt x="2113" y="1825"/>
                    <a:pt x="1985" y="1793"/>
                    <a:pt x="1889" y="1761"/>
                  </a:cubicBezTo>
                  <a:cubicBezTo>
                    <a:pt x="1729" y="1729"/>
                    <a:pt x="1601" y="1697"/>
                    <a:pt x="1473" y="1633"/>
                  </a:cubicBezTo>
                  <a:cubicBezTo>
                    <a:pt x="1280" y="1569"/>
                    <a:pt x="1120" y="1473"/>
                    <a:pt x="992" y="1409"/>
                  </a:cubicBezTo>
                  <a:cubicBezTo>
                    <a:pt x="320" y="1025"/>
                    <a:pt x="0" y="513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4900600" y="3215550"/>
              <a:ext cx="169650" cy="76050"/>
            </a:xfrm>
            <a:custGeom>
              <a:avLst/>
              <a:gdLst/>
              <a:ahLst/>
              <a:cxnLst/>
              <a:rect l="l" t="t" r="r" b="b"/>
              <a:pathLst>
                <a:path w="6786" h="3042" extrusionOk="0">
                  <a:moveTo>
                    <a:pt x="6690" y="449"/>
                  </a:moveTo>
                  <a:lnTo>
                    <a:pt x="6690" y="1057"/>
                  </a:lnTo>
                  <a:lnTo>
                    <a:pt x="6690" y="1089"/>
                  </a:lnTo>
                  <a:lnTo>
                    <a:pt x="6690" y="1281"/>
                  </a:lnTo>
                  <a:cubicBezTo>
                    <a:pt x="6658" y="1345"/>
                    <a:pt x="6658" y="1377"/>
                    <a:pt x="6626" y="1441"/>
                  </a:cubicBezTo>
                  <a:cubicBezTo>
                    <a:pt x="6593" y="1505"/>
                    <a:pt x="6561" y="1569"/>
                    <a:pt x="6529" y="1633"/>
                  </a:cubicBezTo>
                  <a:cubicBezTo>
                    <a:pt x="6497" y="1697"/>
                    <a:pt x="6465" y="1761"/>
                    <a:pt x="6401" y="1825"/>
                  </a:cubicBezTo>
                  <a:cubicBezTo>
                    <a:pt x="6337" y="1921"/>
                    <a:pt x="6273" y="1985"/>
                    <a:pt x="6209" y="2049"/>
                  </a:cubicBezTo>
                  <a:cubicBezTo>
                    <a:pt x="6081" y="2177"/>
                    <a:pt x="5953" y="2273"/>
                    <a:pt x="5793" y="2369"/>
                  </a:cubicBezTo>
                  <a:cubicBezTo>
                    <a:pt x="5761" y="2369"/>
                    <a:pt x="5761" y="2369"/>
                    <a:pt x="5729" y="2401"/>
                  </a:cubicBezTo>
                  <a:cubicBezTo>
                    <a:pt x="5537" y="2529"/>
                    <a:pt x="5281" y="2625"/>
                    <a:pt x="5025" y="2721"/>
                  </a:cubicBezTo>
                  <a:cubicBezTo>
                    <a:pt x="4801" y="2785"/>
                    <a:pt x="4609" y="2817"/>
                    <a:pt x="4385" y="2849"/>
                  </a:cubicBezTo>
                  <a:cubicBezTo>
                    <a:pt x="4257" y="2881"/>
                    <a:pt x="4097" y="2913"/>
                    <a:pt x="3969" y="2913"/>
                  </a:cubicBezTo>
                  <a:cubicBezTo>
                    <a:pt x="3841" y="2945"/>
                    <a:pt x="3713" y="2945"/>
                    <a:pt x="3585" y="2945"/>
                  </a:cubicBezTo>
                  <a:lnTo>
                    <a:pt x="2913" y="2945"/>
                  </a:lnTo>
                  <a:cubicBezTo>
                    <a:pt x="2817" y="2913"/>
                    <a:pt x="2689" y="2913"/>
                    <a:pt x="2593" y="2913"/>
                  </a:cubicBezTo>
                  <a:cubicBezTo>
                    <a:pt x="2497" y="2881"/>
                    <a:pt x="2369" y="2881"/>
                    <a:pt x="2273" y="2849"/>
                  </a:cubicBezTo>
                  <a:cubicBezTo>
                    <a:pt x="2145" y="2817"/>
                    <a:pt x="2017" y="2785"/>
                    <a:pt x="1921" y="2753"/>
                  </a:cubicBezTo>
                  <a:cubicBezTo>
                    <a:pt x="1793" y="2721"/>
                    <a:pt x="1633" y="2689"/>
                    <a:pt x="1505" y="2625"/>
                  </a:cubicBezTo>
                  <a:cubicBezTo>
                    <a:pt x="1345" y="2561"/>
                    <a:pt x="1184" y="2465"/>
                    <a:pt x="1024" y="2401"/>
                  </a:cubicBezTo>
                  <a:cubicBezTo>
                    <a:pt x="416" y="2017"/>
                    <a:pt x="64" y="1537"/>
                    <a:pt x="64" y="1057"/>
                  </a:cubicBezTo>
                  <a:lnTo>
                    <a:pt x="64" y="449"/>
                  </a:lnTo>
                  <a:cubicBezTo>
                    <a:pt x="192" y="833"/>
                    <a:pt x="512" y="1185"/>
                    <a:pt x="992" y="1441"/>
                  </a:cubicBezTo>
                  <a:cubicBezTo>
                    <a:pt x="1152" y="1537"/>
                    <a:pt x="1312" y="1601"/>
                    <a:pt x="1473" y="1665"/>
                  </a:cubicBezTo>
                  <a:cubicBezTo>
                    <a:pt x="1601" y="1729"/>
                    <a:pt x="1761" y="1761"/>
                    <a:pt x="1889" y="1825"/>
                  </a:cubicBezTo>
                  <a:cubicBezTo>
                    <a:pt x="2017" y="1857"/>
                    <a:pt x="2113" y="1889"/>
                    <a:pt x="2241" y="1889"/>
                  </a:cubicBezTo>
                  <a:cubicBezTo>
                    <a:pt x="2369" y="1921"/>
                    <a:pt x="2465" y="1953"/>
                    <a:pt x="2593" y="1953"/>
                  </a:cubicBezTo>
                  <a:cubicBezTo>
                    <a:pt x="2689" y="1985"/>
                    <a:pt x="2785" y="1985"/>
                    <a:pt x="2913" y="1985"/>
                  </a:cubicBezTo>
                  <a:cubicBezTo>
                    <a:pt x="3009" y="2017"/>
                    <a:pt x="3137" y="2017"/>
                    <a:pt x="3233" y="2017"/>
                  </a:cubicBezTo>
                  <a:lnTo>
                    <a:pt x="3585" y="2017"/>
                  </a:lnTo>
                  <a:cubicBezTo>
                    <a:pt x="3713" y="2017"/>
                    <a:pt x="3841" y="1985"/>
                    <a:pt x="3969" y="1985"/>
                  </a:cubicBezTo>
                  <a:cubicBezTo>
                    <a:pt x="4097" y="1985"/>
                    <a:pt x="4257" y="1953"/>
                    <a:pt x="4385" y="1921"/>
                  </a:cubicBezTo>
                  <a:cubicBezTo>
                    <a:pt x="4609" y="1889"/>
                    <a:pt x="4833" y="1825"/>
                    <a:pt x="5025" y="1761"/>
                  </a:cubicBezTo>
                  <a:cubicBezTo>
                    <a:pt x="5313" y="1665"/>
                    <a:pt x="5569" y="1569"/>
                    <a:pt x="5793" y="1441"/>
                  </a:cubicBezTo>
                  <a:cubicBezTo>
                    <a:pt x="5793" y="1441"/>
                    <a:pt x="5793" y="1409"/>
                    <a:pt x="5825" y="1409"/>
                  </a:cubicBezTo>
                  <a:cubicBezTo>
                    <a:pt x="5985" y="1313"/>
                    <a:pt x="6113" y="1217"/>
                    <a:pt x="6241" y="1089"/>
                  </a:cubicBezTo>
                  <a:cubicBezTo>
                    <a:pt x="6337" y="1025"/>
                    <a:pt x="6401" y="961"/>
                    <a:pt x="6465" y="865"/>
                  </a:cubicBezTo>
                  <a:cubicBezTo>
                    <a:pt x="6529" y="801"/>
                    <a:pt x="6561" y="737"/>
                    <a:pt x="6593" y="673"/>
                  </a:cubicBezTo>
                  <a:cubicBezTo>
                    <a:pt x="6626" y="609"/>
                    <a:pt x="6658" y="545"/>
                    <a:pt x="6690" y="449"/>
                  </a:cubicBezTo>
                  <a:close/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1057"/>
                  </a:lnTo>
                  <a:cubicBezTo>
                    <a:pt x="0" y="1569"/>
                    <a:pt x="352" y="2081"/>
                    <a:pt x="992" y="2465"/>
                  </a:cubicBezTo>
                  <a:cubicBezTo>
                    <a:pt x="1152" y="2529"/>
                    <a:pt x="1312" y="2625"/>
                    <a:pt x="1473" y="2689"/>
                  </a:cubicBezTo>
                  <a:cubicBezTo>
                    <a:pt x="1601" y="2753"/>
                    <a:pt x="1761" y="2785"/>
                    <a:pt x="1889" y="2817"/>
                  </a:cubicBezTo>
                  <a:cubicBezTo>
                    <a:pt x="2017" y="2881"/>
                    <a:pt x="2113" y="2881"/>
                    <a:pt x="2241" y="2913"/>
                  </a:cubicBezTo>
                  <a:cubicBezTo>
                    <a:pt x="2369" y="2945"/>
                    <a:pt x="2465" y="2977"/>
                    <a:pt x="2593" y="2977"/>
                  </a:cubicBezTo>
                  <a:cubicBezTo>
                    <a:pt x="2689" y="3009"/>
                    <a:pt x="2817" y="3009"/>
                    <a:pt x="2913" y="3009"/>
                  </a:cubicBezTo>
                  <a:cubicBezTo>
                    <a:pt x="3009" y="3009"/>
                    <a:pt x="3137" y="3041"/>
                    <a:pt x="3233" y="3041"/>
                  </a:cubicBezTo>
                  <a:lnTo>
                    <a:pt x="3585" y="3041"/>
                  </a:lnTo>
                  <a:cubicBezTo>
                    <a:pt x="3713" y="3041"/>
                    <a:pt x="3841" y="3009"/>
                    <a:pt x="3969" y="3009"/>
                  </a:cubicBezTo>
                  <a:cubicBezTo>
                    <a:pt x="4097" y="2977"/>
                    <a:pt x="4257" y="2977"/>
                    <a:pt x="4385" y="2945"/>
                  </a:cubicBezTo>
                  <a:cubicBezTo>
                    <a:pt x="4609" y="2913"/>
                    <a:pt x="4833" y="2849"/>
                    <a:pt x="5025" y="2785"/>
                  </a:cubicBezTo>
                  <a:cubicBezTo>
                    <a:pt x="5313" y="2689"/>
                    <a:pt x="5569" y="2593"/>
                    <a:pt x="5761" y="2465"/>
                  </a:cubicBezTo>
                  <a:cubicBezTo>
                    <a:pt x="5793" y="2465"/>
                    <a:pt x="5793" y="2433"/>
                    <a:pt x="5825" y="2433"/>
                  </a:cubicBezTo>
                  <a:cubicBezTo>
                    <a:pt x="5985" y="2337"/>
                    <a:pt x="6113" y="2241"/>
                    <a:pt x="6241" y="2113"/>
                  </a:cubicBezTo>
                  <a:cubicBezTo>
                    <a:pt x="6337" y="2049"/>
                    <a:pt x="6401" y="1953"/>
                    <a:pt x="6465" y="1889"/>
                  </a:cubicBezTo>
                  <a:cubicBezTo>
                    <a:pt x="6497" y="1825"/>
                    <a:pt x="6561" y="1761"/>
                    <a:pt x="6593" y="1697"/>
                  </a:cubicBezTo>
                  <a:cubicBezTo>
                    <a:pt x="6626" y="1633"/>
                    <a:pt x="6658" y="1537"/>
                    <a:pt x="6690" y="1473"/>
                  </a:cubicBezTo>
                  <a:cubicBezTo>
                    <a:pt x="6722" y="1409"/>
                    <a:pt x="6722" y="1345"/>
                    <a:pt x="6754" y="1281"/>
                  </a:cubicBezTo>
                  <a:lnTo>
                    <a:pt x="6754" y="1089"/>
                  </a:lnTo>
                  <a:lnTo>
                    <a:pt x="6754" y="1057"/>
                  </a:lnTo>
                  <a:lnTo>
                    <a:pt x="6786" y="65"/>
                  </a:lnTo>
                  <a:cubicBezTo>
                    <a:pt x="6786" y="33"/>
                    <a:pt x="6754" y="1"/>
                    <a:pt x="6722" y="1"/>
                  </a:cubicBezTo>
                  <a:cubicBezTo>
                    <a:pt x="6722" y="1"/>
                    <a:pt x="6690" y="33"/>
                    <a:pt x="6690" y="65"/>
                  </a:cubicBezTo>
                  <a:lnTo>
                    <a:pt x="6690" y="257"/>
                  </a:lnTo>
                  <a:cubicBezTo>
                    <a:pt x="6658" y="321"/>
                    <a:pt x="6658" y="385"/>
                    <a:pt x="6626" y="449"/>
                  </a:cubicBezTo>
                  <a:cubicBezTo>
                    <a:pt x="6593" y="513"/>
                    <a:pt x="6561" y="577"/>
                    <a:pt x="6529" y="641"/>
                  </a:cubicBezTo>
                  <a:cubicBezTo>
                    <a:pt x="6497" y="705"/>
                    <a:pt x="6465" y="769"/>
                    <a:pt x="6401" y="833"/>
                  </a:cubicBezTo>
                  <a:cubicBezTo>
                    <a:pt x="6337" y="897"/>
                    <a:pt x="6273" y="993"/>
                    <a:pt x="6209" y="1057"/>
                  </a:cubicBezTo>
                  <a:cubicBezTo>
                    <a:pt x="6081" y="1153"/>
                    <a:pt x="5953" y="1281"/>
                    <a:pt x="5793" y="1377"/>
                  </a:cubicBezTo>
                  <a:lnTo>
                    <a:pt x="5729" y="1377"/>
                  </a:lnTo>
                  <a:cubicBezTo>
                    <a:pt x="5537" y="1505"/>
                    <a:pt x="5281" y="1633"/>
                    <a:pt x="5025" y="1697"/>
                  </a:cubicBezTo>
                  <a:cubicBezTo>
                    <a:pt x="4801" y="1761"/>
                    <a:pt x="4609" y="1825"/>
                    <a:pt x="4385" y="1857"/>
                  </a:cubicBezTo>
                  <a:cubicBezTo>
                    <a:pt x="4257" y="1889"/>
                    <a:pt x="4097" y="1921"/>
                    <a:pt x="3969" y="1921"/>
                  </a:cubicBezTo>
                  <a:cubicBezTo>
                    <a:pt x="3841" y="1953"/>
                    <a:pt x="3713" y="1953"/>
                    <a:pt x="3585" y="1953"/>
                  </a:cubicBezTo>
                  <a:lnTo>
                    <a:pt x="3265" y="1953"/>
                  </a:lnTo>
                  <a:cubicBezTo>
                    <a:pt x="3137" y="1953"/>
                    <a:pt x="3041" y="1953"/>
                    <a:pt x="2913" y="1921"/>
                  </a:cubicBezTo>
                  <a:cubicBezTo>
                    <a:pt x="2817" y="1921"/>
                    <a:pt x="2689" y="1921"/>
                    <a:pt x="2593" y="1889"/>
                  </a:cubicBezTo>
                  <a:cubicBezTo>
                    <a:pt x="2497" y="1889"/>
                    <a:pt x="2369" y="1857"/>
                    <a:pt x="2273" y="1857"/>
                  </a:cubicBezTo>
                  <a:cubicBezTo>
                    <a:pt x="2145" y="1825"/>
                    <a:pt x="2017" y="1793"/>
                    <a:pt x="1921" y="1761"/>
                  </a:cubicBezTo>
                  <a:cubicBezTo>
                    <a:pt x="1793" y="1729"/>
                    <a:pt x="1633" y="1665"/>
                    <a:pt x="1505" y="1633"/>
                  </a:cubicBezTo>
                  <a:cubicBezTo>
                    <a:pt x="1345" y="1569"/>
                    <a:pt x="1184" y="1473"/>
                    <a:pt x="1024" y="1377"/>
                  </a:cubicBezTo>
                  <a:cubicBezTo>
                    <a:pt x="416" y="1025"/>
                    <a:pt x="64" y="545"/>
                    <a:pt x="64" y="33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4892600" y="3168350"/>
              <a:ext cx="184850" cy="96850"/>
            </a:xfrm>
            <a:custGeom>
              <a:avLst/>
              <a:gdLst/>
              <a:ahLst/>
              <a:cxnLst/>
              <a:rect l="l" t="t" r="r" b="b"/>
              <a:pathLst>
                <a:path w="7394" h="3874" extrusionOk="0">
                  <a:moveTo>
                    <a:pt x="3685" y="0"/>
                  </a:moveTo>
                  <a:cubicBezTo>
                    <a:pt x="2825" y="0"/>
                    <a:pt x="1969" y="192"/>
                    <a:pt x="1312" y="576"/>
                  </a:cubicBezTo>
                  <a:cubicBezTo>
                    <a:pt x="0" y="1313"/>
                    <a:pt x="32" y="2561"/>
                    <a:pt x="1344" y="3297"/>
                  </a:cubicBezTo>
                  <a:cubicBezTo>
                    <a:pt x="2001" y="3681"/>
                    <a:pt x="2857" y="3873"/>
                    <a:pt x="3713" y="3873"/>
                  </a:cubicBezTo>
                  <a:cubicBezTo>
                    <a:pt x="4569" y="3873"/>
                    <a:pt x="5425" y="3681"/>
                    <a:pt x="6081" y="3297"/>
                  </a:cubicBezTo>
                  <a:cubicBezTo>
                    <a:pt x="7394" y="2561"/>
                    <a:pt x="7394" y="1313"/>
                    <a:pt x="6081" y="576"/>
                  </a:cubicBezTo>
                  <a:cubicBezTo>
                    <a:pt x="5409" y="192"/>
                    <a:pt x="4545" y="0"/>
                    <a:pt x="368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4900600" y="3167550"/>
              <a:ext cx="169650" cy="98450"/>
            </a:xfrm>
            <a:custGeom>
              <a:avLst/>
              <a:gdLst/>
              <a:ahLst/>
              <a:cxnLst/>
              <a:rect l="l" t="t" r="r" b="b"/>
              <a:pathLst>
                <a:path w="6786" h="3938" extrusionOk="0">
                  <a:moveTo>
                    <a:pt x="3361" y="64"/>
                  </a:moveTo>
                  <a:cubicBezTo>
                    <a:pt x="4225" y="64"/>
                    <a:pt x="5089" y="256"/>
                    <a:pt x="5729" y="640"/>
                  </a:cubicBezTo>
                  <a:cubicBezTo>
                    <a:pt x="6337" y="993"/>
                    <a:pt x="6690" y="1473"/>
                    <a:pt x="6690" y="1985"/>
                  </a:cubicBezTo>
                  <a:cubicBezTo>
                    <a:pt x="6690" y="2465"/>
                    <a:pt x="6369" y="2945"/>
                    <a:pt x="5729" y="3329"/>
                  </a:cubicBezTo>
                  <a:cubicBezTo>
                    <a:pt x="5089" y="3697"/>
                    <a:pt x="4241" y="3881"/>
                    <a:pt x="3389" y="3881"/>
                  </a:cubicBezTo>
                  <a:cubicBezTo>
                    <a:pt x="2537" y="3881"/>
                    <a:pt x="1681" y="3697"/>
                    <a:pt x="1024" y="3329"/>
                  </a:cubicBezTo>
                  <a:cubicBezTo>
                    <a:pt x="416" y="2945"/>
                    <a:pt x="64" y="2465"/>
                    <a:pt x="64" y="1953"/>
                  </a:cubicBezTo>
                  <a:cubicBezTo>
                    <a:pt x="64" y="1473"/>
                    <a:pt x="384" y="993"/>
                    <a:pt x="1024" y="640"/>
                  </a:cubicBezTo>
                  <a:cubicBezTo>
                    <a:pt x="1665" y="256"/>
                    <a:pt x="2529" y="64"/>
                    <a:pt x="3361" y="64"/>
                  </a:cubicBezTo>
                  <a:close/>
                  <a:moveTo>
                    <a:pt x="3377" y="0"/>
                  </a:moveTo>
                  <a:cubicBezTo>
                    <a:pt x="2513" y="0"/>
                    <a:pt x="1649" y="192"/>
                    <a:pt x="992" y="576"/>
                  </a:cubicBezTo>
                  <a:cubicBezTo>
                    <a:pt x="352" y="928"/>
                    <a:pt x="0" y="1441"/>
                    <a:pt x="0" y="1953"/>
                  </a:cubicBezTo>
                  <a:cubicBezTo>
                    <a:pt x="0" y="2497"/>
                    <a:pt x="352" y="3009"/>
                    <a:pt x="992" y="3361"/>
                  </a:cubicBezTo>
                  <a:cubicBezTo>
                    <a:pt x="1665" y="3745"/>
                    <a:pt x="2529" y="3937"/>
                    <a:pt x="3393" y="3937"/>
                  </a:cubicBezTo>
                  <a:cubicBezTo>
                    <a:pt x="4257" y="3937"/>
                    <a:pt x="5121" y="3745"/>
                    <a:pt x="5793" y="3361"/>
                  </a:cubicBezTo>
                  <a:cubicBezTo>
                    <a:pt x="6433" y="3009"/>
                    <a:pt x="6786" y="2497"/>
                    <a:pt x="6786" y="1985"/>
                  </a:cubicBezTo>
                  <a:cubicBezTo>
                    <a:pt x="6786" y="1441"/>
                    <a:pt x="6401" y="928"/>
                    <a:pt x="5761" y="576"/>
                  </a:cubicBezTo>
                  <a:cubicBezTo>
                    <a:pt x="5105" y="192"/>
                    <a:pt x="4241" y="0"/>
                    <a:pt x="33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4913400" y="3178550"/>
              <a:ext cx="144050" cy="76425"/>
            </a:xfrm>
            <a:custGeom>
              <a:avLst/>
              <a:gdLst/>
              <a:ahLst/>
              <a:cxnLst/>
              <a:rect l="l" t="t" r="r" b="b"/>
              <a:pathLst>
                <a:path w="5762" h="3057" extrusionOk="0">
                  <a:moveTo>
                    <a:pt x="2849" y="0"/>
                  </a:moveTo>
                  <a:cubicBezTo>
                    <a:pt x="2177" y="0"/>
                    <a:pt x="1505" y="152"/>
                    <a:pt x="993" y="456"/>
                  </a:cubicBezTo>
                  <a:cubicBezTo>
                    <a:pt x="0" y="1033"/>
                    <a:pt x="0" y="1993"/>
                    <a:pt x="1025" y="2601"/>
                  </a:cubicBezTo>
                  <a:cubicBezTo>
                    <a:pt x="1537" y="2905"/>
                    <a:pt x="2209" y="3057"/>
                    <a:pt x="2881" y="3057"/>
                  </a:cubicBezTo>
                  <a:cubicBezTo>
                    <a:pt x="3553" y="3057"/>
                    <a:pt x="4225" y="2905"/>
                    <a:pt x="4737" y="2601"/>
                  </a:cubicBezTo>
                  <a:cubicBezTo>
                    <a:pt x="5761" y="2025"/>
                    <a:pt x="5761" y="1033"/>
                    <a:pt x="4705" y="456"/>
                  </a:cubicBezTo>
                  <a:cubicBezTo>
                    <a:pt x="4193" y="152"/>
                    <a:pt x="3521" y="0"/>
                    <a:pt x="2849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4919000" y="3177750"/>
              <a:ext cx="132850" cy="77825"/>
            </a:xfrm>
            <a:custGeom>
              <a:avLst/>
              <a:gdLst/>
              <a:ahLst/>
              <a:cxnLst/>
              <a:rect l="l" t="t" r="r" b="b"/>
              <a:pathLst>
                <a:path w="5314" h="3113" extrusionOk="0">
                  <a:moveTo>
                    <a:pt x="2625" y="72"/>
                  </a:moveTo>
                  <a:cubicBezTo>
                    <a:pt x="3297" y="72"/>
                    <a:pt x="3969" y="232"/>
                    <a:pt x="4481" y="520"/>
                  </a:cubicBezTo>
                  <a:cubicBezTo>
                    <a:pt x="4961" y="809"/>
                    <a:pt x="5217" y="1161"/>
                    <a:pt x="5217" y="1577"/>
                  </a:cubicBezTo>
                  <a:cubicBezTo>
                    <a:pt x="5217" y="1961"/>
                    <a:pt x="4961" y="2313"/>
                    <a:pt x="4481" y="2601"/>
                  </a:cubicBezTo>
                  <a:cubicBezTo>
                    <a:pt x="3985" y="2889"/>
                    <a:pt x="3321" y="3033"/>
                    <a:pt x="2653" y="3033"/>
                  </a:cubicBezTo>
                  <a:cubicBezTo>
                    <a:pt x="1985" y="3033"/>
                    <a:pt x="1313" y="2889"/>
                    <a:pt x="801" y="2601"/>
                  </a:cubicBezTo>
                  <a:cubicBezTo>
                    <a:pt x="320" y="2313"/>
                    <a:pt x="64" y="1961"/>
                    <a:pt x="64" y="1545"/>
                  </a:cubicBezTo>
                  <a:cubicBezTo>
                    <a:pt x="64" y="1161"/>
                    <a:pt x="320" y="777"/>
                    <a:pt x="801" y="520"/>
                  </a:cubicBezTo>
                  <a:cubicBezTo>
                    <a:pt x="1313" y="232"/>
                    <a:pt x="1953" y="72"/>
                    <a:pt x="2625" y="72"/>
                  </a:cubicBezTo>
                  <a:close/>
                  <a:moveTo>
                    <a:pt x="2629" y="0"/>
                  </a:moveTo>
                  <a:cubicBezTo>
                    <a:pt x="1953" y="0"/>
                    <a:pt x="1281" y="152"/>
                    <a:pt x="769" y="456"/>
                  </a:cubicBezTo>
                  <a:cubicBezTo>
                    <a:pt x="256" y="745"/>
                    <a:pt x="0" y="1129"/>
                    <a:pt x="0" y="1545"/>
                  </a:cubicBezTo>
                  <a:cubicBezTo>
                    <a:pt x="0" y="1993"/>
                    <a:pt x="256" y="2377"/>
                    <a:pt x="769" y="2665"/>
                  </a:cubicBezTo>
                  <a:cubicBezTo>
                    <a:pt x="1313" y="2953"/>
                    <a:pt x="1985" y="3113"/>
                    <a:pt x="2657" y="3113"/>
                  </a:cubicBezTo>
                  <a:cubicBezTo>
                    <a:pt x="3329" y="3113"/>
                    <a:pt x="4001" y="2953"/>
                    <a:pt x="4513" y="2665"/>
                  </a:cubicBezTo>
                  <a:cubicBezTo>
                    <a:pt x="5025" y="2377"/>
                    <a:pt x="5313" y="1993"/>
                    <a:pt x="5313" y="1577"/>
                  </a:cubicBezTo>
                  <a:cubicBezTo>
                    <a:pt x="5313" y="1129"/>
                    <a:pt x="5025" y="745"/>
                    <a:pt x="4513" y="456"/>
                  </a:cubicBezTo>
                  <a:cubicBezTo>
                    <a:pt x="3985" y="152"/>
                    <a:pt x="3305" y="0"/>
                    <a:pt x="26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5060625" y="32419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0" y="449"/>
                    <a:pt x="32" y="449"/>
                  </a:cubicBezTo>
                  <a:cubicBezTo>
                    <a:pt x="32" y="449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4984600" y="32731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4999000" y="3272375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33" y="416"/>
                    <a:pt x="65" y="416"/>
                  </a:cubicBezTo>
                  <a:cubicBezTo>
                    <a:pt x="65" y="416"/>
                    <a:pt x="97" y="416"/>
                    <a:pt x="97" y="384"/>
                  </a:cubicBez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5014225" y="326997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96" y="416"/>
                    <a:pt x="96" y="416"/>
                  </a:cubicBezTo>
                  <a:lnTo>
                    <a:pt x="96" y="32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5028625" y="32651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lnTo>
                    <a:pt x="64" y="416"/>
                  </a:ln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5039825" y="32587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5050225" y="3251550"/>
              <a:ext cx="2425" cy="11250"/>
            </a:xfrm>
            <a:custGeom>
              <a:avLst/>
              <a:gdLst/>
              <a:ahLst/>
              <a:cxnLst/>
              <a:rect l="l" t="t" r="r" b="b"/>
              <a:pathLst>
                <a:path w="97" h="450" extrusionOk="0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32" y="449"/>
                    <a:pt x="64" y="449"/>
                  </a:cubicBezTo>
                  <a:lnTo>
                    <a:pt x="96" y="417"/>
                  </a:ln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4908600" y="32419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85"/>
                  </a:lnTo>
                  <a:cubicBezTo>
                    <a:pt x="0" y="417"/>
                    <a:pt x="32" y="449"/>
                    <a:pt x="32" y="449"/>
                  </a:cubicBezTo>
                  <a:cubicBezTo>
                    <a:pt x="64" y="449"/>
                    <a:pt x="64" y="417"/>
                    <a:pt x="64" y="385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4969400" y="3272375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84"/>
                  </a:lnTo>
                  <a:cubicBezTo>
                    <a:pt x="1" y="416"/>
                    <a:pt x="33" y="416"/>
                    <a:pt x="65" y="416"/>
                  </a:cubicBezTo>
                  <a:cubicBezTo>
                    <a:pt x="65" y="416"/>
                    <a:pt x="97" y="416"/>
                    <a:pt x="97" y="384"/>
                  </a:cubicBez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4955000" y="32699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lnTo>
                    <a:pt x="65" y="416"/>
                  </a:ln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4940600" y="326517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97" y="416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4929400" y="325877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4918200" y="3251550"/>
              <a:ext cx="2425" cy="11250"/>
            </a:xfrm>
            <a:custGeom>
              <a:avLst/>
              <a:gdLst/>
              <a:ahLst/>
              <a:cxnLst/>
              <a:rect l="l" t="t" r="r" b="b"/>
              <a:pathLst>
                <a:path w="97" h="450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96" y="417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4943000" y="3192350"/>
              <a:ext cx="85650" cy="48825"/>
            </a:xfrm>
            <a:custGeom>
              <a:avLst/>
              <a:gdLst/>
              <a:ahLst/>
              <a:cxnLst/>
              <a:rect l="l" t="t" r="r" b="b"/>
              <a:pathLst>
                <a:path w="3426" h="1953" extrusionOk="0">
                  <a:moveTo>
                    <a:pt x="737" y="1"/>
                  </a:moveTo>
                  <a:lnTo>
                    <a:pt x="513" y="129"/>
                  </a:lnTo>
                  <a:lnTo>
                    <a:pt x="897" y="353"/>
                  </a:lnTo>
                  <a:cubicBezTo>
                    <a:pt x="833" y="385"/>
                    <a:pt x="801" y="385"/>
                    <a:pt x="737" y="417"/>
                  </a:cubicBezTo>
                  <a:cubicBezTo>
                    <a:pt x="705" y="449"/>
                    <a:pt x="673" y="481"/>
                    <a:pt x="641" y="481"/>
                  </a:cubicBezTo>
                  <a:lnTo>
                    <a:pt x="257" y="289"/>
                  </a:lnTo>
                  <a:lnTo>
                    <a:pt x="1" y="417"/>
                  </a:lnTo>
                  <a:lnTo>
                    <a:pt x="449" y="673"/>
                  </a:lnTo>
                  <a:cubicBezTo>
                    <a:pt x="161" y="993"/>
                    <a:pt x="289" y="1409"/>
                    <a:pt x="769" y="1697"/>
                  </a:cubicBezTo>
                  <a:cubicBezTo>
                    <a:pt x="1057" y="1857"/>
                    <a:pt x="1409" y="1953"/>
                    <a:pt x="1793" y="1953"/>
                  </a:cubicBezTo>
                  <a:lnTo>
                    <a:pt x="1793" y="1729"/>
                  </a:lnTo>
                  <a:cubicBezTo>
                    <a:pt x="1537" y="1697"/>
                    <a:pt x="1281" y="1633"/>
                    <a:pt x="1057" y="1537"/>
                  </a:cubicBezTo>
                  <a:cubicBezTo>
                    <a:pt x="769" y="1345"/>
                    <a:pt x="673" y="1089"/>
                    <a:pt x="769" y="865"/>
                  </a:cubicBezTo>
                  <a:lnTo>
                    <a:pt x="769" y="865"/>
                  </a:lnTo>
                  <a:lnTo>
                    <a:pt x="1505" y="1281"/>
                  </a:lnTo>
                  <a:lnTo>
                    <a:pt x="1729" y="1121"/>
                  </a:lnTo>
                  <a:lnTo>
                    <a:pt x="961" y="673"/>
                  </a:lnTo>
                  <a:cubicBezTo>
                    <a:pt x="993" y="641"/>
                    <a:pt x="1025" y="641"/>
                    <a:pt x="1057" y="609"/>
                  </a:cubicBezTo>
                  <a:cubicBezTo>
                    <a:pt x="1089" y="577"/>
                    <a:pt x="1153" y="545"/>
                    <a:pt x="1185" y="545"/>
                  </a:cubicBezTo>
                  <a:lnTo>
                    <a:pt x="1985" y="993"/>
                  </a:lnTo>
                  <a:lnTo>
                    <a:pt x="2241" y="865"/>
                  </a:lnTo>
                  <a:lnTo>
                    <a:pt x="1505" y="449"/>
                  </a:lnTo>
                  <a:cubicBezTo>
                    <a:pt x="1634" y="419"/>
                    <a:pt x="1762" y="404"/>
                    <a:pt x="1888" y="404"/>
                  </a:cubicBezTo>
                  <a:cubicBezTo>
                    <a:pt x="2169" y="404"/>
                    <a:pt x="2436" y="476"/>
                    <a:pt x="2657" y="609"/>
                  </a:cubicBezTo>
                  <a:cubicBezTo>
                    <a:pt x="2849" y="705"/>
                    <a:pt x="2977" y="865"/>
                    <a:pt x="2977" y="1025"/>
                  </a:cubicBezTo>
                  <a:lnTo>
                    <a:pt x="3425" y="1025"/>
                  </a:lnTo>
                  <a:cubicBezTo>
                    <a:pt x="3393" y="801"/>
                    <a:pt x="3265" y="577"/>
                    <a:pt x="2977" y="417"/>
                  </a:cubicBezTo>
                  <a:cubicBezTo>
                    <a:pt x="2670" y="233"/>
                    <a:pt x="2259" y="153"/>
                    <a:pt x="1852" y="153"/>
                  </a:cubicBezTo>
                  <a:cubicBezTo>
                    <a:pt x="1622" y="153"/>
                    <a:pt x="1393" y="178"/>
                    <a:pt x="1185" y="225"/>
                  </a:cubicBezTo>
                  <a:lnTo>
                    <a:pt x="73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4942200" y="3190750"/>
              <a:ext cx="87250" cy="52025"/>
            </a:xfrm>
            <a:custGeom>
              <a:avLst/>
              <a:gdLst/>
              <a:ahLst/>
              <a:cxnLst/>
              <a:rect l="l" t="t" r="r" b="b"/>
              <a:pathLst>
                <a:path w="3490" h="2081" extrusionOk="0">
                  <a:moveTo>
                    <a:pt x="769" y="97"/>
                  </a:moveTo>
                  <a:lnTo>
                    <a:pt x="1185" y="321"/>
                  </a:lnTo>
                  <a:lnTo>
                    <a:pt x="1217" y="353"/>
                  </a:lnTo>
                  <a:cubicBezTo>
                    <a:pt x="1437" y="283"/>
                    <a:pt x="1670" y="251"/>
                    <a:pt x="1899" y="251"/>
                  </a:cubicBezTo>
                  <a:cubicBezTo>
                    <a:pt x="2302" y="251"/>
                    <a:pt x="2691" y="349"/>
                    <a:pt x="2977" y="513"/>
                  </a:cubicBezTo>
                  <a:cubicBezTo>
                    <a:pt x="3233" y="641"/>
                    <a:pt x="3393" y="833"/>
                    <a:pt x="3425" y="1025"/>
                  </a:cubicBezTo>
                  <a:lnTo>
                    <a:pt x="3041" y="1025"/>
                  </a:lnTo>
                  <a:cubicBezTo>
                    <a:pt x="3009" y="897"/>
                    <a:pt x="2881" y="737"/>
                    <a:pt x="2721" y="641"/>
                  </a:cubicBezTo>
                  <a:cubicBezTo>
                    <a:pt x="2500" y="508"/>
                    <a:pt x="2218" y="436"/>
                    <a:pt x="1928" y="436"/>
                  </a:cubicBezTo>
                  <a:cubicBezTo>
                    <a:pt x="1798" y="436"/>
                    <a:pt x="1666" y="451"/>
                    <a:pt x="1537" y="481"/>
                  </a:cubicBezTo>
                  <a:lnTo>
                    <a:pt x="1505" y="481"/>
                  </a:lnTo>
                  <a:cubicBezTo>
                    <a:pt x="1505" y="513"/>
                    <a:pt x="1505" y="513"/>
                    <a:pt x="1537" y="545"/>
                  </a:cubicBezTo>
                  <a:lnTo>
                    <a:pt x="2177" y="897"/>
                  </a:lnTo>
                  <a:lnTo>
                    <a:pt x="2017" y="1025"/>
                  </a:lnTo>
                  <a:lnTo>
                    <a:pt x="1249" y="577"/>
                  </a:lnTo>
                  <a:lnTo>
                    <a:pt x="1217" y="545"/>
                  </a:lnTo>
                  <a:cubicBezTo>
                    <a:pt x="1153" y="577"/>
                    <a:pt x="1121" y="609"/>
                    <a:pt x="1057" y="641"/>
                  </a:cubicBezTo>
                  <a:cubicBezTo>
                    <a:pt x="1025" y="641"/>
                    <a:pt x="993" y="673"/>
                    <a:pt x="961" y="705"/>
                  </a:cubicBezTo>
                  <a:cubicBezTo>
                    <a:pt x="929" y="705"/>
                    <a:pt x="929" y="737"/>
                    <a:pt x="929" y="737"/>
                  </a:cubicBezTo>
                  <a:lnTo>
                    <a:pt x="961" y="769"/>
                  </a:lnTo>
                  <a:lnTo>
                    <a:pt x="1697" y="1185"/>
                  </a:lnTo>
                  <a:lnTo>
                    <a:pt x="1537" y="1281"/>
                  </a:lnTo>
                  <a:lnTo>
                    <a:pt x="833" y="897"/>
                  </a:lnTo>
                  <a:lnTo>
                    <a:pt x="769" y="897"/>
                  </a:lnTo>
                  <a:cubicBezTo>
                    <a:pt x="641" y="1153"/>
                    <a:pt x="769" y="1441"/>
                    <a:pt x="1089" y="1601"/>
                  </a:cubicBezTo>
                  <a:cubicBezTo>
                    <a:pt x="1249" y="1729"/>
                    <a:pt x="1505" y="1793"/>
                    <a:pt x="1761" y="1793"/>
                  </a:cubicBezTo>
                  <a:lnTo>
                    <a:pt x="1761" y="1985"/>
                  </a:lnTo>
                  <a:cubicBezTo>
                    <a:pt x="1409" y="1985"/>
                    <a:pt x="1057" y="1889"/>
                    <a:pt x="801" y="1729"/>
                  </a:cubicBezTo>
                  <a:cubicBezTo>
                    <a:pt x="545" y="1601"/>
                    <a:pt x="417" y="1409"/>
                    <a:pt x="353" y="1217"/>
                  </a:cubicBezTo>
                  <a:cubicBezTo>
                    <a:pt x="353" y="1057"/>
                    <a:pt x="385" y="897"/>
                    <a:pt x="513" y="769"/>
                  </a:cubicBezTo>
                  <a:lnTo>
                    <a:pt x="513" y="737"/>
                  </a:lnTo>
                  <a:cubicBezTo>
                    <a:pt x="513" y="705"/>
                    <a:pt x="513" y="705"/>
                    <a:pt x="481" y="705"/>
                  </a:cubicBezTo>
                  <a:lnTo>
                    <a:pt x="97" y="481"/>
                  </a:lnTo>
                  <a:lnTo>
                    <a:pt x="289" y="385"/>
                  </a:lnTo>
                  <a:lnTo>
                    <a:pt x="641" y="577"/>
                  </a:lnTo>
                  <a:lnTo>
                    <a:pt x="673" y="577"/>
                  </a:lnTo>
                  <a:cubicBezTo>
                    <a:pt x="705" y="545"/>
                    <a:pt x="769" y="545"/>
                    <a:pt x="801" y="513"/>
                  </a:cubicBezTo>
                  <a:cubicBezTo>
                    <a:pt x="833" y="481"/>
                    <a:pt x="865" y="481"/>
                    <a:pt x="929" y="449"/>
                  </a:cubicBezTo>
                  <a:lnTo>
                    <a:pt x="929" y="417"/>
                  </a:lnTo>
                  <a:cubicBezTo>
                    <a:pt x="961" y="417"/>
                    <a:pt x="929" y="385"/>
                    <a:pt x="929" y="385"/>
                  </a:cubicBezTo>
                  <a:lnTo>
                    <a:pt x="609" y="193"/>
                  </a:lnTo>
                  <a:lnTo>
                    <a:pt x="769" y="97"/>
                  </a:lnTo>
                  <a:close/>
                  <a:moveTo>
                    <a:pt x="769" y="0"/>
                  </a:moveTo>
                  <a:lnTo>
                    <a:pt x="513" y="161"/>
                  </a:lnTo>
                  <a:lnTo>
                    <a:pt x="481" y="193"/>
                  </a:lnTo>
                  <a:lnTo>
                    <a:pt x="513" y="225"/>
                  </a:lnTo>
                  <a:lnTo>
                    <a:pt x="833" y="417"/>
                  </a:lnTo>
                  <a:cubicBezTo>
                    <a:pt x="801" y="417"/>
                    <a:pt x="801" y="449"/>
                    <a:pt x="769" y="449"/>
                  </a:cubicBezTo>
                  <a:cubicBezTo>
                    <a:pt x="737" y="481"/>
                    <a:pt x="705" y="481"/>
                    <a:pt x="673" y="513"/>
                  </a:cubicBezTo>
                  <a:lnTo>
                    <a:pt x="289" y="289"/>
                  </a:lnTo>
                  <a:lnTo>
                    <a:pt x="257" y="289"/>
                  </a:lnTo>
                  <a:lnTo>
                    <a:pt x="33" y="449"/>
                  </a:lnTo>
                  <a:cubicBezTo>
                    <a:pt x="1" y="449"/>
                    <a:pt x="1" y="481"/>
                    <a:pt x="1" y="481"/>
                  </a:cubicBezTo>
                  <a:cubicBezTo>
                    <a:pt x="1" y="481"/>
                    <a:pt x="1" y="513"/>
                    <a:pt x="33" y="513"/>
                  </a:cubicBezTo>
                  <a:lnTo>
                    <a:pt x="417" y="737"/>
                  </a:lnTo>
                  <a:cubicBezTo>
                    <a:pt x="321" y="897"/>
                    <a:pt x="257" y="1057"/>
                    <a:pt x="289" y="1217"/>
                  </a:cubicBezTo>
                  <a:cubicBezTo>
                    <a:pt x="353" y="1441"/>
                    <a:pt x="513" y="1633"/>
                    <a:pt x="769" y="1793"/>
                  </a:cubicBezTo>
                  <a:cubicBezTo>
                    <a:pt x="1057" y="1953"/>
                    <a:pt x="1409" y="2049"/>
                    <a:pt x="1825" y="2081"/>
                  </a:cubicBezTo>
                  <a:lnTo>
                    <a:pt x="1825" y="2049"/>
                  </a:lnTo>
                  <a:lnTo>
                    <a:pt x="1857" y="2049"/>
                  </a:lnTo>
                  <a:lnTo>
                    <a:pt x="1857" y="1793"/>
                  </a:lnTo>
                  <a:cubicBezTo>
                    <a:pt x="1857" y="1761"/>
                    <a:pt x="1825" y="1761"/>
                    <a:pt x="1825" y="1761"/>
                  </a:cubicBezTo>
                  <a:cubicBezTo>
                    <a:pt x="1537" y="1729"/>
                    <a:pt x="1313" y="1665"/>
                    <a:pt x="1121" y="1569"/>
                  </a:cubicBezTo>
                  <a:cubicBezTo>
                    <a:pt x="833" y="1409"/>
                    <a:pt x="737" y="1185"/>
                    <a:pt x="833" y="993"/>
                  </a:cubicBezTo>
                  <a:lnTo>
                    <a:pt x="833" y="993"/>
                  </a:lnTo>
                  <a:lnTo>
                    <a:pt x="1505" y="1377"/>
                  </a:lnTo>
                  <a:lnTo>
                    <a:pt x="1537" y="1377"/>
                  </a:lnTo>
                  <a:lnTo>
                    <a:pt x="1793" y="1217"/>
                  </a:lnTo>
                  <a:lnTo>
                    <a:pt x="1793" y="1185"/>
                  </a:lnTo>
                  <a:lnTo>
                    <a:pt x="1793" y="1153"/>
                  </a:lnTo>
                  <a:lnTo>
                    <a:pt x="1057" y="737"/>
                  </a:lnTo>
                  <a:cubicBezTo>
                    <a:pt x="1057" y="705"/>
                    <a:pt x="1089" y="705"/>
                    <a:pt x="1121" y="673"/>
                  </a:cubicBezTo>
                  <a:cubicBezTo>
                    <a:pt x="1153" y="673"/>
                    <a:pt x="1185" y="641"/>
                    <a:pt x="1217" y="641"/>
                  </a:cubicBezTo>
                  <a:lnTo>
                    <a:pt x="1985" y="1089"/>
                  </a:lnTo>
                  <a:lnTo>
                    <a:pt x="2049" y="1089"/>
                  </a:lnTo>
                  <a:lnTo>
                    <a:pt x="2273" y="929"/>
                  </a:lnTo>
                  <a:cubicBezTo>
                    <a:pt x="2273" y="929"/>
                    <a:pt x="2305" y="929"/>
                    <a:pt x="2305" y="897"/>
                  </a:cubicBezTo>
                  <a:cubicBezTo>
                    <a:pt x="2305" y="897"/>
                    <a:pt x="2305" y="865"/>
                    <a:pt x="2273" y="865"/>
                  </a:cubicBezTo>
                  <a:lnTo>
                    <a:pt x="1665" y="513"/>
                  </a:lnTo>
                  <a:cubicBezTo>
                    <a:pt x="1756" y="496"/>
                    <a:pt x="1849" y="488"/>
                    <a:pt x="1942" y="488"/>
                  </a:cubicBezTo>
                  <a:cubicBezTo>
                    <a:pt x="2209" y="488"/>
                    <a:pt x="2475" y="554"/>
                    <a:pt x="2689" y="673"/>
                  </a:cubicBezTo>
                  <a:cubicBezTo>
                    <a:pt x="2849" y="801"/>
                    <a:pt x="2977" y="929"/>
                    <a:pt x="2977" y="1057"/>
                  </a:cubicBezTo>
                  <a:cubicBezTo>
                    <a:pt x="2977" y="1089"/>
                    <a:pt x="3009" y="1089"/>
                    <a:pt x="3009" y="1089"/>
                  </a:cubicBezTo>
                  <a:lnTo>
                    <a:pt x="3489" y="1089"/>
                  </a:lnTo>
                  <a:lnTo>
                    <a:pt x="3489" y="1057"/>
                  </a:lnTo>
                  <a:cubicBezTo>
                    <a:pt x="3457" y="833"/>
                    <a:pt x="3297" y="609"/>
                    <a:pt x="3009" y="449"/>
                  </a:cubicBezTo>
                  <a:cubicBezTo>
                    <a:pt x="2701" y="263"/>
                    <a:pt x="2299" y="171"/>
                    <a:pt x="1891" y="171"/>
                  </a:cubicBezTo>
                  <a:cubicBezTo>
                    <a:pt x="1663" y="171"/>
                    <a:pt x="1434" y="199"/>
                    <a:pt x="1217" y="257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4710150" y="3177950"/>
              <a:ext cx="151250" cy="139525"/>
            </a:xfrm>
            <a:custGeom>
              <a:avLst/>
              <a:gdLst/>
              <a:ahLst/>
              <a:cxnLst/>
              <a:rect l="l" t="t" r="r" b="b"/>
              <a:pathLst>
                <a:path w="6050" h="5581" extrusionOk="0">
                  <a:moveTo>
                    <a:pt x="5090" y="0"/>
                  </a:moveTo>
                  <a:lnTo>
                    <a:pt x="5090" y="32"/>
                  </a:lnTo>
                  <a:cubicBezTo>
                    <a:pt x="5154" y="64"/>
                    <a:pt x="5186" y="128"/>
                    <a:pt x="5218" y="192"/>
                  </a:cubicBezTo>
                  <a:cubicBezTo>
                    <a:pt x="5250" y="256"/>
                    <a:pt x="5282" y="320"/>
                    <a:pt x="5282" y="352"/>
                  </a:cubicBezTo>
                  <a:cubicBezTo>
                    <a:pt x="5314" y="416"/>
                    <a:pt x="5346" y="512"/>
                    <a:pt x="5346" y="577"/>
                  </a:cubicBezTo>
                  <a:cubicBezTo>
                    <a:pt x="5378" y="641"/>
                    <a:pt x="5378" y="737"/>
                    <a:pt x="5378" y="801"/>
                  </a:cubicBezTo>
                  <a:lnTo>
                    <a:pt x="5378" y="1121"/>
                  </a:lnTo>
                  <a:cubicBezTo>
                    <a:pt x="5346" y="1281"/>
                    <a:pt x="5314" y="1441"/>
                    <a:pt x="5250" y="1633"/>
                  </a:cubicBezTo>
                  <a:cubicBezTo>
                    <a:pt x="5250" y="1633"/>
                    <a:pt x="5250" y="1665"/>
                    <a:pt x="5218" y="1665"/>
                  </a:cubicBezTo>
                  <a:cubicBezTo>
                    <a:pt x="5154" y="1921"/>
                    <a:pt x="5026" y="2177"/>
                    <a:pt x="4898" y="2401"/>
                  </a:cubicBezTo>
                  <a:cubicBezTo>
                    <a:pt x="4770" y="2593"/>
                    <a:pt x="4642" y="2753"/>
                    <a:pt x="4514" y="2945"/>
                  </a:cubicBezTo>
                  <a:cubicBezTo>
                    <a:pt x="4418" y="3041"/>
                    <a:pt x="4322" y="3169"/>
                    <a:pt x="4226" y="3265"/>
                  </a:cubicBezTo>
                  <a:cubicBezTo>
                    <a:pt x="4130" y="3361"/>
                    <a:pt x="4066" y="3425"/>
                    <a:pt x="3970" y="3521"/>
                  </a:cubicBezTo>
                  <a:cubicBezTo>
                    <a:pt x="3874" y="3585"/>
                    <a:pt x="3778" y="3681"/>
                    <a:pt x="3714" y="3745"/>
                  </a:cubicBezTo>
                  <a:cubicBezTo>
                    <a:pt x="3617" y="3809"/>
                    <a:pt x="3521" y="3873"/>
                    <a:pt x="3457" y="3937"/>
                  </a:cubicBezTo>
                  <a:cubicBezTo>
                    <a:pt x="3361" y="4001"/>
                    <a:pt x="3265" y="4065"/>
                    <a:pt x="3169" y="4129"/>
                  </a:cubicBezTo>
                  <a:lnTo>
                    <a:pt x="2881" y="4321"/>
                  </a:lnTo>
                  <a:cubicBezTo>
                    <a:pt x="2785" y="4353"/>
                    <a:pt x="2657" y="4417"/>
                    <a:pt x="2561" y="4481"/>
                  </a:cubicBezTo>
                  <a:cubicBezTo>
                    <a:pt x="2433" y="4545"/>
                    <a:pt x="2305" y="4577"/>
                    <a:pt x="2177" y="4641"/>
                  </a:cubicBezTo>
                  <a:cubicBezTo>
                    <a:pt x="1985" y="4705"/>
                    <a:pt x="1825" y="4737"/>
                    <a:pt x="1633" y="4769"/>
                  </a:cubicBezTo>
                  <a:cubicBezTo>
                    <a:pt x="1454" y="4808"/>
                    <a:pt x="1284" y="4826"/>
                    <a:pt x="1125" y="4826"/>
                  </a:cubicBezTo>
                  <a:cubicBezTo>
                    <a:pt x="632" y="4826"/>
                    <a:pt x="243" y="4652"/>
                    <a:pt x="1" y="4385"/>
                  </a:cubicBezTo>
                  <a:lnTo>
                    <a:pt x="1" y="4385"/>
                  </a:lnTo>
                  <a:lnTo>
                    <a:pt x="641" y="5121"/>
                  </a:lnTo>
                  <a:cubicBezTo>
                    <a:pt x="888" y="5418"/>
                    <a:pt x="1288" y="5581"/>
                    <a:pt x="1811" y="5581"/>
                  </a:cubicBezTo>
                  <a:cubicBezTo>
                    <a:pt x="1965" y="5581"/>
                    <a:pt x="2130" y="5567"/>
                    <a:pt x="2305" y="5537"/>
                  </a:cubicBezTo>
                  <a:cubicBezTo>
                    <a:pt x="2465" y="5505"/>
                    <a:pt x="2625" y="5441"/>
                    <a:pt x="2817" y="5409"/>
                  </a:cubicBezTo>
                  <a:cubicBezTo>
                    <a:pt x="2945" y="5345"/>
                    <a:pt x="3073" y="5281"/>
                    <a:pt x="3201" y="5217"/>
                  </a:cubicBezTo>
                  <a:cubicBezTo>
                    <a:pt x="3329" y="5185"/>
                    <a:pt x="3425" y="5121"/>
                    <a:pt x="3521" y="5057"/>
                  </a:cubicBezTo>
                  <a:cubicBezTo>
                    <a:pt x="3617" y="5025"/>
                    <a:pt x="3746" y="4961"/>
                    <a:pt x="3810" y="4897"/>
                  </a:cubicBezTo>
                  <a:cubicBezTo>
                    <a:pt x="3906" y="4833"/>
                    <a:pt x="4002" y="4769"/>
                    <a:pt x="4098" y="4705"/>
                  </a:cubicBezTo>
                  <a:cubicBezTo>
                    <a:pt x="4194" y="4641"/>
                    <a:pt x="4258" y="4577"/>
                    <a:pt x="4354" y="4513"/>
                  </a:cubicBezTo>
                  <a:cubicBezTo>
                    <a:pt x="4450" y="4417"/>
                    <a:pt x="4546" y="4353"/>
                    <a:pt x="4610" y="4289"/>
                  </a:cubicBezTo>
                  <a:lnTo>
                    <a:pt x="4866" y="4033"/>
                  </a:lnTo>
                  <a:cubicBezTo>
                    <a:pt x="4994" y="3905"/>
                    <a:pt x="5090" y="3809"/>
                    <a:pt x="5154" y="3681"/>
                  </a:cubicBezTo>
                  <a:cubicBezTo>
                    <a:pt x="5314" y="3521"/>
                    <a:pt x="5442" y="3329"/>
                    <a:pt x="5538" y="3169"/>
                  </a:cubicBezTo>
                  <a:cubicBezTo>
                    <a:pt x="5698" y="2913"/>
                    <a:pt x="5794" y="2689"/>
                    <a:pt x="5890" y="2433"/>
                  </a:cubicBezTo>
                  <a:lnTo>
                    <a:pt x="5890" y="2401"/>
                  </a:lnTo>
                  <a:cubicBezTo>
                    <a:pt x="5954" y="2209"/>
                    <a:pt x="5986" y="2049"/>
                    <a:pt x="6018" y="1889"/>
                  </a:cubicBezTo>
                  <a:cubicBezTo>
                    <a:pt x="6018" y="1761"/>
                    <a:pt x="6050" y="1665"/>
                    <a:pt x="6018" y="1569"/>
                  </a:cubicBezTo>
                  <a:cubicBezTo>
                    <a:pt x="6018" y="1473"/>
                    <a:pt x="6018" y="1409"/>
                    <a:pt x="5986" y="1345"/>
                  </a:cubicBezTo>
                  <a:cubicBezTo>
                    <a:pt x="5986" y="1249"/>
                    <a:pt x="5986" y="1185"/>
                    <a:pt x="5954" y="1121"/>
                  </a:cubicBezTo>
                  <a:cubicBezTo>
                    <a:pt x="5922" y="1057"/>
                    <a:pt x="5890" y="993"/>
                    <a:pt x="5858" y="961"/>
                  </a:cubicBezTo>
                  <a:cubicBezTo>
                    <a:pt x="5826" y="897"/>
                    <a:pt x="5794" y="833"/>
                    <a:pt x="5762" y="801"/>
                  </a:cubicBezTo>
                  <a:cubicBezTo>
                    <a:pt x="5762" y="769"/>
                    <a:pt x="5730" y="769"/>
                    <a:pt x="5730" y="769"/>
                  </a:cubicBezTo>
                  <a:lnTo>
                    <a:pt x="509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4709350" y="3177150"/>
              <a:ext cx="152850" cy="141650"/>
            </a:xfrm>
            <a:custGeom>
              <a:avLst/>
              <a:gdLst/>
              <a:ahLst/>
              <a:cxnLst/>
              <a:rect l="l" t="t" r="r" b="b"/>
              <a:pathLst>
                <a:path w="6114" h="5666" extrusionOk="0">
                  <a:moveTo>
                    <a:pt x="5378" y="352"/>
                  </a:moveTo>
                  <a:lnTo>
                    <a:pt x="5762" y="833"/>
                  </a:lnTo>
                  <a:cubicBezTo>
                    <a:pt x="5794" y="897"/>
                    <a:pt x="5858" y="929"/>
                    <a:pt x="5890" y="993"/>
                  </a:cubicBezTo>
                  <a:cubicBezTo>
                    <a:pt x="5922" y="1057"/>
                    <a:pt x="5922" y="1121"/>
                    <a:pt x="5954" y="1153"/>
                  </a:cubicBezTo>
                  <a:cubicBezTo>
                    <a:pt x="5986" y="1217"/>
                    <a:pt x="5986" y="1281"/>
                    <a:pt x="6018" y="1377"/>
                  </a:cubicBezTo>
                  <a:cubicBezTo>
                    <a:pt x="6018" y="1441"/>
                    <a:pt x="6050" y="1505"/>
                    <a:pt x="6050" y="1601"/>
                  </a:cubicBezTo>
                  <a:cubicBezTo>
                    <a:pt x="6050" y="1697"/>
                    <a:pt x="6050" y="1793"/>
                    <a:pt x="6018" y="1889"/>
                  </a:cubicBezTo>
                  <a:cubicBezTo>
                    <a:pt x="6018" y="2049"/>
                    <a:pt x="5954" y="2241"/>
                    <a:pt x="5922" y="2401"/>
                  </a:cubicBezTo>
                  <a:cubicBezTo>
                    <a:pt x="5922" y="2433"/>
                    <a:pt x="5890" y="2433"/>
                    <a:pt x="5890" y="2465"/>
                  </a:cubicBezTo>
                  <a:cubicBezTo>
                    <a:pt x="5826" y="2689"/>
                    <a:pt x="5698" y="2945"/>
                    <a:pt x="5538" y="3169"/>
                  </a:cubicBezTo>
                  <a:cubicBezTo>
                    <a:pt x="5442" y="3361"/>
                    <a:pt x="5314" y="3521"/>
                    <a:pt x="5186" y="3713"/>
                  </a:cubicBezTo>
                  <a:cubicBezTo>
                    <a:pt x="5090" y="3809"/>
                    <a:pt x="4994" y="3937"/>
                    <a:pt x="4898" y="4033"/>
                  </a:cubicBezTo>
                  <a:cubicBezTo>
                    <a:pt x="4802" y="4129"/>
                    <a:pt x="4706" y="4193"/>
                    <a:pt x="4642" y="4289"/>
                  </a:cubicBezTo>
                  <a:cubicBezTo>
                    <a:pt x="4546" y="4353"/>
                    <a:pt x="4450" y="4449"/>
                    <a:pt x="4386" y="4513"/>
                  </a:cubicBezTo>
                  <a:cubicBezTo>
                    <a:pt x="4290" y="4577"/>
                    <a:pt x="4194" y="4641"/>
                    <a:pt x="4098" y="4705"/>
                  </a:cubicBezTo>
                  <a:cubicBezTo>
                    <a:pt x="4034" y="4769"/>
                    <a:pt x="3938" y="4833"/>
                    <a:pt x="3842" y="4897"/>
                  </a:cubicBezTo>
                  <a:cubicBezTo>
                    <a:pt x="3746" y="4961"/>
                    <a:pt x="3649" y="5025"/>
                    <a:pt x="3553" y="5057"/>
                  </a:cubicBezTo>
                  <a:cubicBezTo>
                    <a:pt x="3457" y="5121"/>
                    <a:pt x="3329" y="5185"/>
                    <a:pt x="3233" y="5249"/>
                  </a:cubicBezTo>
                  <a:cubicBezTo>
                    <a:pt x="3105" y="5281"/>
                    <a:pt x="2977" y="5345"/>
                    <a:pt x="2849" y="5409"/>
                  </a:cubicBezTo>
                  <a:cubicBezTo>
                    <a:pt x="2657" y="5441"/>
                    <a:pt x="2497" y="5505"/>
                    <a:pt x="2337" y="5537"/>
                  </a:cubicBezTo>
                  <a:cubicBezTo>
                    <a:pt x="2153" y="5569"/>
                    <a:pt x="1979" y="5585"/>
                    <a:pt x="1817" y="5585"/>
                  </a:cubicBezTo>
                  <a:cubicBezTo>
                    <a:pt x="1329" y="5585"/>
                    <a:pt x="945" y="5441"/>
                    <a:pt x="705" y="5153"/>
                  </a:cubicBezTo>
                  <a:lnTo>
                    <a:pt x="321" y="4705"/>
                  </a:lnTo>
                  <a:lnTo>
                    <a:pt x="321" y="4705"/>
                  </a:lnTo>
                  <a:cubicBezTo>
                    <a:pt x="548" y="4829"/>
                    <a:pt x="829" y="4900"/>
                    <a:pt x="1146" y="4900"/>
                  </a:cubicBezTo>
                  <a:cubicBezTo>
                    <a:pt x="1320" y="4900"/>
                    <a:pt x="1504" y="4879"/>
                    <a:pt x="1697" y="4833"/>
                  </a:cubicBezTo>
                  <a:cubicBezTo>
                    <a:pt x="1857" y="4801"/>
                    <a:pt x="2049" y="4769"/>
                    <a:pt x="2209" y="4705"/>
                  </a:cubicBezTo>
                  <a:cubicBezTo>
                    <a:pt x="2337" y="4641"/>
                    <a:pt x="2497" y="4609"/>
                    <a:pt x="2625" y="4545"/>
                  </a:cubicBezTo>
                  <a:cubicBezTo>
                    <a:pt x="2721" y="4481"/>
                    <a:pt x="2817" y="4449"/>
                    <a:pt x="2945" y="4385"/>
                  </a:cubicBezTo>
                  <a:lnTo>
                    <a:pt x="3233" y="4193"/>
                  </a:lnTo>
                  <a:cubicBezTo>
                    <a:pt x="3329" y="4129"/>
                    <a:pt x="3425" y="4065"/>
                    <a:pt x="3489" y="4001"/>
                  </a:cubicBezTo>
                  <a:lnTo>
                    <a:pt x="3778" y="3809"/>
                  </a:lnTo>
                  <a:cubicBezTo>
                    <a:pt x="3842" y="3745"/>
                    <a:pt x="3938" y="3649"/>
                    <a:pt x="4034" y="3585"/>
                  </a:cubicBezTo>
                  <a:cubicBezTo>
                    <a:pt x="4130" y="3489"/>
                    <a:pt x="4226" y="3393"/>
                    <a:pt x="4290" y="3329"/>
                  </a:cubicBezTo>
                  <a:cubicBezTo>
                    <a:pt x="4386" y="3201"/>
                    <a:pt x="4482" y="3105"/>
                    <a:pt x="4578" y="2977"/>
                  </a:cubicBezTo>
                  <a:cubicBezTo>
                    <a:pt x="4738" y="2817"/>
                    <a:pt x="4866" y="2625"/>
                    <a:pt x="4962" y="2433"/>
                  </a:cubicBezTo>
                  <a:cubicBezTo>
                    <a:pt x="5122" y="2209"/>
                    <a:pt x="5218" y="1953"/>
                    <a:pt x="5314" y="1729"/>
                  </a:cubicBezTo>
                  <a:lnTo>
                    <a:pt x="5314" y="1665"/>
                  </a:lnTo>
                  <a:cubicBezTo>
                    <a:pt x="5378" y="1505"/>
                    <a:pt x="5410" y="1313"/>
                    <a:pt x="5442" y="1153"/>
                  </a:cubicBezTo>
                  <a:cubicBezTo>
                    <a:pt x="5442" y="1025"/>
                    <a:pt x="5474" y="929"/>
                    <a:pt x="5442" y="833"/>
                  </a:cubicBezTo>
                  <a:lnTo>
                    <a:pt x="5442" y="577"/>
                  </a:lnTo>
                  <a:cubicBezTo>
                    <a:pt x="5410" y="512"/>
                    <a:pt x="5410" y="448"/>
                    <a:pt x="5378" y="352"/>
                  </a:cubicBezTo>
                  <a:close/>
                  <a:moveTo>
                    <a:pt x="5090" y="0"/>
                  </a:moveTo>
                  <a:cubicBezTo>
                    <a:pt x="5090" y="32"/>
                    <a:pt x="5090" y="32"/>
                    <a:pt x="5122" y="64"/>
                  </a:cubicBezTo>
                  <a:cubicBezTo>
                    <a:pt x="5154" y="128"/>
                    <a:pt x="5186" y="192"/>
                    <a:pt x="5218" y="224"/>
                  </a:cubicBezTo>
                  <a:cubicBezTo>
                    <a:pt x="5250" y="288"/>
                    <a:pt x="5282" y="352"/>
                    <a:pt x="5314" y="416"/>
                  </a:cubicBezTo>
                  <a:cubicBezTo>
                    <a:pt x="5314" y="480"/>
                    <a:pt x="5346" y="544"/>
                    <a:pt x="5346" y="609"/>
                  </a:cubicBezTo>
                  <a:cubicBezTo>
                    <a:pt x="5378" y="673"/>
                    <a:pt x="5378" y="769"/>
                    <a:pt x="5378" y="833"/>
                  </a:cubicBezTo>
                  <a:lnTo>
                    <a:pt x="5378" y="1153"/>
                  </a:lnTo>
                  <a:cubicBezTo>
                    <a:pt x="5346" y="1313"/>
                    <a:pt x="5314" y="1473"/>
                    <a:pt x="5250" y="1633"/>
                  </a:cubicBezTo>
                  <a:lnTo>
                    <a:pt x="5250" y="1697"/>
                  </a:lnTo>
                  <a:cubicBezTo>
                    <a:pt x="5154" y="1921"/>
                    <a:pt x="5058" y="2177"/>
                    <a:pt x="4898" y="2401"/>
                  </a:cubicBezTo>
                  <a:cubicBezTo>
                    <a:pt x="4802" y="2593"/>
                    <a:pt x="4674" y="2785"/>
                    <a:pt x="4514" y="2945"/>
                  </a:cubicBezTo>
                  <a:cubicBezTo>
                    <a:pt x="4450" y="3041"/>
                    <a:pt x="4354" y="3169"/>
                    <a:pt x="4226" y="3265"/>
                  </a:cubicBezTo>
                  <a:cubicBezTo>
                    <a:pt x="4162" y="3361"/>
                    <a:pt x="4066" y="3457"/>
                    <a:pt x="3970" y="3521"/>
                  </a:cubicBezTo>
                  <a:cubicBezTo>
                    <a:pt x="3906" y="3617"/>
                    <a:pt x="3810" y="3681"/>
                    <a:pt x="3714" y="3745"/>
                  </a:cubicBezTo>
                  <a:cubicBezTo>
                    <a:pt x="3649" y="3809"/>
                    <a:pt x="3553" y="3873"/>
                    <a:pt x="3457" y="3937"/>
                  </a:cubicBezTo>
                  <a:cubicBezTo>
                    <a:pt x="3361" y="4001"/>
                    <a:pt x="3265" y="4097"/>
                    <a:pt x="3201" y="4129"/>
                  </a:cubicBezTo>
                  <a:lnTo>
                    <a:pt x="2913" y="4321"/>
                  </a:lnTo>
                  <a:cubicBezTo>
                    <a:pt x="2785" y="4385"/>
                    <a:pt x="2689" y="4417"/>
                    <a:pt x="2593" y="4481"/>
                  </a:cubicBezTo>
                  <a:cubicBezTo>
                    <a:pt x="2465" y="4545"/>
                    <a:pt x="2305" y="4577"/>
                    <a:pt x="2177" y="4641"/>
                  </a:cubicBezTo>
                  <a:cubicBezTo>
                    <a:pt x="2017" y="4705"/>
                    <a:pt x="1857" y="4737"/>
                    <a:pt x="1665" y="4769"/>
                  </a:cubicBezTo>
                  <a:cubicBezTo>
                    <a:pt x="1489" y="4801"/>
                    <a:pt x="1321" y="4817"/>
                    <a:pt x="1163" y="4817"/>
                  </a:cubicBezTo>
                  <a:cubicBezTo>
                    <a:pt x="689" y="4817"/>
                    <a:pt x="305" y="4673"/>
                    <a:pt x="65" y="4385"/>
                  </a:cubicBezTo>
                  <a:lnTo>
                    <a:pt x="1" y="4385"/>
                  </a:lnTo>
                  <a:lnTo>
                    <a:pt x="1" y="4449"/>
                  </a:lnTo>
                  <a:lnTo>
                    <a:pt x="641" y="5185"/>
                  </a:lnTo>
                  <a:cubicBezTo>
                    <a:pt x="929" y="5505"/>
                    <a:pt x="1313" y="5665"/>
                    <a:pt x="1825" y="5665"/>
                  </a:cubicBezTo>
                  <a:cubicBezTo>
                    <a:pt x="1985" y="5665"/>
                    <a:pt x="2145" y="5633"/>
                    <a:pt x="2337" y="5601"/>
                  </a:cubicBezTo>
                  <a:cubicBezTo>
                    <a:pt x="2529" y="5569"/>
                    <a:pt x="2689" y="5537"/>
                    <a:pt x="2881" y="5473"/>
                  </a:cubicBezTo>
                  <a:cubicBezTo>
                    <a:pt x="3009" y="5409"/>
                    <a:pt x="3137" y="5345"/>
                    <a:pt x="3265" y="5313"/>
                  </a:cubicBezTo>
                  <a:cubicBezTo>
                    <a:pt x="3361" y="5249"/>
                    <a:pt x="3489" y="5185"/>
                    <a:pt x="3585" y="5121"/>
                  </a:cubicBezTo>
                  <a:cubicBezTo>
                    <a:pt x="3682" y="5089"/>
                    <a:pt x="3778" y="5025"/>
                    <a:pt x="3874" y="4961"/>
                  </a:cubicBezTo>
                  <a:cubicBezTo>
                    <a:pt x="3970" y="4897"/>
                    <a:pt x="4066" y="4833"/>
                    <a:pt x="4162" y="4769"/>
                  </a:cubicBezTo>
                  <a:cubicBezTo>
                    <a:pt x="4258" y="4705"/>
                    <a:pt x="4322" y="4641"/>
                    <a:pt x="4418" y="4577"/>
                  </a:cubicBezTo>
                  <a:cubicBezTo>
                    <a:pt x="4514" y="4481"/>
                    <a:pt x="4610" y="4417"/>
                    <a:pt x="4674" y="4353"/>
                  </a:cubicBezTo>
                  <a:lnTo>
                    <a:pt x="4962" y="4065"/>
                  </a:lnTo>
                  <a:cubicBezTo>
                    <a:pt x="5058" y="3969"/>
                    <a:pt x="5154" y="3873"/>
                    <a:pt x="5250" y="3745"/>
                  </a:cubicBezTo>
                  <a:cubicBezTo>
                    <a:pt x="5378" y="3585"/>
                    <a:pt x="5506" y="3393"/>
                    <a:pt x="5602" y="3201"/>
                  </a:cubicBezTo>
                  <a:cubicBezTo>
                    <a:pt x="5762" y="2977"/>
                    <a:pt x="5890" y="2721"/>
                    <a:pt x="5954" y="2465"/>
                  </a:cubicBezTo>
                  <a:cubicBezTo>
                    <a:pt x="5986" y="2465"/>
                    <a:pt x="5986" y="2433"/>
                    <a:pt x="5986" y="2433"/>
                  </a:cubicBezTo>
                  <a:cubicBezTo>
                    <a:pt x="6050" y="2241"/>
                    <a:pt x="6082" y="2081"/>
                    <a:pt x="6114" y="1921"/>
                  </a:cubicBezTo>
                  <a:lnTo>
                    <a:pt x="6114" y="1601"/>
                  </a:lnTo>
                  <a:cubicBezTo>
                    <a:pt x="6114" y="1505"/>
                    <a:pt x="6114" y="1441"/>
                    <a:pt x="6082" y="1345"/>
                  </a:cubicBezTo>
                  <a:cubicBezTo>
                    <a:pt x="6082" y="1281"/>
                    <a:pt x="6050" y="1217"/>
                    <a:pt x="6018" y="1153"/>
                  </a:cubicBezTo>
                  <a:cubicBezTo>
                    <a:pt x="5986" y="1089"/>
                    <a:pt x="5986" y="1025"/>
                    <a:pt x="5954" y="961"/>
                  </a:cubicBezTo>
                  <a:cubicBezTo>
                    <a:pt x="5922" y="897"/>
                    <a:pt x="5858" y="833"/>
                    <a:pt x="5826" y="801"/>
                  </a:cubicBezTo>
                  <a:cubicBezTo>
                    <a:pt x="5826" y="801"/>
                    <a:pt x="5826" y="769"/>
                    <a:pt x="5794" y="769"/>
                  </a:cubicBezTo>
                  <a:cubicBezTo>
                    <a:pt x="5794" y="769"/>
                    <a:pt x="5154" y="32"/>
                    <a:pt x="515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4695625" y="3167025"/>
              <a:ext cx="156300" cy="131475"/>
            </a:xfrm>
            <a:custGeom>
              <a:avLst/>
              <a:gdLst/>
              <a:ahLst/>
              <a:cxnLst/>
              <a:rect l="l" t="t" r="r" b="b"/>
              <a:pathLst>
                <a:path w="6252" h="5259" extrusionOk="0">
                  <a:moveTo>
                    <a:pt x="4529" y="1"/>
                  </a:moveTo>
                  <a:cubicBezTo>
                    <a:pt x="4366" y="1"/>
                    <a:pt x="4191" y="18"/>
                    <a:pt x="4006" y="53"/>
                  </a:cubicBezTo>
                  <a:cubicBezTo>
                    <a:pt x="2534" y="341"/>
                    <a:pt x="902" y="1718"/>
                    <a:pt x="422" y="3158"/>
                  </a:cubicBezTo>
                  <a:cubicBezTo>
                    <a:pt x="1" y="4393"/>
                    <a:pt x="564" y="5259"/>
                    <a:pt x="1702" y="5259"/>
                  </a:cubicBezTo>
                  <a:cubicBezTo>
                    <a:pt x="1862" y="5259"/>
                    <a:pt x="2033" y="5242"/>
                    <a:pt x="2214" y="5206"/>
                  </a:cubicBezTo>
                  <a:cubicBezTo>
                    <a:pt x="3718" y="4918"/>
                    <a:pt x="5319" y="3542"/>
                    <a:pt x="5831" y="2102"/>
                  </a:cubicBezTo>
                  <a:cubicBezTo>
                    <a:pt x="6252" y="867"/>
                    <a:pt x="5688" y="1"/>
                    <a:pt x="4529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4698950" y="3165650"/>
              <a:ext cx="148850" cy="133950"/>
            </a:xfrm>
            <a:custGeom>
              <a:avLst/>
              <a:gdLst/>
              <a:ahLst/>
              <a:cxnLst/>
              <a:rect l="l" t="t" r="r" b="b"/>
              <a:pathLst>
                <a:path w="5954" h="5358" extrusionOk="0">
                  <a:moveTo>
                    <a:pt x="4386" y="76"/>
                  </a:moveTo>
                  <a:cubicBezTo>
                    <a:pt x="4866" y="76"/>
                    <a:pt x="5250" y="236"/>
                    <a:pt x="5506" y="524"/>
                  </a:cubicBezTo>
                  <a:cubicBezTo>
                    <a:pt x="5826" y="908"/>
                    <a:pt x="5890" y="1485"/>
                    <a:pt x="5666" y="2157"/>
                  </a:cubicBezTo>
                  <a:cubicBezTo>
                    <a:pt x="5154" y="3565"/>
                    <a:pt x="3553" y="4941"/>
                    <a:pt x="2081" y="5229"/>
                  </a:cubicBezTo>
                  <a:cubicBezTo>
                    <a:pt x="1905" y="5261"/>
                    <a:pt x="1737" y="5277"/>
                    <a:pt x="1579" y="5277"/>
                  </a:cubicBezTo>
                  <a:cubicBezTo>
                    <a:pt x="1105" y="5277"/>
                    <a:pt x="721" y="5133"/>
                    <a:pt x="481" y="4845"/>
                  </a:cubicBezTo>
                  <a:cubicBezTo>
                    <a:pt x="129" y="4461"/>
                    <a:pt x="97" y="3885"/>
                    <a:pt x="321" y="3213"/>
                  </a:cubicBezTo>
                  <a:cubicBezTo>
                    <a:pt x="801" y="1805"/>
                    <a:pt x="2401" y="428"/>
                    <a:pt x="3873" y="140"/>
                  </a:cubicBezTo>
                  <a:cubicBezTo>
                    <a:pt x="4065" y="108"/>
                    <a:pt x="4226" y="76"/>
                    <a:pt x="4386" y="76"/>
                  </a:cubicBezTo>
                  <a:close/>
                  <a:moveTo>
                    <a:pt x="4355" y="1"/>
                  </a:moveTo>
                  <a:cubicBezTo>
                    <a:pt x="4202" y="1"/>
                    <a:pt x="4041" y="15"/>
                    <a:pt x="3873" y="44"/>
                  </a:cubicBezTo>
                  <a:cubicBezTo>
                    <a:pt x="2369" y="332"/>
                    <a:pt x="737" y="1741"/>
                    <a:pt x="257" y="3181"/>
                  </a:cubicBezTo>
                  <a:cubicBezTo>
                    <a:pt x="1" y="3885"/>
                    <a:pt x="65" y="4493"/>
                    <a:pt x="417" y="4909"/>
                  </a:cubicBezTo>
                  <a:cubicBezTo>
                    <a:pt x="673" y="5197"/>
                    <a:pt x="1089" y="5357"/>
                    <a:pt x="1569" y="5357"/>
                  </a:cubicBezTo>
                  <a:cubicBezTo>
                    <a:pt x="1729" y="5357"/>
                    <a:pt x="1921" y="5325"/>
                    <a:pt x="2113" y="5293"/>
                  </a:cubicBezTo>
                  <a:cubicBezTo>
                    <a:pt x="3617" y="5005"/>
                    <a:pt x="5218" y="3629"/>
                    <a:pt x="5730" y="2189"/>
                  </a:cubicBezTo>
                  <a:cubicBezTo>
                    <a:pt x="5954" y="1485"/>
                    <a:pt x="5890" y="876"/>
                    <a:pt x="5570" y="460"/>
                  </a:cubicBezTo>
                  <a:cubicBezTo>
                    <a:pt x="5298" y="164"/>
                    <a:pt x="4874" y="1"/>
                    <a:pt x="435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4712125" y="3180950"/>
              <a:ext cx="122525" cy="103650"/>
            </a:xfrm>
            <a:custGeom>
              <a:avLst/>
              <a:gdLst/>
              <a:ahLst/>
              <a:cxnLst/>
              <a:rect l="l" t="t" r="r" b="b"/>
              <a:pathLst>
                <a:path w="4901" h="4146" extrusionOk="0">
                  <a:moveTo>
                    <a:pt x="3558" y="0"/>
                  </a:moveTo>
                  <a:cubicBezTo>
                    <a:pt x="3433" y="0"/>
                    <a:pt x="3298" y="13"/>
                    <a:pt x="3154" y="40"/>
                  </a:cubicBezTo>
                  <a:cubicBezTo>
                    <a:pt x="2002" y="264"/>
                    <a:pt x="722" y="1353"/>
                    <a:pt x="338" y="2473"/>
                  </a:cubicBezTo>
                  <a:cubicBezTo>
                    <a:pt x="0" y="3457"/>
                    <a:pt x="454" y="4145"/>
                    <a:pt x="1351" y="4145"/>
                  </a:cubicBezTo>
                  <a:cubicBezTo>
                    <a:pt x="1475" y="4145"/>
                    <a:pt x="1607" y="4132"/>
                    <a:pt x="1746" y="4105"/>
                  </a:cubicBezTo>
                  <a:cubicBezTo>
                    <a:pt x="2930" y="3881"/>
                    <a:pt x="4179" y="2793"/>
                    <a:pt x="4563" y="1673"/>
                  </a:cubicBezTo>
                  <a:cubicBezTo>
                    <a:pt x="4900" y="688"/>
                    <a:pt x="4471" y="0"/>
                    <a:pt x="3558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4714950" y="3180250"/>
              <a:ext cx="116850" cy="104950"/>
            </a:xfrm>
            <a:custGeom>
              <a:avLst/>
              <a:gdLst/>
              <a:ahLst/>
              <a:cxnLst/>
              <a:rect l="l" t="t" r="r" b="b"/>
              <a:pathLst>
                <a:path w="4674" h="4198" extrusionOk="0">
                  <a:moveTo>
                    <a:pt x="3441" y="65"/>
                  </a:moveTo>
                  <a:cubicBezTo>
                    <a:pt x="3826" y="65"/>
                    <a:pt x="4128" y="179"/>
                    <a:pt x="4322" y="420"/>
                  </a:cubicBezTo>
                  <a:cubicBezTo>
                    <a:pt x="4578" y="709"/>
                    <a:pt x="4610" y="1157"/>
                    <a:pt x="4418" y="1669"/>
                  </a:cubicBezTo>
                  <a:cubicBezTo>
                    <a:pt x="4034" y="2789"/>
                    <a:pt x="2785" y="3877"/>
                    <a:pt x="1633" y="4101"/>
                  </a:cubicBezTo>
                  <a:cubicBezTo>
                    <a:pt x="1513" y="4122"/>
                    <a:pt x="1397" y="4133"/>
                    <a:pt x="1287" y="4133"/>
                  </a:cubicBezTo>
                  <a:cubicBezTo>
                    <a:pt x="900" y="4133"/>
                    <a:pt x="584" y="4005"/>
                    <a:pt x="385" y="3781"/>
                  </a:cubicBezTo>
                  <a:cubicBezTo>
                    <a:pt x="129" y="3493"/>
                    <a:pt x="97" y="3045"/>
                    <a:pt x="257" y="2501"/>
                  </a:cubicBezTo>
                  <a:cubicBezTo>
                    <a:pt x="641" y="1413"/>
                    <a:pt x="1889" y="324"/>
                    <a:pt x="3041" y="100"/>
                  </a:cubicBezTo>
                  <a:cubicBezTo>
                    <a:pt x="3183" y="77"/>
                    <a:pt x="3316" y="65"/>
                    <a:pt x="3441" y="65"/>
                  </a:cubicBezTo>
                  <a:close/>
                  <a:moveTo>
                    <a:pt x="3446" y="1"/>
                  </a:moveTo>
                  <a:cubicBezTo>
                    <a:pt x="3318" y="1"/>
                    <a:pt x="3183" y="13"/>
                    <a:pt x="3041" y="36"/>
                  </a:cubicBezTo>
                  <a:cubicBezTo>
                    <a:pt x="1857" y="260"/>
                    <a:pt x="609" y="1349"/>
                    <a:pt x="193" y="2501"/>
                  </a:cubicBezTo>
                  <a:cubicBezTo>
                    <a:pt x="1" y="3045"/>
                    <a:pt x="65" y="3525"/>
                    <a:pt x="321" y="3845"/>
                  </a:cubicBezTo>
                  <a:cubicBezTo>
                    <a:pt x="545" y="4069"/>
                    <a:pt x="865" y="4197"/>
                    <a:pt x="1249" y="4197"/>
                  </a:cubicBezTo>
                  <a:cubicBezTo>
                    <a:pt x="1377" y="4197"/>
                    <a:pt x="1505" y="4197"/>
                    <a:pt x="1665" y="4165"/>
                  </a:cubicBezTo>
                  <a:cubicBezTo>
                    <a:pt x="2849" y="3941"/>
                    <a:pt x="4098" y="2821"/>
                    <a:pt x="4482" y="1701"/>
                  </a:cubicBezTo>
                  <a:cubicBezTo>
                    <a:pt x="4674" y="1157"/>
                    <a:pt x="4642" y="677"/>
                    <a:pt x="4354" y="356"/>
                  </a:cubicBezTo>
                  <a:cubicBezTo>
                    <a:pt x="4160" y="115"/>
                    <a:pt x="3839" y="1"/>
                    <a:pt x="344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4846975" y="3201950"/>
              <a:ext cx="8025" cy="8825"/>
            </a:xfrm>
            <a:custGeom>
              <a:avLst/>
              <a:gdLst/>
              <a:ahLst/>
              <a:cxnLst/>
              <a:rect l="l" t="t" r="r" b="b"/>
              <a:pathLst>
                <a:path w="321" h="353" extrusionOk="0">
                  <a:moveTo>
                    <a:pt x="33" y="1"/>
                  </a:moveTo>
                  <a:cubicBezTo>
                    <a:pt x="1" y="1"/>
                    <a:pt x="1" y="33"/>
                    <a:pt x="33" y="65"/>
                  </a:cubicBezTo>
                  <a:lnTo>
                    <a:pt x="257" y="321"/>
                  </a:lnTo>
                  <a:cubicBezTo>
                    <a:pt x="257" y="353"/>
                    <a:pt x="289" y="353"/>
                    <a:pt x="289" y="353"/>
                  </a:cubicBezTo>
                  <a:cubicBezTo>
                    <a:pt x="289" y="353"/>
                    <a:pt x="321" y="353"/>
                    <a:pt x="321" y="321"/>
                  </a:cubicBezTo>
                  <a:lnTo>
                    <a:pt x="321" y="289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4810175" y="3274775"/>
              <a:ext cx="8025" cy="8825"/>
            </a:xfrm>
            <a:custGeom>
              <a:avLst/>
              <a:gdLst/>
              <a:ahLst/>
              <a:cxnLst/>
              <a:rect l="l" t="t" r="r" b="b"/>
              <a:pathLst>
                <a:path w="321" h="353" extrusionOk="0">
                  <a:moveTo>
                    <a:pt x="33" y="0"/>
                  </a:moveTo>
                  <a:cubicBezTo>
                    <a:pt x="1" y="32"/>
                    <a:pt x="1" y="64"/>
                    <a:pt x="33" y="64"/>
                  </a:cubicBezTo>
                  <a:lnTo>
                    <a:pt x="257" y="352"/>
                  </a:lnTo>
                  <a:lnTo>
                    <a:pt x="321" y="352"/>
                  </a:lnTo>
                  <a:lnTo>
                    <a:pt x="321" y="288"/>
                  </a:ln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820575" y="3264375"/>
              <a:ext cx="8025" cy="8825"/>
            </a:xfrm>
            <a:custGeom>
              <a:avLst/>
              <a:gdLst/>
              <a:ahLst/>
              <a:cxnLst/>
              <a:rect l="l" t="t" r="r" b="b"/>
              <a:pathLst>
                <a:path w="321" h="353" extrusionOk="0">
                  <a:moveTo>
                    <a:pt x="33" y="0"/>
                  </a:moveTo>
                  <a:cubicBezTo>
                    <a:pt x="1" y="32"/>
                    <a:pt x="1" y="32"/>
                    <a:pt x="33" y="64"/>
                  </a:cubicBezTo>
                  <a:lnTo>
                    <a:pt x="257" y="352"/>
                  </a:lnTo>
                  <a:lnTo>
                    <a:pt x="321" y="352"/>
                  </a:lnTo>
                  <a:lnTo>
                    <a:pt x="321" y="28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4830975" y="3253150"/>
              <a:ext cx="8025" cy="8850"/>
            </a:xfrm>
            <a:custGeom>
              <a:avLst/>
              <a:gdLst/>
              <a:ahLst/>
              <a:cxnLst/>
              <a:rect l="l" t="t" r="r" b="b"/>
              <a:pathLst>
                <a:path w="321" h="354" extrusionOk="0">
                  <a:moveTo>
                    <a:pt x="1" y="1"/>
                  </a:moveTo>
                  <a:lnTo>
                    <a:pt x="1" y="65"/>
                  </a:lnTo>
                  <a:lnTo>
                    <a:pt x="257" y="353"/>
                  </a:lnTo>
                  <a:lnTo>
                    <a:pt x="289" y="353"/>
                  </a:lnTo>
                  <a:cubicBezTo>
                    <a:pt x="321" y="321"/>
                    <a:pt x="321" y="321"/>
                    <a:pt x="321" y="289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4838175" y="3240350"/>
              <a:ext cx="8025" cy="8825"/>
            </a:xfrm>
            <a:custGeom>
              <a:avLst/>
              <a:gdLst/>
              <a:ahLst/>
              <a:cxnLst/>
              <a:rect l="l" t="t" r="r" b="b"/>
              <a:pathLst>
                <a:path w="321" h="353" extrusionOk="0">
                  <a:moveTo>
                    <a:pt x="33" y="1"/>
                  </a:moveTo>
                  <a:cubicBezTo>
                    <a:pt x="1" y="33"/>
                    <a:pt x="1" y="33"/>
                    <a:pt x="1" y="65"/>
                  </a:cubicBezTo>
                  <a:lnTo>
                    <a:pt x="257" y="353"/>
                  </a:lnTo>
                  <a:lnTo>
                    <a:pt x="321" y="353"/>
                  </a:lnTo>
                  <a:lnTo>
                    <a:pt x="321" y="289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4842975" y="3227750"/>
              <a:ext cx="8025" cy="8625"/>
            </a:xfrm>
            <a:custGeom>
              <a:avLst/>
              <a:gdLst/>
              <a:ahLst/>
              <a:cxnLst/>
              <a:rect l="l" t="t" r="r" b="b"/>
              <a:pathLst>
                <a:path w="321" h="345" extrusionOk="0">
                  <a:moveTo>
                    <a:pt x="33" y="1"/>
                  </a:moveTo>
                  <a:cubicBezTo>
                    <a:pt x="25" y="1"/>
                    <a:pt x="17" y="9"/>
                    <a:pt x="1" y="25"/>
                  </a:cubicBezTo>
                  <a:lnTo>
                    <a:pt x="1" y="57"/>
                  </a:lnTo>
                  <a:lnTo>
                    <a:pt x="257" y="345"/>
                  </a:lnTo>
                  <a:lnTo>
                    <a:pt x="289" y="345"/>
                  </a:lnTo>
                  <a:cubicBezTo>
                    <a:pt x="321" y="345"/>
                    <a:pt x="321" y="313"/>
                    <a:pt x="289" y="313"/>
                  </a:cubicBezTo>
                  <a:lnTo>
                    <a:pt x="65" y="25"/>
                  </a:lnTo>
                  <a:cubicBezTo>
                    <a:pt x="49" y="9"/>
                    <a:pt x="41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4846175" y="3215550"/>
              <a:ext cx="8025" cy="8825"/>
            </a:xfrm>
            <a:custGeom>
              <a:avLst/>
              <a:gdLst/>
              <a:ahLst/>
              <a:cxnLst/>
              <a:rect l="l" t="t" r="r" b="b"/>
              <a:pathLst>
                <a:path w="321" h="353" extrusionOk="0">
                  <a:moveTo>
                    <a:pt x="1" y="1"/>
                  </a:moveTo>
                  <a:lnTo>
                    <a:pt x="1" y="65"/>
                  </a:lnTo>
                  <a:lnTo>
                    <a:pt x="257" y="321"/>
                  </a:lnTo>
                  <a:cubicBezTo>
                    <a:pt x="257" y="353"/>
                    <a:pt x="257" y="353"/>
                    <a:pt x="289" y="353"/>
                  </a:cubicBezTo>
                  <a:cubicBezTo>
                    <a:pt x="321" y="321"/>
                    <a:pt x="321" y="289"/>
                    <a:pt x="321" y="289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4798175" y="3283775"/>
              <a:ext cx="8025" cy="8625"/>
            </a:xfrm>
            <a:custGeom>
              <a:avLst/>
              <a:gdLst/>
              <a:ahLst/>
              <a:cxnLst/>
              <a:rect l="l" t="t" r="r" b="b"/>
              <a:pathLst>
                <a:path w="321" h="345" extrusionOk="0">
                  <a:moveTo>
                    <a:pt x="48" y="0"/>
                  </a:moveTo>
                  <a:cubicBezTo>
                    <a:pt x="40" y="0"/>
                    <a:pt x="32" y="8"/>
                    <a:pt x="32" y="24"/>
                  </a:cubicBezTo>
                  <a:cubicBezTo>
                    <a:pt x="0" y="24"/>
                    <a:pt x="0" y="56"/>
                    <a:pt x="32" y="56"/>
                  </a:cubicBezTo>
                  <a:lnTo>
                    <a:pt x="257" y="344"/>
                  </a:lnTo>
                  <a:lnTo>
                    <a:pt x="321" y="344"/>
                  </a:lnTo>
                  <a:lnTo>
                    <a:pt x="321" y="280"/>
                  </a:lnTo>
                  <a:lnTo>
                    <a:pt x="64" y="24"/>
                  </a:lnTo>
                  <a:cubicBezTo>
                    <a:pt x="64" y="8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4785375" y="3292375"/>
              <a:ext cx="8025" cy="8825"/>
            </a:xfrm>
            <a:custGeom>
              <a:avLst/>
              <a:gdLst/>
              <a:ahLst/>
              <a:cxnLst/>
              <a:rect l="l" t="t" r="r" b="b"/>
              <a:pathLst>
                <a:path w="321" h="353" extrusionOk="0">
                  <a:moveTo>
                    <a:pt x="32" y="0"/>
                  </a:moveTo>
                  <a:cubicBezTo>
                    <a:pt x="0" y="0"/>
                    <a:pt x="0" y="32"/>
                    <a:pt x="32" y="64"/>
                  </a:cubicBezTo>
                  <a:lnTo>
                    <a:pt x="256" y="320"/>
                  </a:lnTo>
                  <a:cubicBezTo>
                    <a:pt x="256" y="352"/>
                    <a:pt x="288" y="352"/>
                    <a:pt x="288" y="352"/>
                  </a:cubicBezTo>
                  <a:cubicBezTo>
                    <a:pt x="288" y="352"/>
                    <a:pt x="320" y="352"/>
                    <a:pt x="320" y="320"/>
                  </a:cubicBezTo>
                  <a:lnTo>
                    <a:pt x="320" y="28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4771775" y="3297375"/>
              <a:ext cx="8025" cy="8625"/>
            </a:xfrm>
            <a:custGeom>
              <a:avLst/>
              <a:gdLst/>
              <a:ahLst/>
              <a:cxnLst/>
              <a:rect l="l" t="t" r="r" b="b"/>
              <a:pathLst>
                <a:path w="321" h="345" extrusionOk="0">
                  <a:moveTo>
                    <a:pt x="48" y="0"/>
                  </a:moveTo>
                  <a:cubicBezTo>
                    <a:pt x="40" y="0"/>
                    <a:pt x="32" y="8"/>
                    <a:pt x="32" y="24"/>
                  </a:cubicBezTo>
                  <a:cubicBezTo>
                    <a:pt x="0" y="24"/>
                    <a:pt x="0" y="56"/>
                    <a:pt x="32" y="56"/>
                  </a:cubicBezTo>
                  <a:lnTo>
                    <a:pt x="256" y="344"/>
                  </a:lnTo>
                  <a:lnTo>
                    <a:pt x="320" y="344"/>
                  </a:lnTo>
                  <a:lnTo>
                    <a:pt x="320" y="312"/>
                  </a:lnTo>
                  <a:lnTo>
                    <a:pt x="64" y="24"/>
                  </a:lnTo>
                  <a:cubicBezTo>
                    <a:pt x="64" y="8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4758975" y="3300375"/>
              <a:ext cx="8025" cy="8825"/>
            </a:xfrm>
            <a:custGeom>
              <a:avLst/>
              <a:gdLst/>
              <a:ahLst/>
              <a:cxnLst/>
              <a:rect l="l" t="t" r="r" b="b"/>
              <a:pathLst>
                <a:path w="321" h="353" extrusionOk="0">
                  <a:moveTo>
                    <a:pt x="32" y="0"/>
                  </a:moveTo>
                  <a:cubicBezTo>
                    <a:pt x="0" y="32"/>
                    <a:pt x="0" y="32"/>
                    <a:pt x="32" y="64"/>
                  </a:cubicBezTo>
                  <a:lnTo>
                    <a:pt x="256" y="320"/>
                  </a:lnTo>
                  <a:cubicBezTo>
                    <a:pt x="256" y="352"/>
                    <a:pt x="288" y="352"/>
                    <a:pt x="288" y="352"/>
                  </a:cubicBezTo>
                  <a:lnTo>
                    <a:pt x="320" y="320"/>
                  </a:lnTo>
                  <a:lnTo>
                    <a:pt x="320" y="28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4732550" y="3200550"/>
              <a:ext cx="74450" cy="61950"/>
            </a:xfrm>
            <a:custGeom>
              <a:avLst/>
              <a:gdLst/>
              <a:ahLst/>
              <a:cxnLst/>
              <a:rect l="l" t="t" r="r" b="b"/>
              <a:pathLst>
                <a:path w="2978" h="2478" extrusionOk="0">
                  <a:moveTo>
                    <a:pt x="2476" y="0"/>
                  </a:moveTo>
                  <a:cubicBezTo>
                    <a:pt x="2403" y="0"/>
                    <a:pt x="2324" y="8"/>
                    <a:pt x="2241" y="25"/>
                  </a:cubicBezTo>
                  <a:cubicBezTo>
                    <a:pt x="1697" y="121"/>
                    <a:pt x="1121" y="569"/>
                    <a:pt x="769" y="1049"/>
                  </a:cubicBezTo>
                  <a:lnTo>
                    <a:pt x="289" y="1145"/>
                  </a:lnTo>
                  <a:lnTo>
                    <a:pt x="193" y="1433"/>
                  </a:lnTo>
                  <a:lnTo>
                    <a:pt x="193" y="1433"/>
                  </a:lnTo>
                  <a:lnTo>
                    <a:pt x="609" y="1337"/>
                  </a:lnTo>
                  <a:lnTo>
                    <a:pt x="609" y="1337"/>
                  </a:lnTo>
                  <a:cubicBezTo>
                    <a:pt x="609" y="1401"/>
                    <a:pt x="577" y="1433"/>
                    <a:pt x="577" y="1465"/>
                  </a:cubicBezTo>
                  <a:cubicBezTo>
                    <a:pt x="545" y="1529"/>
                    <a:pt x="545" y="1561"/>
                    <a:pt x="513" y="1625"/>
                  </a:cubicBezTo>
                  <a:lnTo>
                    <a:pt x="97" y="1689"/>
                  </a:lnTo>
                  <a:lnTo>
                    <a:pt x="1" y="1977"/>
                  </a:lnTo>
                  <a:lnTo>
                    <a:pt x="513" y="1849"/>
                  </a:lnTo>
                  <a:cubicBezTo>
                    <a:pt x="513" y="2234"/>
                    <a:pt x="773" y="2477"/>
                    <a:pt x="1191" y="2477"/>
                  </a:cubicBezTo>
                  <a:cubicBezTo>
                    <a:pt x="1260" y="2477"/>
                    <a:pt x="1333" y="2471"/>
                    <a:pt x="1409" y="2457"/>
                  </a:cubicBezTo>
                  <a:cubicBezTo>
                    <a:pt x="1729" y="2393"/>
                    <a:pt x="2081" y="2201"/>
                    <a:pt x="2369" y="1977"/>
                  </a:cubicBezTo>
                  <a:lnTo>
                    <a:pt x="2177" y="1785"/>
                  </a:lnTo>
                  <a:cubicBezTo>
                    <a:pt x="1985" y="1945"/>
                    <a:pt x="1761" y="2073"/>
                    <a:pt x="1537" y="2105"/>
                  </a:cubicBezTo>
                  <a:cubicBezTo>
                    <a:pt x="1477" y="2116"/>
                    <a:pt x="1419" y="2121"/>
                    <a:pt x="1365" y="2121"/>
                  </a:cubicBezTo>
                  <a:cubicBezTo>
                    <a:pt x="1104" y="2121"/>
                    <a:pt x="924" y="1997"/>
                    <a:pt x="897" y="1785"/>
                  </a:cubicBezTo>
                  <a:lnTo>
                    <a:pt x="1697" y="1625"/>
                  </a:lnTo>
                  <a:lnTo>
                    <a:pt x="1793" y="1369"/>
                  </a:lnTo>
                  <a:lnTo>
                    <a:pt x="1793" y="1369"/>
                  </a:lnTo>
                  <a:lnTo>
                    <a:pt x="897" y="1529"/>
                  </a:lnTo>
                  <a:cubicBezTo>
                    <a:pt x="897" y="1497"/>
                    <a:pt x="897" y="1465"/>
                    <a:pt x="929" y="1401"/>
                  </a:cubicBezTo>
                  <a:cubicBezTo>
                    <a:pt x="929" y="1369"/>
                    <a:pt x="961" y="1305"/>
                    <a:pt x="961" y="1273"/>
                  </a:cubicBezTo>
                  <a:lnTo>
                    <a:pt x="1889" y="1113"/>
                  </a:lnTo>
                  <a:lnTo>
                    <a:pt x="1985" y="825"/>
                  </a:lnTo>
                  <a:lnTo>
                    <a:pt x="1153" y="985"/>
                  </a:lnTo>
                  <a:cubicBezTo>
                    <a:pt x="1409" y="665"/>
                    <a:pt x="1793" y="441"/>
                    <a:pt x="2145" y="377"/>
                  </a:cubicBezTo>
                  <a:cubicBezTo>
                    <a:pt x="2220" y="355"/>
                    <a:pt x="2288" y="345"/>
                    <a:pt x="2349" y="345"/>
                  </a:cubicBezTo>
                  <a:cubicBezTo>
                    <a:pt x="2473" y="345"/>
                    <a:pt x="2572" y="387"/>
                    <a:pt x="2657" y="473"/>
                  </a:cubicBezTo>
                  <a:lnTo>
                    <a:pt x="2978" y="185"/>
                  </a:lnTo>
                  <a:cubicBezTo>
                    <a:pt x="2859" y="66"/>
                    <a:pt x="2687" y="0"/>
                    <a:pt x="247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4731750" y="3199750"/>
              <a:ext cx="76050" cy="63850"/>
            </a:xfrm>
            <a:custGeom>
              <a:avLst/>
              <a:gdLst/>
              <a:ahLst/>
              <a:cxnLst/>
              <a:rect l="l" t="t" r="r" b="b"/>
              <a:pathLst>
                <a:path w="3042" h="2554" extrusionOk="0">
                  <a:moveTo>
                    <a:pt x="2496" y="63"/>
                  </a:moveTo>
                  <a:cubicBezTo>
                    <a:pt x="2689" y="63"/>
                    <a:pt x="2852" y="123"/>
                    <a:pt x="2946" y="217"/>
                  </a:cubicBezTo>
                  <a:lnTo>
                    <a:pt x="2689" y="441"/>
                  </a:lnTo>
                  <a:cubicBezTo>
                    <a:pt x="2607" y="379"/>
                    <a:pt x="2497" y="343"/>
                    <a:pt x="2370" y="343"/>
                  </a:cubicBezTo>
                  <a:cubicBezTo>
                    <a:pt x="2300" y="343"/>
                    <a:pt x="2225" y="354"/>
                    <a:pt x="2145" y="377"/>
                  </a:cubicBezTo>
                  <a:cubicBezTo>
                    <a:pt x="1793" y="441"/>
                    <a:pt x="1441" y="665"/>
                    <a:pt x="1153" y="985"/>
                  </a:cubicBezTo>
                  <a:lnTo>
                    <a:pt x="1153" y="1049"/>
                  </a:lnTo>
                  <a:lnTo>
                    <a:pt x="1185" y="1049"/>
                  </a:lnTo>
                  <a:lnTo>
                    <a:pt x="1953" y="921"/>
                  </a:lnTo>
                  <a:lnTo>
                    <a:pt x="1889" y="1113"/>
                  </a:lnTo>
                  <a:lnTo>
                    <a:pt x="993" y="1273"/>
                  </a:lnTo>
                  <a:lnTo>
                    <a:pt x="961" y="1305"/>
                  </a:lnTo>
                  <a:cubicBezTo>
                    <a:pt x="961" y="1337"/>
                    <a:pt x="929" y="1401"/>
                    <a:pt x="929" y="1433"/>
                  </a:cubicBezTo>
                  <a:cubicBezTo>
                    <a:pt x="897" y="1465"/>
                    <a:pt x="897" y="1529"/>
                    <a:pt x="865" y="1561"/>
                  </a:cubicBezTo>
                  <a:cubicBezTo>
                    <a:pt x="865" y="1593"/>
                    <a:pt x="865" y="1593"/>
                    <a:pt x="897" y="1593"/>
                  </a:cubicBezTo>
                  <a:cubicBezTo>
                    <a:pt x="897" y="1593"/>
                    <a:pt x="897" y="1607"/>
                    <a:pt x="907" y="1607"/>
                  </a:cubicBezTo>
                  <a:cubicBezTo>
                    <a:pt x="911" y="1607"/>
                    <a:pt x="918" y="1604"/>
                    <a:pt x="929" y="1593"/>
                  </a:cubicBezTo>
                  <a:lnTo>
                    <a:pt x="1761" y="1433"/>
                  </a:lnTo>
                  <a:lnTo>
                    <a:pt x="1697" y="1625"/>
                  </a:lnTo>
                  <a:lnTo>
                    <a:pt x="897" y="1785"/>
                  </a:lnTo>
                  <a:lnTo>
                    <a:pt x="865" y="1817"/>
                  </a:lnTo>
                  <a:lnTo>
                    <a:pt x="865" y="1849"/>
                  </a:lnTo>
                  <a:cubicBezTo>
                    <a:pt x="918" y="2061"/>
                    <a:pt x="1125" y="2185"/>
                    <a:pt x="1395" y="2185"/>
                  </a:cubicBezTo>
                  <a:cubicBezTo>
                    <a:pt x="1450" y="2185"/>
                    <a:pt x="1509" y="2180"/>
                    <a:pt x="1569" y="2169"/>
                  </a:cubicBezTo>
                  <a:cubicBezTo>
                    <a:pt x="1793" y="2137"/>
                    <a:pt x="2017" y="2041"/>
                    <a:pt x="2209" y="1881"/>
                  </a:cubicBezTo>
                  <a:lnTo>
                    <a:pt x="2337" y="2009"/>
                  </a:lnTo>
                  <a:cubicBezTo>
                    <a:pt x="2049" y="2233"/>
                    <a:pt x="1729" y="2393"/>
                    <a:pt x="1441" y="2457"/>
                  </a:cubicBezTo>
                  <a:cubicBezTo>
                    <a:pt x="1373" y="2465"/>
                    <a:pt x="1309" y="2469"/>
                    <a:pt x="1248" y="2469"/>
                  </a:cubicBezTo>
                  <a:cubicBezTo>
                    <a:pt x="1051" y="2469"/>
                    <a:pt x="891" y="2427"/>
                    <a:pt x="769" y="2329"/>
                  </a:cubicBezTo>
                  <a:cubicBezTo>
                    <a:pt x="641" y="2233"/>
                    <a:pt x="577" y="2073"/>
                    <a:pt x="577" y="1913"/>
                  </a:cubicBezTo>
                  <a:cubicBezTo>
                    <a:pt x="577" y="1881"/>
                    <a:pt x="577" y="1881"/>
                    <a:pt x="545" y="1881"/>
                  </a:cubicBezTo>
                  <a:lnTo>
                    <a:pt x="97" y="1945"/>
                  </a:lnTo>
                  <a:lnTo>
                    <a:pt x="161" y="1753"/>
                  </a:lnTo>
                  <a:lnTo>
                    <a:pt x="577" y="1689"/>
                  </a:lnTo>
                  <a:cubicBezTo>
                    <a:pt x="577" y="1689"/>
                    <a:pt x="577" y="1657"/>
                    <a:pt x="609" y="1657"/>
                  </a:cubicBezTo>
                  <a:cubicBezTo>
                    <a:pt x="609" y="1593"/>
                    <a:pt x="609" y="1561"/>
                    <a:pt x="641" y="1529"/>
                  </a:cubicBezTo>
                  <a:cubicBezTo>
                    <a:pt x="641" y="1497"/>
                    <a:pt x="673" y="1433"/>
                    <a:pt x="673" y="1401"/>
                  </a:cubicBezTo>
                  <a:lnTo>
                    <a:pt x="673" y="1369"/>
                  </a:lnTo>
                  <a:cubicBezTo>
                    <a:pt x="673" y="1337"/>
                    <a:pt x="641" y="1337"/>
                    <a:pt x="641" y="1337"/>
                  </a:cubicBezTo>
                  <a:lnTo>
                    <a:pt x="289" y="1401"/>
                  </a:lnTo>
                  <a:lnTo>
                    <a:pt x="353" y="1209"/>
                  </a:lnTo>
                  <a:lnTo>
                    <a:pt x="801" y="1145"/>
                  </a:lnTo>
                  <a:lnTo>
                    <a:pt x="833" y="1113"/>
                  </a:lnTo>
                  <a:cubicBezTo>
                    <a:pt x="1185" y="601"/>
                    <a:pt x="1761" y="185"/>
                    <a:pt x="2273" y="89"/>
                  </a:cubicBezTo>
                  <a:cubicBezTo>
                    <a:pt x="2351" y="71"/>
                    <a:pt x="2425" y="63"/>
                    <a:pt x="2496" y="63"/>
                  </a:cubicBezTo>
                  <a:close/>
                  <a:moveTo>
                    <a:pt x="2513" y="0"/>
                  </a:moveTo>
                  <a:cubicBezTo>
                    <a:pt x="2437" y="0"/>
                    <a:pt x="2356" y="8"/>
                    <a:pt x="2273" y="25"/>
                  </a:cubicBezTo>
                  <a:cubicBezTo>
                    <a:pt x="1729" y="121"/>
                    <a:pt x="1153" y="537"/>
                    <a:pt x="801" y="1049"/>
                  </a:cubicBezTo>
                  <a:lnTo>
                    <a:pt x="321" y="1145"/>
                  </a:lnTo>
                  <a:cubicBezTo>
                    <a:pt x="289" y="1145"/>
                    <a:pt x="289" y="1177"/>
                    <a:pt x="289" y="1177"/>
                  </a:cubicBezTo>
                  <a:lnTo>
                    <a:pt x="193" y="1433"/>
                  </a:lnTo>
                  <a:lnTo>
                    <a:pt x="193" y="1465"/>
                  </a:lnTo>
                  <a:cubicBezTo>
                    <a:pt x="193" y="1497"/>
                    <a:pt x="225" y="1497"/>
                    <a:pt x="225" y="1497"/>
                  </a:cubicBezTo>
                  <a:lnTo>
                    <a:pt x="597" y="1435"/>
                  </a:lnTo>
                  <a:lnTo>
                    <a:pt x="597" y="1435"/>
                  </a:lnTo>
                  <a:cubicBezTo>
                    <a:pt x="577" y="1442"/>
                    <a:pt x="577" y="1470"/>
                    <a:pt x="577" y="1497"/>
                  </a:cubicBezTo>
                  <a:cubicBezTo>
                    <a:pt x="545" y="1529"/>
                    <a:pt x="545" y="1561"/>
                    <a:pt x="545" y="1625"/>
                  </a:cubicBezTo>
                  <a:lnTo>
                    <a:pt x="129" y="1689"/>
                  </a:lnTo>
                  <a:cubicBezTo>
                    <a:pt x="129" y="1689"/>
                    <a:pt x="97" y="1689"/>
                    <a:pt x="97" y="1721"/>
                  </a:cubicBezTo>
                  <a:lnTo>
                    <a:pt x="1" y="1977"/>
                  </a:lnTo>
                  <a:lnTo>
                    <a:pt x="1" y="2009"/>
                  </a:lnTo>
                  <a:lnTo>
                    <a:pt x="33" y="2041"/>
                  </a:lnTo>
                  <a:lnTo>
                    <a:pt x="513" y="1945"/>
                  </a:lnTo>
                  <a:cubicBezTo>
                    <a:pt x="513" y="2137"/>
                    <a:pt x="577" y="2297"/>
                    <a:pt x="737" y="2393"/>
                  </a:cubicBezTo>
                  <a:cubicBezTo>
                    <a:pt x="833" y="2489"/>
                    <a:pt x="1025" y="2553"/>
                    <a:pt x="1217" y="2553"/>
                  </a:cubicBezTo>
                  <a:cubicBezTo>
                    <a:pt x="1281" y="2553"/>
                    <a:pt x="1377" y="2521"/>
                    <a:pt x="1441" y="2521"/>
                  </a:cubicBezTo>
                  <a:cubicBezTo>
                    <a:pt x="1761" y="2457"/>
                    <a:pt x="2113" y="2297"/>
                    <a:pt x="2401" y="2041"/>
                  </a:cubicBezTo>
                  <a:lnTo>
                    <a:pt x="2433" y="2009"/>
                  </a:lnTo>
                  <a:lnTo>
                    <a:pt x="2401" y="1977"/>
                  </a:lnTo>
                  <a:lnTo>
                    <a:pt x="2241" y="1785"/>
                  </a:lnTo>
                  <a:lnTo>
                    <a:pt x="2209" y="1785"/>
                  </a:lnTo>
                  <a:cubicBezTo>
                    <a:pt x="1985" y="1945"/>
                    <a:pt x="1761" y="2073"/>
                    <a:pt x="1537" y="2105"/>
                  </a:cubicBezTo>
                  <a:cubicBezTo>
                    <a:pt x="1478" y="2118"/>
                    <a:pt x="1422" y="2124"/>
                    <a:pt x="1370" y="2124"/>
                  </a:cubicBezTo>
                  <a:cubicBezTo>
                    <a:pt x="1164" y="2124"/>
                    <a:pt x="1012" y="2027"/>
                    <a:pt x="961" y="1849"/>
                  </a:cubicBezTo>
                  <a:lnTo>
                    <a:pt x="1729" y="1721"/>
                  </a:lnTo>
                  <a:cubicBezTo>
                    <a:pt x="1729" y="1689"/>
                    <a:pt x="1729" y="1689"/>
                    <a:pt x="1761" y="1689"/>
                  </a:cubicBezTo>
                  <a:lnTo>
                    <a:pt x="1825" y="1401"/>
                  </a:lnTo>
                  <a:cubicBezTo>
                    <a:pt x="1857" y="1401"/>
                    <a:pt x="1825" y="1401"/>
                    <a:pt x="1825" y="1369"/>
                  </a:cubicBezTo>
                  <a:lnTo>
                    <a:pt x="1793" y="1369"/>
                  </a:lnTo>
                  <a:lnTo>
                    <a:pt x="961" y="1529"/>
                  </a:lnTo>
                  <a:cubicBezTo>
                    <a:pt x="961" y="1497"/>
                    <a:pt x="961" y="1465"/>
                    <a:pt x="993" y="1465"/>
                  </a:cubicBezTo>
                  <a:cubicBezTo>
                    <a:pt x="993" y="1401"/>
                    <a:pt x="993" y="1369"/>
                    <a:pt x="1025" y="1337"/>
                  </a:cubicBezTo>
                  <a:lnTo>
                    <a:pt x="1921" y="1177"/>
                  </a:lnTo>
                  <a:lnTo>
                    <a:pt x="1921" y="1145"/>
                  </a:lnTo>
                  <a:lnTo>
                    <a:pt x="2017" y="889"/>
                  </a:lnTo>
                  <a:lnTo>
                    <a:pt x="2017" y="857"/>
                  </a:lnTo>
                  <a:cubicBezTo>
                    <a:pt x="2017" y="825"/>
                    <a:pt x="2017" y="825"/>
                    <a:pt x="1985" y="825"/>
                  </a:cubicBezTo>
                  <a:lnTo>
                    <a:pt x="1281" y="953"/>
                  </a:lnTo>
                  <a:cubicBezTo>
                    <a:pt x="1537" y="697"/>
                    <a:pt x="1857" y="505"/>
                    <a:pt x="2177" y="441"/>
                  </a:cubicBezTo>
                  <a:cubicBezTo>
                    <a:pt x="2245" y="418"/>
                    <a:pt x="2313" y="407"/>
                    <a:pt x="2377" y="407"/>
                  </a:cubicBezTo>
                  <a:cubicBezTo>
                    <a:pt x="2493" y="407"/>
                    <a:pt x="2595" y="443"/>
                    <a:pt x="2657" y="505"/>
                  </a:cubicBezTo>
                  <a:cubicBezTo>
                    <a:pt x="2673" y="521"/>
                    <a:pt x="2681" y="529"/>
                    <a:pt x="2689" y="529"/>
                  </a:cubicBezTo>
                  <a:cubicBezTo>
                    <a:pt x="2697" y="529"/>
                    <a:pt x="2705" y="521"/>
                    <a:pt x="2721" y="505"/>
                  </a:cubicBezTo>
                  <a:lnTo>
                    <a:pt x="3042" y="249"/>
                  </a:lnTo>
                  <a:lnTo>
                    <a:pt x="3042" y="217"/>
                  </a:lnTo>
                  <a:lnTo>
                    <a:pt x="3042" y="185"/>
                  </a:lnTo>
                  <a:cubicBezTo>
                    <a:pt x="2923" y="66"/>
                    <a:pt x="2734" y="0"/>
                    <a:pt x="251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4862975" y="2321775"/>
              <a:ext cx="188875" cy="288900"/>
            </a:xfrm>
            <a:custGeom>
              <a:avLst/>
              <a:gdLst/>
              <a:ahLst/>
              <a:cxnLst/>
              <a:rect l="l" t="t" r="r" b="b"/>
              <a:pathLst>
                <a:path w="7555" h="11556" extrusionOk="0">
                  <a:moveTo>
                    <a:pt x="2497" y="1"/>
                  </a:moveTo>
                  <a:lnTo>
                    <a:pt x="1" y="1441"/>
                  </a:lnTo>
                  <a:lnTo>
                    <a:pt x="5026" y="11555"/>
                  </a:lnTo>
                  <a:lnTo>
                    <a:pt x="7554" y="10115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4861375" y="2320975"/>
              <a:ext cx="191275" cy="291300"/>
            </a:xfrm>
            <a:custGeom>
              <a:avLst/>
              <a:gdLst/>
              <a:ahLst/>
              <a:cxnLst/>
              <a:rect l="l" t="t" r="r" b="b"/>
              <a:pathLst>
                <a:path w="7651" h="11652" extrusionOk="0">
                  <a:moveTo>
                    <a:pt x="2561" y="65"/>
                  </a:moveTo>
                  <a:lnTo>
                    <a:pt x="7554" y="10115"/>
                  </a:lnTo>
                  <a:lnTo>
                    <a:pt x="5122" y="11555"/>
                  </a:lnTo>
                  <a:lnTo>
                    <a:pt x="97" y="1505"/>
                  </a:lnTo>
                  <a:lnTo>
                    <a:pt x="2561" y="65"/>
                  </a:lnTo>
                  <a:close/>
                  <a:moveTo>
                    <a:pt x="2529" y="1"/>
                  </a:moveTo>
                  <a:lnTo>
                    <a:pt x="33" y="1441"/>
                  </a:lnTo>
                  <a:cubicBezTo>
                    <a:pt x="33" y="1473"/>
                    <a:pt x="1" y="1473"/>
                    <a:pt x="33" y="1505"/>
                  </a:cubicBezTo>
                  <a:lnTo>
                    <a:pt x="5058" y="11619"/>
                  </a:lnTo>
                  <a:cubicBezTo>
                    <a:pt x="5090" y="11619"/>
                    <a:pt x="5090" y="11619"/>
                    <a:pt x="5090" y="11651"/>
                  </a:cubicBezTo>
                  <a:cubicBezTo>
                    <a:pt x="5122" y="11651"/>
                    <a:pt x="5122" y="11651"/>
                    <a:pt x="5122" y="11619"/>
                  </a:cubicBezTo>
                  <a:lnTo>
                    <a:pt x="7618" y="10179"/>
                  </a:lnTo>
                  <a:cubicBezTo>
                    <a:pt x="7650" y="10179"/>
                    <a:pt x="7650" y="10147"/>
                    <a:pt x="7650" y="10115"/>
                  </a:cubicBezTo>
                  <a:lnTo>
                    <a:pt x="259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5115825" y="2557825"/>
              <a:ext cx="239275" cy="432100"/>
            </a:xfrm>
            <a:custGeom>
              <a:avLst/>
              <a:gdLst/>
              <a:ahLst/>
              <a:cxnLst/>
              <a:rect l="l" t="t" r="r" b="b"/>
              <a:pathLst>
                <a:path w="9571" h="17284" extrusionOk="0">
                  <a:moveTo>
                    <a:pt x="2497" y="1"/>
                  </a:moveTo>
                  <a:lnTo>
                    <a:pt x="1" y="1441"/>
                  </a:lnTo>
                  <a:lnTo>
                    <a:pt x="7074" y="17284"/>
                  </a:lnTo>
                  <a:lnTo>
                    <a:pt x="9571" y="15844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5115025" y="2556675"/>
              <a:ext cx="241675" cy="434050"/>
            </a:xfrm>
            <a:custGeom>
              <a:avLst/>
              <a:gdLst/>
              <a:ahLst/>
              <a:cxnLst/>
              <a:rect l="l" t="t" r="r" b="b"/>
              <a:pathLst>
                <a:path w="9667" h="17362" extrusionOk="0">
                  <a:moveTo>
                    <a:pt x="2529" y="79"/>
                  </a:moveTo>
                  <a:lnTo>
                    <a:pt x="9571" y="15858"/>
                  </a:lnTo>
                  <a:lnTo>
                    <a:pt x="7138" y="17298"/>
                  </a:lnTo>
                  <a:lnTo>
                    <a:pt x="65" y="1519"/>
                  </a:lnTo>
                  <a:lnTo>
                    <a:pt x="2529" y="79"/>
                  </a:lnTo>
                  <a:close/>
                  <a:moveTo>
                    <a:pt x="2539" y="1"/>
                  </a:moveTo>
                  <a:cubicBezTo>
                    <a:pt x="2529" y="1"/>
                    <a:pt x="2529" y="15"/>
                    <a:pt x="2529" y="15"/>
                  </a:cubicBezTo>
                  <a:lnTo>
                    <a:pt x="1" y="1455"/>
                  </a:lnTo>
                  <a:lnTo>
                    <a:pt x="1" y="1519"/>
                  </a:lnTo>
                  <a:lnTo>
                    <a:pt x="7074" y="17362"/>
                  </a:lnTo>
                  <a:lnTo>
                    <a:pt x="7138" y="17362"/>
                  </a:lnTo>
                  <a:lnTo>
                    <a:pt x="9635" y="15922"/>
                  </a:lnTo>
                  <a:cubicBezTo>
                    <a:pt x="9635" y="15890"/>
                    <a:pt x="9667" y="15890"/>
                    <a:pt x="9635" y="15858"/>
                  </a:cubicBezTo>
                  <a:lnTo>
                    <a:pt x="2561" y="15"/>
                  </a:lnTo>
                  <a:cubicBezTo>
                    <a:pt x="2551" y="4"/>
                    <a:pt x="2544" y="1"/>
                    <a:pt x="253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4988600" y="2557825"/>
              <a:ext cx="189675" cy="52850"/>
            </a:xfrm>
            <a:custGeom>
              <a:avLst/>
              <a:gdLst/>
              <a:ahLst/>
              <a:cxnLst/>
              <a:rect l="l" t="t" r="r" b="b"/>
              <a:pathLst>
                <a:path w="7587" h="2114" extrusionOk="0">
                  <a:moveTo>
                    <a:pt x="7586" y="1"/>
                  </a:moveTo>
                  <a:lnTo>
                    <a:pt x="2529" y="673"/>
                  </a:lnTo>
                  <a:lnTo>
                    <a:pt x="1" y="2113"/>
                  </a:lnTo>
                  <a:lnTo>
                    <a:pt x="1" y="2113"/>
                  </a:lnTo>
                  <a:lnTo>
                    <a:pt x="5090" y="1441"/>
                  </a:lnTo>
                  <a:lnTo>
                    <a:pt x="7586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4987800" y="2556225"/>
              <a:ext cx="191275" cy="56050"/>
            </a:xfrm>
            <a:custGeom>
              <a:avLst/>
              <a:gdLst/>
              <a:ahLst/>
              <a:cxnLst/>
              <a:rect l="l" t="t" r="r" b="b"/>
              <a:pathLst>
                <a:path w="7651" h="2242" extrusionOk="0">
                  <a:moveTo>
                    <a:pt x="7458" y="97"/>
                  </a:moveTo>
                  <a:lnTo>
                    <a:pt x="5122" y="1473"/>
                  </a:lnTo>
                  <a:lnTo>
                    <a:pt x="225" y="2145"/>
                  </a:lnTo>
                  <a:lnTo>
                    <a:pt x="2561" y="769"/>
                  </a:lnTo>
                  <a:lnTo>
                    <a:pt x="7458" y="97"/>
                  </a:lnTo>
                  <a:close/>
                  <a:moveTo>
                    <a:pt x="7618" y="1"/>
                  </a:moveTo>
                  <a:cubicBezTo>
                    <a:pt x="7618" y="1"/>
                    <a:pt x="2561" y="705"/>
                    <a:pt x="2529" y="705"/>
                  </a:cubicBezTo>
                  <a:lnTo>
                    <a:pt x="33" y="2145"/>
                  </a:lnTo>
                  <a:cubicBezTo>
                    <a:pt x="1" y="2177"/>
                    <a:pt x="1" y="2177"/>
                    <a:pt x="1" y="2209"/>
                  </a:cubicBezTo>
                  <a:cubicBezTo>
                    <a:pt x="33" y="2209"/>
                    <a:pt x="33" y="2241"/>
                    <a:pt x="33" y="2241"/>
                  </a:cubicBezTo>
                  <a:lnTo>
                    <a:pt x="65" y="2241"/>
                  </a:lnTo>
                  <a:cubicBezTo>
                    <a:pt x="65" y="2241"/>
                    <a:pt x="5122" y="1537"/>
                    <a:pt x="5154" y="1537"/>
                  </a:cubicBezTo>
                  <a:lnTo>
                    <a:pt x="7650" y="97"/>
                  </a:lnTo>
                  <a:lnTo>
                    <a:pt x="7650" y="33"/>
                  </a:lnTo>
                  <a:cubicBezTo>
                    <a:pt x="7650" y="33"/>
                    <a:pt x="7650" y="1"/>
                    <a:pt x="761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5415100" y="3083525"/>
              <a:ext cx="87225" cy="49650"/>
            </a:xfrm>
            <a:custGeom>
              <a:avLst/>
              <a:gdLst/>
              <a:ahLst/>
              <a:cxnLst/>
              <a:rect l="l" t="t" r="r" b="b"/>
              <a:pathLst>
                <a:path w="3489" h="1986" extrusionOk="0">
                  <a:moveTo>
                    <a:pt x="3489" y="1"/>
                  </a:moveTo>
                  <a:lnTo>
                    <a:pt x="2529" y="545"/>
                  </a:lnTo>
                  <a:lnTo>
                    <a:pt x="0" y="1985"/>
                  </a:lnTo>
                  <a:lnTo>
                    <a:pt x="0" y="1985"/>
                  </a:lnTo>
                  <a:lnTo>
                    <a:pt x="960" y="1473"/>
                  </a:lnTo>
                  <a:lnTo>
                    <a:pt x="3489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5414300" y="3082725"/>
              <a:ext cx="88825" cy="51250"/>
            </a:xfrm>
            <a:custGeom>
              <a:avLst/>
              <a:gdLst/>
              <a:ahLst/>
              <a:cxnLst/>
              <a:rect l="l" t="t" r="r" b="b"/>
              <a:pathLst>
                <a:path w="3553" h="2050" extrusionOk="0">
                  <a:moveTo>
                    <a:pt x="3489" y="1"/>
                  </a:moveTo>
                  <a:lnTo>
                    <a:pt x="2529" y="545"/>
                  </a:lnTo>
                  <a:lnTo>
                    <a:pt x="32" y="1985"/>
                  </a:lnTo>
                  <a:cubicBezTo>
                    <a:pt x="0" y="1985"/>
                    <a:pt x="0" y="2017"/>
                    <a:pt x="0" y="2049"/>
                  </a:cubicBezTo>
                  <a:lnTo>
                    <a:pt x="64" y="2049"/>
                  </a:lnTo>
                  <a:lnTo>
                    <a:pt x="1024" y="1537"/>
                  </a:lnTo>
                  <a:lnTo>
                    <a:pt x="3521" y="65"/>
                  </a:lnTo>
                  <a:cubicBezTo>
                    <a:pt x="3521" y="65"/>
                    <a:pt x="3553" y="33"/>
                    <a:pt x="3521" y="33"/>
                  </a:cubicBezTo>
                  <a:cubicBezTo>
                    <a:pt x="3521" y="1"/>
                    <a:pt x="3489" y="1"/>
                    <a:pt x="348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5291875" y="2932300"/>
              <a:ext cx="124050" cy="83250"/>
            </a:xfrm>
            <a:custGeom>
              <a:avLst/>
              <a:gdLst/>
              <a:ahLst/>
              <a:cxnLst/>
              <a:rect l="l" t="t" r="r" b="b"/>
              <a:pathLst>
                <a:path w="4962" h="3330" extrusionOk="0">
                  <a:moveTo>
                    <a:pt x="4961" y="1"/>
                  </a:moveTo>
                  <a:lnTo>
                    <a:pt x="2465" y="1441"/>
                  </a:lnTo>
                  <a:lnTo>
                    <a:pt x="0" y="3329"/>
                  </a:lnTo>
                  <a:lnTo>
                    <a:pt x="2497" y="1857"/>
                  </a:lnTo>
                  <a:lnTo>
                    <a:pt x="496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5290275" y="2931150"/>
              <a:ext cx="126450" cy="85200"/>
            </a:xfrm>
            <a:custGeom>
              <a:avLst/>
              <a:gdLst/>
              <a:ahLst/>
              <a:cxnLst/>
              <a:rect l="l" t="t" r="r" b="b"/>
              <a:pathLst>
                <a:path w="5058" h="3408" extrusionOk="0">
                  <a:moveTo>
                    <a:pt x="4545" y="367"/>
                  </a:moveTo>
                  <a:lnTo>
                    <a:pt x="2529" y="1871"/>
                  </a:lnTo>
                  <a:lnTo>
                    <a:pt x="512" y="3055"/>
                  </a:lnTo>
                  <a:lnTo>
                    <a:pt x="2529" y="1519"/>
                  </a:lnTo>
                  <a:lnTo>
                    <a:pt x="4545" y="367"/>
                  </a:lnTo>
                  <a:close/>
                  <a:moveTo>
                    <a:pt x="5024" y="0"/>
                  </a:moveTo>
                  <a:cubicBezTo>
                    <a:pt x="5014" y="0"/>
                    <a:pt x="5004" y="4"/>
                    <a:pt x="4993" y="15"/>
                  </a:cubicBezTo>
                  <a:lnTo>
                    <a:pt x="2497" y="1455"/>
                  </a:lnTo>
                  <a:lnTo>
                    <a:pt x="32" y="3343"/>
                  </a:lnTo>
                  <a:cubicBezTo>
                    <a:pt x="0" y="3343"/>
                    <a:pt x="0" y="3375"/>
                    <a:pt x="32" y="3375"/>
                  </a:cubicBezTo>
                  <a:cubicBezTo>
                    <a:pt x="32" y="3407"/>
                    <a:pt x="32" y="3407"/>
                    <a:pt x="64" y="3407"/>
                  </a:cubicBezTo>
                  <a:lnTo>
                    <a:pt x="2593" y="1935"/>
                  </a:lnTo>
                  <a:lnTo>
                    <a:pt x="5057" y="79"/>
                  </a:lnTo>
                  <a:lnTo>
                    <a:pt x="5057" y="15"/>
                  </a:lnTo>
                  <a:cubicBezTo>
                    <a:pt x="5057" y="15"/>
                    <a:pt x="5043" y="0"/>
                    <a:pt x="502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5439100" y="3078725"/>
              <a:ext cx="72825" cy="41625"/>
            </a:xfrm>
            <a:custGeom>
              <a:avLst/>
              <a:gdLst/>
              <a:ahLst/>
              <a:cxnLst/>
              <a:rect l="l" t="t" r="r" b="b"/>
              <a:pathLst>
                <a:path w="2913" h="1665" extrusionOk="0">
                  <a:moveTo>
                    <a:pt x="2913" y="1"/>
                  </a:moveTo>
                  <a:lnTo>
                    <a:pt x="2529" y="193"/>
                  </a:lnTo>
                  <a:lnTo>
                    <a:pt x="0" y="1665"/>
                  </a:lnTo>
                  <a:lnTo>
                    <a:pt x="0" y="1665"/>
                  </a:lnTo>
                  <a:lnTo>
                    <a:pt x="416" y="1441"/>
                  </a:lnTo>
                  <a:lnTo>
                    <a:pt x="2913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5438300" y="3077575"/>
              <a:ext cx="74425" cy="43575"/>
            </a:xfrm>
            <a:custGeom>
              <a:avLst/>
              <a:gdLst/>
              <a:ahLst/>
              <a:cxnLst/>
              <a:rect l="l" t="t" r="r" b="b"/>
              <a:pathLst>
                <a:path w="2977" h="1743" extrusionOk="0">
                  <a:moveTo>
                    <a:pt x="2944" y="0"/>
                  </a:moveTo>
                  <a:cubicBezTo>
                    <a:pt x="2934" y="0"/>
                    <a:pt x="2924" y="4"/>
                    <a:pt x="2913" y="15"/>
                  </a:cubicBezTo>
                  <a:lnTo>
                    <a:pt x="2529" y="207"/>
                  </a:lnTo>
                  <a:lnTo>
                    <a:pt x="32" y="1679"/>
                  </a:lnTo>
                  <a:cubicBezTo>
                    <a:pt x="0" y="1679"/>
                    <a:pt x="0" y="1711"/>
                    <a:pt x="0" y="1711"/>
                  </a:cubicBezTo>
                  <a:lnTo>
                    <a:pt x="32" y="1743"/>
                  </a:lnTo>
                  <a:lnTo>
                    <a:pt x="64" y="1743"/>
                  </a:lnTo>
                  <a:lnTo>
                    <a:pt x="448" y="1519"/>
                  </a:lnTo>
                  <a:lnTo>
                    <a:pt x="2945" y="79"/>
                  </a:lnTo>
                  <a:cubicBezTo>
                    <a:pt x="2977" y="47"/>
                    <a:pt x="2977" y="47"/>
                    <a:pt x="2977" y="15"/>
                  </a:cubicBezTo>
                  <a:cubicBezTo>
                    <a:pt x="2977" y="15"/>
                    <a:pt x="2963" y="0"/>
                    <a:pt x="294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5352675" y="2908300"/>
              <a:ext cx="159250" cy="206450"/>
            </a:xfrm>
            <a:custGeom>
              <a:avLst/>
              <a:gdLst/>
              <a:ahLst/>
              <a:cxnLst/>
              <a:rect l="l" t="t" r="r" b="b"/>
              <a:pathLst>
                <a:path w="6370" h="8258" extrusionOk="0">
                  <a:moveTo>
                    <a:pt x="2497" y="0"/>
                  </a:moveTo>
                  <a:lnTo>
                    <a:pt x="1" y="1441"/>
                  </a:lnTo>
                  <a:lnTo>
                    <a:pt x="3873" y="8258"/>
                  </a:lnTo>
                  <a:lnTo>
                    <a:pt x="6370" y="6818"/>
                  </a:lnTo>
                  <a:lnTo>
                    <a:pt x="2497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5351875" y="2907150"/>
              <a:ext cx="160850" cy="208400"/>
            </a:xfrm>
            <a:custGeom>
              <a:avLst/>
              <a:gdLst/>
              <a:ahLst/>
              <a:cxnLst/>
              <a:rect l="l" t="t" r="r" b="b"/>
              <a:pathLst>
                <a:path w="6434" h="8336" extrusionOk="0">
                  <a:moveTo>
                    <a:pt x="2529" y="78"/>
                  </a:moveTo>
                  <a:lnTo>
                    <a:pt x="6338" y="6832"/>
                  </a:lnTo>
                  <a:lnTo>
                    <a:pt x="3905" y="8272"/>
                  </a:lnTo>
                  <a:lnTo>
                    <a:pt x="65" y="1519"/>
                  </a:lnTo>
                  <a:lnTo>
                    <a:pt x="2529" y="78"/>
                  </a:lnTo>
                  <a:close/>
                  <a:moveTo>
                    <a:pt x="2539" y="0"/>
                  </a:moveTo>
                  <a:cubicBezTo>
                    <a:pt x="2529" y="0"/>
                    <a:pt x="2529" y="14"/>
                    <a:pt x="2529" y="14"/>
                  </a:cubicBezTo>
                  <a:lnTo>
                    <a:pt x="1" y="1455"/>
                  </a:lnTo>
                  <a:lnTo>
                    <a:pt x="1" y="1519"/>
                  </a:lnTo>
                  <a:lnTo>
                    <a:pt x="3873" y="8336"/>
                  </a:lnTo>
                  <a:lnTo>
                    <a:pt x="3905" y="8336"/>
                  </a:lnTo>
                  <a:lnTo>
                    <a:pt x="6434" y="6896"/>
                  </a:lnTo>
                  <a:lnTo>
                    <a:pt x="6434" y="6832"/>
                  </a:lnTo>
                  <a:lnTo>
                    <a:pt x="2561" y="14"/>
                  </a:lnTo>
                  <a:cubicBezTo>
                    <a:pt x="2550" y="4"/>
                    <a:pt x="2543" y="0"/>
                    <a:pt x="253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4851775" y="2357800"/>
              <a:ext cx="696975" cy="944200"/>
            </a:xfrm>
            <a:custGeom>
              <a:avLst/>
              <a:gdLst/>
              <a:ahLst/>
              <a:cxnLst/>
              <a:rect l="l" t="t" r="r" b="b"/>
              <a:pathLst>
                <a:path w="27879" h="37768" extrusionOk="0">
                  <a:moveTo>
                    <a:pt x="449" y="0"/>
                  </a:moveTo>
                  <a:lnTo>
                    <a:pt x="1" y="160"/>
                  </a:lnTo>
                  <a:lnTo>
                    <a:pt x="5378" y="10882"/>
                  </a:lnTo>
                  <a:lnTo>
                    <a:pt x="10403" y="10210"/>
                  </a:lnTo>
                  <a:lnTo>
                    <a:pt x="17604" y="26309"/>
                  </a:lnTo>
                  <a:lnTo>
                    <a:pt x="20069" y="24421"/>
                  </a:lnTo>
                  <a:lnTo>
                    <a:pt x="23493" y="30502"/>
                  </a:lnTo>
                  <a:lnTo>
                    <a:pt x="22533" y="31014"/>
                  </a:lnTo>
                  <a:lnTo>
                    <a:pt x="27878" y="37767"/>
                  </a:lnTo>
                  <a:lnTo>
                    <a:pt x="24870" y="29766"/>
                  </a:lnTo>
                  <a:lnTo>
                    <a:pt x="23909" y="30278"/>
                  </a:lnTo>
                  <a:lnTo>
                    <a:pt x="20037" y="23461"/>
                  </a:lnTo>
                  <a:lnTo>
                    <a:pt x="17636" y="25285"/>
                  </a:lnTo>
                  <a:lnTo>
                    <a:pt x="10563" y="9442"/>
                  </a:lnTo>
                  <a:lnTo>
                    <a:pt x="5474" y="10114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4850975" y="2357450"/>
              <a:ext cx="698575" cy="945350"/>
            </a:xfrm>
            <a:custGeom>
              <a:avLst/>
              <a:gdLst/>
              <a:ahLst/>
              <a:cxnLst/>
              <a:rect l="l" t="t" r="r" b="b"/>
              <a:pathLst>
                <a:path w="27943" h="37814" extrusionOk="0">
                  <a:moveTo>
                    <a:pt x="449" y="78"/>
                  </a:moveTo>
                  <a:lnTo>
                    <a:pt x="5474" y="10160"/>
                  </a:lnTo>
                  <a:cubicBezTo>
                    <a:pt x="5506" y="10192"/>
                    <a:pt x="5506" y="10192"/>
                    <a:pt x="5538" y="10192"/>
                  </a:cubicBezTo>
                  <a:lnTo>
                    <a:pt x="10563" y="9488"/>
                  </a:lnTo>
                  <a:lnTo>
                    <a:pt x="17636" y="25331"/>
                  </a:lnTo>
                  <a:lnTo>
                    <a:pt x="17700" y="25331"/>
                  </a:lnTo>
                  <a:lnTo>
                    <a:pt x="20069" y="23539"/>
                  </a:lnTo>
                  <a:lnTo>
                    <a:pt x="23909" y="30324"/>
                  </a:lnTo>
                  <a:lnTo>
                    <a:pt x="23941" y="30324"/>
                  </a:lnTo>
                  <a:lnTo>
                    <a:pt x="24870" y="29844"/>
                  </a:lnTo>
                  <a:lnTo>
                    <a:pt x="27814" y="37589"/>
                  </a:lnTo>
                  <a:lnTo>
                    <a:pt x="22629" y="31028"/>
                  </a:lnTo>
                  <a:lnTo>
                    <a:pt x="23557" y="30548"/>
                  </a:lnTo>
                  <a:lnTo>
                    <a:pt x="23557" y="30516"/>
                  </a:lnTo>
                  <a:lnTo>
                    <a:pt x="23557" y="30484"/>
                  </a:lnTo>
                  <a:lnTo>
                    <a:pt x="20101" y="24435"/>
                  </a:lnTo>
                  <a:lnTo>
                    <a:pt x="20101" y="24403"/>
                  </a:lnTo>
                  <a:lnTo>
                    <a:pt x="20069" y="24403"/>
                  </a:lnTo>
                  <a:lnTo>
                    <a:pt x="17636" y="26259"/>
                  </a:lnTo>
                  <a:lnTo>
                    <a:pt x="10467" y="10224"/>
                  </a:lnTo>
                  <a:cubicBezTo>
                    <a:pt x="10467" y="10192"/>
                    <a:pt x="10435" y="10192"/>
                    <a:pt x="10435" y="10192"/>
                  </a:cubicBezTo>
                  <a:lnTo>
                    <a:pt x="5410" y="10864"/>
                  </a:lnTo>
                  <a:lnTo>
                    <a:pt x="97" y="206"/>
                  </a:lnTo>
                  <a:lnTo>
                    <a:pt x="449" y="78"/>
                  </a:lnTo>
                  <a:close/>
                  <a:moveTo>
                    <a:pt x="473" y="0"/>
                  </a:moveTo>
                  <a:cubicBezTo>
                    <a:pt x="467" y="0"/>
                    <a:pt x="460" y="4"/>
                    <a:pt x="449" y="14"/>
                  </a:cubicBezTo>
                  <a:lnTo>
                    <a:pt x="33" y="142"/>
                  </a:lnTo>
                  <a:lnTo>
                    <a:pt x="1" y="174"/>
                  </a:lnTo>
                  <a:lnTo>
                    <a:pt x="1" y="206"/>
                  </a:lnTo>
                  <a:lnTo>
                    <a:pt x="5346" y="10928"/>
                  </a:lnTo>
                  <a:cubicBezTo>
                    <a:pt x="5378" y="10960"/>
                    <a:pt x="5378" y="10960"/>
                    <a:pt x="5410" y="10960"/>
                  </a:cubicBezTo>
                  <a:lnTo>
                    <a:pt x="10403" y="10288"/>
                  </a:lnTo>
                  <a:lnTo>
                    <a:pt x="17572" y="26323"/>
                  </a:lnTo>
                  <a:cubicBezTo>
                    <a:pt x="17572" y="26355"/>
                    <a:pt x="17604" y="26355"/>
                    <a:pt x="17604" y="26355"/>
                  </a:cubicBezTo>
                  <a:lnTo>
                    <a:pt x="17636" y="26355"/>
                  </a:lnTo>
                  <a:lnTo>
                    <a:pt x="20069" y="24499"/>
                  </a:lnTo>
                  <a:lnTo>
                    <a:pt x="23493" y="30516"/>
                  </a:lnTo>
                  <a:lnTo>
                    <a:pt x="22565" y="30996"/>
                  </a:lnTo>
                  <a:cubicBezTo>
                    <a:pt x="22533" y="30996"/>
                    <a:pt x="22533" y="31028"/>
                    <a:pt x="22533" y="31028"/>
                  </a:cubicBezTo>
                  <a:lnTo>
                    <a:pt x="22533" y="31060"/>
                  </a:lnTo>
                  <a:lnTo>
                    <a:pt x="27878" y="37813"/>
                  </a:lnTo>
                  <a:lnTo>
                    <a:pt x="27942" y="37813"/>
                  </a:lnTo>
                  <a:lnTo>
                    <a:pt x="27942" y="37781"/>
                  </a:lnTo>
                  <a:lnTo>
                    <a:pt x="24934" y="29780"/>
                  </a:lnTo>
                  <a:lnTo>
                    <a:pt x="24902" y="29748"/>
                  </a:lnTo>
                  <a:lnTo>
                    <a:pt x="24870" y="29748"/>
                  </a:lnTo>
                  <a:lnTo>
                    <a:pt x="23941" y="30260"/>
                  </a:lnTo>
                  <a:lnTo>
                    <a:pt x="20101" y="23475"/>
                  </a:lnTo>
                  <a:lnTo>
                    <a:pt x="20069" y="23443"/>
                  </a:lnTo>
                  <a:cubicBezTo>
                    <a:pt x="20069" y="23443"/>
                    <a:pt x="20037" y="23443"/>
                    <a:pt x="20037" y="23475"/>
                  </a:cubicBezTo>
                  <a:lnTo>
                    <a:pt x="17668" y="25267"/>
                  </a:lnTo>
                  <a:lnTo>
                    <a:pt x="10627" y="9456"/>
                  </a:lnTo>
                  <a:cubicBezTo>
                    <a:pt x="10627" y="9424"/>
                    <a:pt x="10595" y="9424"/>
                    <a:pt x="10595" y="9424"/>
                  </a:cubicBezTo>
                  <a:lnTo>
                    <a:pt x="5538" y="10096"/>
                  </a:lnTo>
                  <a:lnTo>
                    <a:pt x="513" y="14"/>
                  </a:lnTo>
                  <a:cubicBezTo>
                    <a:pt x="492" y="14"/>
                    <a:pt x="485" y="0"/>
                    <a:pt x="4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5449500" y="3065125"/>
              <a:ext cx="86450" cy="49625"/>
            </a:xfrm>
            <a:custGeom>
              <a:avLst/>
              <a:gdLst/>
              <a:ahLst/>
              <a:cxnLst/>
              <a:rect l="l" t="t" r="r" b="b"/>
              <a:pathLst>
                <a:path w="3458" h="1985" extrusionOk="0">
                  <a:moveTo>
                    <a:pt x="3457" y="1"/>
                  </a:moveTo>
                  <a:lnTo>
                    <a:pt x="2497" y="545"/>
                  </a:lnTo>
                  <a:lnTo>
                    <a:pt x="0" y="1985"/>
                  </a:lnTo>
                  <a:lnTo>
                    <a:pt x="0" y="1985"/>
                  </a:lnTo>
                  <a:lnTo>
                    <a:pt x="961" y="1473"/>
                  </a:lnTo>
                  <a:lnTo>
                    <a:pt x="345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5447900" y="3064325"/>
              <a:ext cx="88850" cy="51225"/>
            </a:xfrm>
            <a:custGeom>
              <a:avLst/>
              <a:gdLst/>
              <a:ahLst/>
              <a:cxnLst/>
              <a:rect l="l" t="t" r="r" b="b"/>
              <a:pathLst>
                <a:path w="3554" h="2049" extrusionOk="0">
                  <a:moveTo>
                    <a:pt x="3489" y="1"/>
                  </a:moveTo>
                  <a:lnTo>
                    <a:pt x="2529" y="545"/>
                  </a:lnTo>
                  <a:lnTo>
                    <a:pt x="32" y="1985"/>
                  </a:lnTo>
                  <a:cubicBezTo>
                    <a:pt x="32" y="1985"/>
                    <a:pt x="0" y="2017"/>
                    <a:pt x="32" y="2049"/>
                  </a:cubicBezTo>
                  <a:lnTo>
                    <a:pt x="64" y="2049"/>
                  </a:lnTo>
                  <a:lnTo>
                    <a:pt x="1025" y="1537"/>
                  </a:lnTo>
                  <a:lnTo>
                    <a:pt x="3553" y="65"/>
                  </a:lnTo>
                  <a:lnTo>
                    <a:pt x="3553" y="33"/>
                  </a:lnTo>
                  <a:cubicBezTo>
                    <a:pt x="3553" y="1"/>
                    <a:pt x="3521" y="1"/>
                    <a:pt x="348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5473500" y="3065125"/>
              <a:ext cx="138450" cy="236875"/>
            </a:xfrm>
            <a:custGeom>
              <a:avLst/>
              <a:gdLst/>
              <a:ahLst/>
              <a:cxnLst/>
              <a:rect l="l" t="t" r="r" b="b"/>
              <a:pathLst>
                <a:path w="5538" h="9475" extrusionOk="0">
                  <a:moveTo>
                    <a:pt x="2497" y="1"/>
                  </a:moveTo>
                  <a:lnTo>
                    <a:pt x="1" y="1473"/>
                  </a:lnTo>
                  <a:lnTo>
                    <a:pt x="3009" y="9474"/>
                  </a:lnTo>
                  <a:lnTo>
                    <a:pt x="5538" y="8002"/>
                  </a:lnTo>
                  <a:lnTo>
                    <a:pt x="2497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5471900" y="3064325"/>
              <a:ext cx="140850" cy="238475"/>
            </a:xfrm>
            <a:custGeom>
              <a:avLst/>
              <a:gdLst/>
              <a:ahLst/>
              <a:cxnLst/>
              <a:rect l="l" t="t" r="r" b="b"/>
              <a:pathLst>
                <a:path w="5634" h="9539" extrusionOk="0">
                  <a:moveTo>
                    <a:pt x="2529" y="97"/>
                  </a:moveTo>
                  <a:lnTo>
                    <a:pt x="5538" y="8034"/>
                  </a:lnTo>
                  <a:lnTo>
                    <a:pt x="3105" y="9442"/>
                  </a:lnTo>
                  <a:lnTo>
                    <a:pt x="97" y="1505"/>
                  </a:lnTo>
                  <a:lnTo>
                    <a:pt x="2529" y="97"/>
                  </a:lnTo>
                  <a:close/>
                  <a:moveTo>
                    <a:pt x="2529" y="1"/>
                  </a:moveTo>
                  <a:lnTo>
                    <a:pt x="33" y="1473"/>
                  </a:lnTo>
                  <a:cubicBezTo>
                    <a:pt x="33" y="1473"/>
                    <a:pt x="1" y="1505"/>
                    <a:pt x="33" y="1505"/>
                  </a:cubicBezTo>
                  <a:lnTo>
                    <a:pt x="3041" y="9506"/>
                  </a:lnTo>
                  <a:cubicBezTo>
                    <a:pt x="3041" y="9538"/>
                    <a:pt x="3073" y="9538"/>
                    <a:pt x="3073" y="9538"/>
                  </a:cubicBezTo>
                  <a:lnTo>
                    <a:pt x="3105" y="9538"/>
                  </a:lnTo>
                  <a:lnTo>
                    <a:pt x="5602" y="8066"/>
                  </a:lnTo>
                  <a:cubicBezTo>
                    <a:pt x="5634" y="8066"/>
                    <a:pt x="5634" y="8034"/>
                    <a:pt x="5634" y="8034"/>
                  </a:cubicBezTo>
                  <a:lnTo>
                    <a:pt x="2593" y="33"/>
                  </a:lnTo>
                  <a:cubicBezTo>
                    <a:pt x="2593" y="33"/>
                    <a:pt x="2593" y="1"/>
                    <a:pt x="256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56B84-4DC2-8E92-BFFF-7B7E34319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2760D-CEBB-1287-933C-FB45BF00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Aptos" panose="020B0004020202020204" pitchFamily="34" charset="0"/>
              </a:rPr>
              <a:t>Probability Plot</a:t>
            </a:r>
            <a:endParaRPr lang="en-US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07CD3-0F7D-CA68-0568-0C8FE4188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31" y="877307"/>
            <a:ext cx="7410337" cy="3821168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882298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4978C-D86C-6F63-C4A4-03FFA5433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CB3BA0-B6F7-4233-AC42-7430258C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Aptos" panose="020B0004020202020204" pitchFamily="34" charset="0"/>
              </a:rPr>
              <a:t>Probability Plot</a:t>
            </a:r>
            <a:endParaRPr lang="en-US"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57D97-4E5E-64FD-5F0C-B5A25244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90" y="1017725"/>
            <a:ext cx="8052019" cy="3012015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224300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88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ptos"/>
              </a:rPr>
              <a:t>Results &amp; Conclusion</a:t>
            </a:r>
            <a:endParaRPr lang="en-US" b="1">
              <a:highlight>
                <a:srgbClr val="FFFF00"/>
              </a:highlight>
            </a:endParaRPr>
          </a:p>
        </p:txBody>
      </p:sp>
      <p:sp>
        <p:nvSpPr>
          <p:cNvPr id="1951" name="Google Shape;1951;p56"/>
          <p:cNvSpPr txBox="1">
            <a:spLocks noGrp="1"/>
          </p:cNvSpPr>
          <p:nvPr>
            <p:ph type="subTitle" idx="1"/>
          </p:nvPr>
        </p:nvSpPr>
        <p:spPr>
          <a:xfrm>
            <a:off x="719999" y="1060501"/>
            <a:ext cx="30522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ptos"/>
              </a:rPr>
              <a:t>Logistic Regression</a:t>
            </a:r>
            <a:endParaRPr>
              <a:latin typeface="Aptos"/>
            </a:endParaRPr>
          </a:p>
        </p:txBody>
      </p:sp>
      <p:sp>
        <p:nvSpPr>
          <p:cNvPr id="1952" name="Google Shape;1952;p56"/>
          <p:cNvSpPr txBox="1">
            <a:spLocks noGrp="1"/>
          </p:cNvSpPr>
          <p:nvPr>
            <p:ph type="subTitle" idx="2"/>
          </p:nvPr>
        </p:nvSpPr>
        <p:spPr>
          <a:xfrm>
            <a:off x="719999" y="1345389"/>
            <a:ext cx="4413110" cy="3933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latin typeface="Aptos"/>
              </a:rPr>
              <a:t>AUC-ROC Score </a:t>
            </a:r>
            <a:r>
              <a:rPr lang="en">
                <a:latin typeface="Aptos"/>
                <a:sym typeface="Wingdings" panose="05000000000000000000" pitchFamily="2" charset="2"/>
              </a:rPr>
              <a:t> 0.72-0.726 on all time frequencies</a:t>
            </a:r>
          </a:p>
        </p:txBody>
      </p:sp>
      <p:sp>
        <p:nvSpPr>
          <p:cNvPr id="1953" name="Google Shape;1953;p56"/>
          <p:cNvSpPr txBox="1">
            <a:spLocks noGrp="1"/>
          </p:cNvSpPr>
          <p:nvPr>
            <p:ph type="subTitle" idx="3"/>
          </p:nvPr>
        </p:nvSpPr>
        <p:spPr>
          <a:xfrm>
            <a:off x="719999" y="2900413"/>
            <a:ext cx="450316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latin typeface="Aptos"/>
              </a:rPr>
              <a:t>Reasonable Probability Plot for some time frequencies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latin typeface="Aptos"/>
              </a:rPr>
              <a:t>Not so good AUC-ROC Score</a:t>
            </a:r>
            <a:endParaRPr>
              <a:latin typeface="Aptos"/>
            </a:endParaRPr>
          </a:p>
        </p:txBody>
      </p:sp>
      <p:sp>
        <p:nvSpPr>
          <p:cNvPr id="1954" name="Google Shape;1954;p56"/>
          <p:cNvSpPr txBox="1">
            <a:spLocks noGrp="1"/>
          </p:cNvSpPr>
          <p:nvPr>
            <p:ph type="subTitle" idx="4"/>
          </p:nvPr>
        </p:nvSpPr>
        <p:spPr>
          <a:xfrm>
            <a:off x="720000" y="3857325"/>
            <a:ext cx="3052200" cy="783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>
                <a:latin typeface="Aptos"/>
              </a:rPr>
              <a:t>Better Metric for Evaluation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latin typeface="Aptos"/>
              </a:rPr>
              <a:t>LSTM Configuration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>
                <a:latin typeface="Aptos"/>
              </a:rPr>
              <a:t>BiLSTM Configuration</a:t>
            </a:r>
            <a:endParaRPr>
              <a:latin typeface="Aptos"/>
            </a:endParaRPr>
          </a:p>
        </p:txBody>
      </p:sp>
      <p:sp>
        <p:nvSpPr>
          <p:cNvPr id="1955" name="Google Shape;1955;p56"/>
          <p:cNvSpPr txBox="1">
            <a:spLocks noGrp="1"/>
          </p:cNvSpPr>
          <p:nvPr>
            <p:ph type="subTitle" idx="5"/>
          </p:nvPr>
        </p:nvSpPr>
        <p:spPr>
          <a:xfrm>
            <a:off x="720000" y="2703110"/>
            <a:ext cx="30522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ptos"/>
              </a:rPr>
              <a:t>LSTMs</a:t>
            </a:r>
            <a:endParaRPr>
              <a:latin typeface="Aptos"/>
            </a:endParaRPr>
          </a:p>
        </p:txBody>
      </p:sp>
      <p:sp>
        <p:nvSpPr>
          <p:cNvPr id="1956" name="Google Shape;1956;p56"/>
          <p:cNvSpPr txBox="1">
            <a:spLocks noGrp="1"/>
          </p:cNvSpPr>
          <p:nvPr>
            <p:ph type="subTitle" idx="6"/>
          </p:nvPr>
        </p:nvSpPr>
        <p:spPr>
          <a:xfrm>
            <a:off x="720000" y="3660034"/>
            <a:ext cx="3052200" cy="3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ptos"/>
              </a:rPr>
              <a:t>Future Work</a:t>
            </a:r>
            <a:endParaRPr>
              <a:latin typeface="Aptos"/>
            </a:endParaRPr>
          </a:p>
        </p:txBody>
      </p:sp>
      <p:grpSp>
        <p:nvGrpSpPr>
          <p:cNvPr id="1957" name="Google Shape;1957;p56"/>
          <p:cNvGrpSpPr/>
          <p:nvPr/>
        </p:nvGrpSpPr>
        <p:grpSpPr>
          <a:xfrm>
            <a:off x="5138823" y="1463906"/>
            <a:ext cx="3148428" cy="2878803"/>
            <a:chOff x="2016925" y="2468425"/>
            <a:chExt cx="870525" cy="795975"/>
          </a:xfrm>
        </p:grpSpPr>
        <p:sp>
          <p:nvSpPr>
            <p:cNvPr id="1958" name="Google Shape;1958;p56"/>
            <p:cNvSpPr/>
            <p:nvPr/>
          </p:nvSpPr>
          <p:spPr>
            <a:xfrm>
              <a:off x="2176075" y="3121125"/>
              <a:ext cx="214475" cy="113050"/>
            </a:xfrm>
            <a:custGeom>
              <a:avLst/>
              <a:gdLst/>
              <a:ahLst/>
              <a:cxnLst/>
              <a:rect l="l" t="t" r="r" b="b"/>
              <a:pathLst>
                <a:path w="8579" h="4522" extrusionOk="0">
                  <a:moveTo>
                    <a:pt x="4289" y="1"/>
                  </a:moveTo>
                  <a:cubicBezTo>
                    <a:pt x="3289" y="1"/>
                    <a:pt x="2289" y="225"/>
                    <a:pt x="1537" y="673"/>
                  </a:cubicBezTo>
                  <a:cubicBezTo>
                    <a:pt x="1" y="1537"/>
                    <a:pt x="33" y="2978"/>
                    <a:pt x="1537" y="3874"/>
                  </a:cubicBezTo>
                  <a:cubicBezTo>
                    <a:pt x="2305" y="4306"/>
                    <a:pt x="3305" y="4522"/>
                    <a:pt x="4305" y="4522"/>
                  </a:cubicBezTo>
                  <a:cubicBezTo>
                    <a:pt x="5306" y="4522"/>
                    <a:pt x="6306" y="4306"/>
                    <a:pt x="7074" y="3874"/>
                  </a:cubicBezTo>
                  <a:cubicBezTo>
                    <a:pt x="8578" y="2978"/>
                    <a:pt x="8578" y="1537"/>
                    <a:pt x="7042" y="673"/>
                  </a:cubicBezTo>
                  <a:cubicBezTo>
                    <a:pt x="6290" y="225"/>
                    <a:pt x="5290" y="1"/>
                    <a:pt x="428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6"/>
            <p:cNvSpPr/>
            <p:nvPr/>
          </p:nvSpPr>
          <p:spPr>
            <a:xfrm>
              <a:off x="2184875" y="3120325"/>
              <a:ext cx="196875" cy="114450"/>
            </a:xfrm>
            <a:custGeom>
              <a:avLst/>
              <a:gdLst/>
              <a:ahLst/>
              <a:cxnLst/>
              <a:rect l="l" t="t" r="r" b="b"/>
              <a:pathLst>
                <a:path w="7875" h="4578" extrusionOk="0">
                  <a:moveTo>
                    <a:pt x="3937" y="65"/>
                  </a:moveTo>
                  <a:cubicBezTo>
                    <a:pt x="4930" y="65"/>
                    <a:pt x="5922" y="289"/>
                    <a:pt x="6690" y="705"/>
                  </a:cubicBezTo>
                  <a:cubicBezTo>
                    <a:pt x="7426" y="1153"/>
                    <a:pt x="7810" y="1697"/>
                    <a:pt x="7810" y="2305"/>
                  </a:cubicBezTo>
                  <a:cubicBezTo>
                    <a:pt x="7810" y="2882"/>
                    <a:pt x="7426" y="3426"/>
                    <a:pt x="6690" y="3874"/>
                  </a:cubicBezTo>
                  <a:cubicBezTo>
                    <a:pt x="5938" y="4306"/>
                    <a:pt x="4946" y="4522"/>
                    <a:pt x="3953" y="4522"/>
                  </a:cubicBezTo>
                  <a:cubicBezTo>
                    <a:pt x="2961" y="4522"/>
                    <a:pt x="1969" y="4306"/>
                    <a:pt x="1217" y="3874"/>
                  </a:cubicBezTo>
                  <a:cubicBezTo>
                    <a:pt x="481" y="3426"/>
                    <a:pt x="65" y="2882"/>
                    <a:pt x="65" y="2273"/>
                  </a:cubicBezTo>
                  <a:cubicBezTo>
                    <a:pt x="65" y="1697"/>
                    <a:pt x="481" y="1153"/>
                    <a:pt x="1185" y="737"/>
                  </a:cubicBezTo>
                  <a:cubicBezTo>
                    <a:pt x="1953" y="289"/>
                    <a:pt x="2945" y="65"/>
                    <a:pt x="3937" y="65"/>
                  </a:cubicBezTo>
                  <a:close/>
                  <a:moveTo>
                    <a:pt x="3937" y="1"/>
                  </a:moveTo>
                  <a:cubicBezTo>
                    <a:pt x="2929" y="1"/>
                    <a:pt x="1921" y="225"/>
                    <a:pt x="1153" y="673"/>
                  </a:cubicBezTo>
                  <a:cubicBezTo>
                    <a:pt x="417" y="1089"/>
                    <a:pt x="1" y="1665"/>
                    <a:pt x="1" y="2273"/>
                  </a:cubicBezTo>
                  <a:cubicBezTo>
                    <a:pt x="1" y="2914"/>
                    <a:pt x="417" y="3490"/>
                    <a:pt x="1185" y="3938"/>
                  </a:cubicBezTo>
                  <a:cubicBezTo>
                    <a:pt x="1953" y="4354"/>
                    <a:pt x="2945" y="4578"/>
                    <a:pt x="3969" y="4578"/>
                  </a:cubicBezTo>
                  <a:cubicBezTo>
                    <a:pt x="4962" y="4578"/>
                    <a:pt x="5986" y="4354"/>
                    <a:pt x="6722" y="3938"/>
                  </a:cubicBezTo>
                  <a:cubicBezTo>
                    <a:pt x="7458" y="3490"/>
                    <a:pt x="7874" y="2914"/>
                    <a:pt x="7874" y="2305"/>
                  </a:cubicBezTo>
                  <a:cubicBezTo>
                    <a:pt x="7874" y="1665"/>
                    <a:pt x="7458" y="1089"/>
                    <a:pt x="6722" y="673"/>
                  </a:cubicBezTo>
                  <a:cubicBezTo>
                    <a:pt x="5954" y="225"/>
                    <a:pt x="4946" y="1"/>
                    <a:pt x="393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6"/>
            <p:cNvSpPr/>
            <p:nvPr/>
          </p:nvSpPr>
          <p:spPr>
            <a:xfrm>
              <a:off x="2306500" y="3021925"/>
              <a:ext cx="214475" cy="113650"/>
            </a:xfrm>
            <a:custGeom>
              <a:avLst/>
              <a:gdLst/>
              <a:ahLst/>
              <a:cxnLst/>
              <a:rect l="l" t="t" r="r" b="b"/>
              <a:pathLst>
                <a:path w="8579" h="4546" extrusionOk="0">
                  <a:moveTo>
                    <a:pt x="4289" y="0"/>
                  </a:moveTo>
                  <a:cubicBezTo>
                    <a:pt x="3289" y="0"/>
                    <a:pt x="2289" y="224"/>
                    <a:pt x="1537" y="672"/>
                  </a:cubicBezTo>
                  <a:cubicBezTo>
                    <a:pt x="1" y="1569"/>
                    <a:pt x="1" y="2977"/>
                    <a:pt x="1537" y="3873"/>
                  </a:cubicBezTo>
                  <a:cubicBezTo>
                    <a:pt x="2305" y="4321"/>
                    <a:pt x="3305" y="4545"/>
                    <a:pt x="4305" y="4545"/>
                  </a:cubicBezTo>
                  <a:cubicBezTo>
                    <a:pt x="5306" y="4545"/>
                    <a:pt x="6306" y="4321"/>
                    <a:pt x="7074" y="3873"/>
                  </a:cubicBezTo>
                  <a:cubicBezTo>
                    <a:pt x="8578" y="2977"/>
                    <a:pt x="8578" y="1569"/>
                    <a:pt x="7042" y="672"/>
                  </a:cubicBezTo>
                  <a:cubicBezTo>
                    <a:pt x="6290" y="224"/>
                    <a:pt x="5290" y="0"/>
                    <a:pt x="428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6"/>
            <p:cNvSpPr/>
            <p:nvPr/>
          </p:nvSpPr>
          <p:spPr>
            <a:xfrm>
              <a:off x="2315300" y="3021125"/>
              <a:ext cx="196875" cy="115250"/>
            </a:xfrm>
            <a:custGeom>
              <a:avLst/>
              <a:gdLst/>
              <a:ahLst/>
              <a:cxnLst/>
              <a:rect l="l" t="t" r="r" b="b"/>
              <a:pathLst>
                <a:path w="7875" h="4610" extrusionOk="0">
                  <a:moveTo>
                    <a:pt x="3937" y="96"/>
                  </a:moveTo>
                  <a:cubicBezTo>
                    <a:pt x="4930" y="96"/>
                    <a:pt x="5922" y="288"/>
                    <a:pt x="6690" y="736"/>
                  </a:cubicBezTo>
                  <a:cubicBezTo>
                    <a:pt x="7426" y="1152"/>
                    <a:pt x="7810" y="1729"/>
                    <a:pt x="7810" y="2305"/>
                  </a:cubicBezTo>
                  <a:cubicBezTo>
                    <a:pt x="7810" y="2913"/>
                    <a:pt x="7426" y="3457"/>
                    <a:pt x="6690" y="3873"/>
                  </a:cubicBezTo>
                  <a:cubicBezTo>
                    <a:pt x="5938" y="4305"/>
                    <a:pt x="4946" y="4521"/>
                    <a:pt x="3953" y="4521"/>
                  </a:cubicBezTo>
                  <a:cubicBezTo>
                    <a:pt x="2961" y="4521"/>
                    <a:pt x="1969" y="4305"/>
                    <a:pt x="1217" y="3873"/>
                  </a:cubicBezTo>
                  <a:cubicBezTo>
                    <a:pt x="481" y="3457"/>
                    <a:pt x="65" y="2881"/>
                    <a:pt x="65" y="2305"/>
                  </a:cubicBezTo>
                  <a:cubicBezTo>
                    <a:pt x="65" y="1729"/>
                    <a:pt x="481" y="1152"/>
                    <a:pt x="1185" y="736"/>
                  </a:cubicBezTo>
                  <a:cubicBezTo>
                    <a:pt x="1953" y="288"/>
                    <a:pt x="2945" y="96"/>
                    <a:pt x="3937" y="96"/>
                  </a:cubicBezTo>
                  <a:close/>
                  <a:moveTo>
                    <a:pt x="3937" y="0"/>
                  </a:moveTo>
                  <a:cubicBezTo>
                    <a:pt x="2929" y="0"/>
                    <a:pt x="1921" y="224"/>
                    <a:pt x="1153" y="672"/>
                  </a:cubicBezTo>
                  <a:cubicBezTo>
                    <a:pt x="417" y="1120"/>
                    <a:pt x="1" y="1697"/>
                    <a:pt x="1" y="2305"/>
                  </a:cubicBezTo>
                  <a:cubicBezTo>
                    <a:pt x="1" y="2913"/>
                    <a:pt x="417" y="3489"/>
                    <a:pt x="1185" y="3937"/>
                  </a:cubicBezTo>
                  <a:cubicBezTo>
                    <a:pt x="1953" y="4385"/>
                    <a:pt x="2945" y="4609"/>
                    <a:pt x="3969" y="4609"/>
                  </a:cubicBezTo>
                  <a:cubicBezTo>
                    <a:pt x="4962" y="4609"/>
                    <a:pt x="5986" y="4385"/>
                    <a:pt x="6722" y="3937"/>
                  </a:cubicBezTo>
                  <a:cubicBezTo>
                    <a:pt x="7490" y="3489"/>
                    <a:pt x="7874" y="2913"/>
                    <a:pt x="7874" y="2305"/>
                  </a:cubicBezTo>
                  <a:cubicBezTo>
                    <a:pt x="7874" y="1697"/>
                    <a:pt x="7458" y="1120"/>
                    <a:pt x="6722" y="672"/>
                  </a:cubicBezTo>
                  <a:cubicBezTo>
                    <a:pt x="5954" y="224"/>
                    <a:pt x="4946" y="0"/>
                    <a:pt x="393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6"/>
            <p:cNvSpPr/>
            <p:nvPr/>
          </p:nvSpPr>
          <p:spPr>
            <a:xfrm>
              <a:off x="2098475" y="2994525"/>
              <a:ext cx="214450" cy="113025"/>
            </a:xfrm>
            <a:custGeom>
              <a:avLst/>
              <a:gdLst/>
              <a:ahLst/>
              <a:cxnLst/>
              <a:rect l="l" t="t" r="r" b="b"/>
              <a:pathLst>
                <a:path w="8578" h="4521" extrusionOk="0">
                  <a:moveTo>
                    <a:pt x="4277" y="0"/>
                  </a:moveTo>
                  <a:cubicBezTo>
                    <a:pt x="3281" y="0"/>
                    <a:pt x="2288" y="216"/>
                    <a:pt x="1536" y="648"/>
                  </a:cubicBezTo>
                  <a:cubicBezTo>
                    <a:pt x="0" y="1544"/>
                    <a:pt x="0" y="2985"/>
                    <a:pt x="1536" y="3849"/>
                  </a:cubicBezTo>
                  <a:cubicBezTo>
                    <a:pt x="2305" y="4297"/>
                    <a:pt x="3305" y="4521"/>
                    <a:pt x="4305" y="4521"/>
                  </a:cubicBezTo>
                  <a:cubicBezTo>
                    <a:pt x="5305" y="4521"/>
                    <a:pt x="6305" y="4297"/>
                    <a:pt x="7073" y="3849"/>
                  </a:cubicBezTo>
                  <a:cubicBezTo>
                    <a:pt x="8578" y="2985"/>
                    <a:pt x="8578" y="1544"/>
                    <a:pt x="7041" y="648"/>
                  </a:cubicBezTo>
                  <a:cubicBezTo>
                    <a:pt x="6273" y="216"/>
                    <a:pt x="5273" y="0"/>
                    <a:pt x="42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6"/>
            <p:cNvSpPr/>
            <p:nvPr/>
          </p:nvSpPr>
          <p:spPr>
            <a:xfrm>
              <a:off x="2107275" y="2993725"/>
              <a:ext cx="196850" cy="114625"/>
            </a:xfrm>
            <a:custGeom>
              <a:avLst/>
              <a:gdLst/>
              <a:ahLst/>
              <a:cxnLst/>
              <a:rect l="l" t="t" r="r" b="b"/>
              <a:pathLst>
                <a:path w="7874" h="4585" extrusionOk="0">
                  <a:moveTo>
                    <a:pt x="3937" y="72"/>
                  </a:moveTo>
                  <a:cubicBezTo>
                    <a:pt x="4929" y="72"/>
                    <a:pt x="5921" y="296"/>
                    <a:pt x="6689" y="712"/>
                  </a:cubicBezTo>
                  <a:cubicBezTo>
                    <a:pt x="7426" y="1128"/>
                    <a:pt x="7810" y="1704"/>
                    <a:pt x="7810" y="2280"/>
                  </a:cubicBezTo>
                  <a:cubicBezTo>
                    <a:pt x="7810" y="2889"/>
                    <a:pt x="7426" y="3433"/>
                    <a:pt x="6689" y="3849"/>
                  </a:cubicBezTo>
                  <a:cubicBezTo>
                    <a:pt x="5937" y="4297"/>
                    <a:pt x="4945" y="4521"/>
                    <a:pt x="3953" y="4521"/>
                  </a:cubicBezTo>
                  <a:cubicBezTo>
                    <a:pt x="2961" y="4521"/>
                    <a:pt x="1969" y="4297"/>
                    <a:pt x="1216" y="3849"/>
                  </a:cubicBezTo>
                  <a:cubicBezTo>
                    <a:pt x="480" y="3433"/>
                    <a:pt x="64" y="2889"/>
                    <a:pt x="64" y="2280"/>
                  </a:cubicBezTo>
                  <a:cubicBezTo>
                    <a:pt x="64" y="1704"/>
                    <a:pt x="480" y="1128"/>
                    <a:pt x="1184" y="712"/>
                  </a:cubicBezTo>
                  <a:cubicBezTo>
                    <a:pt x="1953" y="296"/>
                    <a:pt x="2945" y="72"/>
                    <a:pt x="3937" y="72"/>
                  </a:cubicBezTo>
                  <a:close/>
                  <a:moveTo>
                    <a:pt x="3937" y="0"/>
                  </a:moveTo>
                  <a:cubicBezTo>
                    <a:pt x="2929" y="0"/>
                    <a:pt x="1920" y="216"/>
                    <a:pt x="1152" y="648"/>
                  </a:cubicBezTo>
                  <a:cubicBezTo>
                    <a:pt x="416" y="1096"/>
                    <a:pt x="0" y="1672"/>
                    <a:pt x="0" y="2280"/>
                  </a:cubicBezTo>
                  <a:cubicBezTo>
                    <a:pt x="0" y="2921"/>
                    <a:pt x="416" y="3497"/>
                    <a:pt x="1184" y="3913"/>
                  </a:cubicBezTo>
                  <a:cubicBezTo>
                    <a:pt x="1953" y="4361"/>
                    <a:pt x="2945" y="4585"/>
                    <a:pt x="3969" y="4585"/>
                  </a:cubicBezTo>
                  <a:cubicBezTo>
                    <a:pt x="4961" y="4585"/>
                    <a:pt x="5953" y="4361"/>
                    <a:pt x="6721" y="3913"/>
                  </a:cubicBezTo>
                  <a:cubicBezTo>
                    <a:pt x="7458" y="3497"/>
                    <a:pt x="7874" y="2921"/>
                    <a:pt x="7874" y="2312"/>
                  </a:cubicBezTo>
                  <a:cubicBezTo>
                    <a:pt x="7874" y="1672"/>
                    <a:pt x="7458" y="1096"/>
                    <a:pt x="6721" y="648"/>
                  </a:cubicBezTo>
                  <a:cubicBezTo>
                    <a:pt x="5953" y="216"/>
                    <a:pt x="4945" y="0"/>
                    <a:pt x="393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6"/>
            <p:cNvSpPr/>
            <p:nvPr/>
          </p:nvSpPr>
          <p:spPr>
            <a:xfrm>
              <a:off x="2023250" y="3105125"/>
              <a:ext cx="103250" cy="47250"/>
            </a:xfrm>
            <a:custGeom>
              <a:avLst/>
              <a:gdLst/>
              <a:ahLst/>
              <a:cxnLst/>
              <a:rect l="l" t="t" r="r" b="b"/>
              <a:pathLst>
                <a:path w="4130" h="1890" extrusionOk="0">
                  <a:moveTo>
                    <a:pt x="2065" y="1"/>
                  </a:moveTo>
                  <a:cubicBezTo>
                    <a:pt x="1585" y="1"/>
                    <a:pt x="1105" y="97"/>
                    <a:pt x="737" y="289"/>
                  </a:cubicBezTo>
                  <a:cubicBezTo>
                    <a:pt x="0" y="641"/>
                    <a:pt x="33" y="1249"/>
                    <a:pt x="737" y="1601"/>
                  </a:cubicBezTo>
                  <a:cubicBezTo>
                    <a:pt x="1105" y="1793"/>
                    <a:pt x="1585" y="1889"/>
                    <a:pt x="2065" y="1889"/>
                  </a:cubicBezTo>
                  <a:cubicBezTo>
                    <a:pt x="2545" y="1889"/>
                    <a:pt x="3025" y="1793"/>
                    <a:pt x="3393" y="1601"/>
                  </a:cubicBezTo>
                  <a:cubicBezTo>
                    <a:pt x="4129" y="1249"/>
                    <a:pt x="4129" y="641"/>
                    <a:pt x="3393" y="289"/>
                  </a:cubicBezTo>
                  <a:cubicBezTo>
                    <a:pt x="3025" y="97"/>
                    <a:pt x="2545" y="1"/>
                    <a:pt x="20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6"/>
            <p:cNvSpPr/>
            <p:nvPr/>
          </p:nvSpPr>
          <p:spPr>
            <a:xfrm>
              <a:off x="2027250" y="3104325"/>
              <a:ext cx="95250" cy="48850"/>
            </a:xfrm>
            <a:custGeom>
              <a:avLst/>
              <a:gdLst/>
              <a:ahLst/>
              <a:cxnLst/>
              <a:rect l="l" t="t" r="r" b="b"/>
              <a:pathLst>
                <a:path w="3810" h="1954" extrusionOk="0">
                  <a:moveTo>
                    <a:pt x="1889" y="65"/>
                  </a:moveTo>
                  <a:cubicBezTo>
                    <a:pt x="2369" y="65"/>
                    <a:pt x="2849" y="161"/>
                    <a:pt x="3201" y="353"/>
                  </a:cubicBezTo>
                  <a:cubicBezTo>
                    <a:pt x="3553" y="513"/>
                    <a:pt x="3745" y="737"/>
                    <a:pt x="3745" y="961"/>
                  </a:cubicBezTo>
                  <a:cubicBezTo>
                    <a:pt x="3745" y="1217"/>
                    <a:pt x="3553" y="1441"/>
                    <a:pt x="3201" y="1601"/>
                  </a:cubicBezTo>
                  <a:cubicBezTo>
                    <a:pt x="2849" y="1777"/>
                    <a:pt x="2377" y="1865"/>
                    <a:pt x="1905" y="1865"/>
                  </a:cubicBezTo>
                  <a:cubicBezTo>
                    <a:pt x="1433" y="1865"/>
                    <a:pt x="961" y="1777"/>
                    <a:pt x="609" y="1601"/>
                  </a:cubicBezTo>
                  <a:cubicBezTo>
                    <a:pt x="257" y="1441"/>
                    <a:pt x="65" y="1217"/>
                    <a:pt x="65" y="961"/>
                  </a:cubicBezTo>
                  <a:cubicBezTo>
                    <a:pt x="65" y="737"/>
                    <a:pt x="257" y="513"/>
                    <a:pt x="609" y="353"/>
                  </a:cubicBezTo>
                  <a:cubicBezTo>
                    <a:pt x="961" y="161"/>
                    <a:pt x="1441" y="65"/>
                    <a:pt x="1889" y="65"/>
                  </a:cubicBezTo>
                  <a:close/>
                  <a:moveTo>
                    <a:pt x="1905" y="1"/>
                  </a:moveTo>
                  <a:cubicBezTo>
                    <a:pt x="1425" y="1"/>
                    <a:pt x="945" y="97"/>
                    <a:pt x="577" y="289"/>
                  </a:cubicBezTo>
                  <a:cubicBezTo>
                    <a:pt x="193" y="449"/>
                    <a:pt x="1" y="705"/>
                    <a:pt x="1" y="961"/>
                  </a:cubicBezTo>
                  <a:cubicBezTo>
                    <a:pt x="1" y="1249"/>
                    <a:pt x="193" y="1473"/>
                    <a:pt x="577" y="1665"/>
                  </a:cubicBezTo>
                  <a:cubicBezTo>
                    <a:pt x="929" y="1857"/>
                    <a:pt x="1441" y="1953"/>
                    <a:pt x="1921" y="1953"/>
                  </a:cubicBezTo>
                  <a:cubicBezTo>
                    <a:pt x="2401" y="1953"/>
                    <a:pt x="2881" y="1857"/>
                    <a:pt x="3233" y="1665"/>
                  </a:cubicBezTo>
                  <a:cubicBezTo>
                    <a:pt x="3617" y="1473"/>
                    <a:pt x="3809" y="1249"/>
                    <a:pt x="3809" y="993"/>
                  </a:cubicBezTo>
                  <a:cubicBezTo>
                    <a:pt x="3809" y="705"/>
                    <a:pt x="3617" y="481"/>
                    <a:pt x="3233" y="289"/>
                  </a:cubicBezTo>
                  <a:cubicBezTo>
                    <a:pt x="2865" y="97"/>
                    <a:pt x="2385" y="1"/>
                    <a:pt x="190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6"/>
            <p:cNvSpPr/>
            <p:nvPr/>
          </p:nvSpPr>
          <p:spPr>
            <a:xfrm>
              <a:off x="2053650" y="2686650"/>
              <a:ext cx="833000" cy="480125"/>
            </a:xfrm>
            <a:custGeom>
              <a:avLst/>
              <a:gdLst/>
              <a:ahLst/>
              <a:cxnLst/>
              <a:rect l="l" t="t" r="r" b="b"/>
              <a:pathLst>
                <a:path w="33320" h="19205" extrusionOk="0">
                  <a:moveTo>
                    <a:pt x="10051" y="1"/>
                  </a:moveTo>
                  <a:lnTo>
                    <a:pt x="1" y="5826"/>
                  </a:lnTo>
                  <a:lnTo>
                    <a:pt x="23269" y="19204"/>
                  </a:lnTo>
                  <a:lnTo>
                    <a:pt x="33319" y="13379"/>
                  </a:lnTo>
                  <a:lnTo>
                    <a:pt x="1005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6"/>
            <p:cNvSpPr/>
            <p:nvPr/>
          </p:nvSpPr>
          <p:spPr>
            <a:xfrm>
              <a:off x="2052850" y="2685250"/>
              <a:ext cx="834600" cy="482325"/>
            </a:xfrm>
            <a:custGeom>
              <a:avLst/>
              <a:gdLst/>
              <a:ahLst/>
              <a:cxnLst/>
              <a:rect l="l" t="t" r="r" b="b"/>
              <a:pathLst>
                <a:path w="33384" h="19293" extrusionOk="0">
                  <a:moveTo>
                    <a:pt x="10083" y="89"/>
                  </a:moveTo>
                  <a:lnTo>
                    <a:pt x="33287" y="13435"/>
                  </a:lnTo>
                  <a:lnTo>
                    <a:pt x="23301" y="19228"/>
                  </a:lnTo>
                  <a:lnTo>
                    <a:pt x="97" y="5882"/>
                  </a:lnTo>
                  <a:lnTo>
                    <a:pt x="10083" y="89"/>
                  </a:lnTo>
                  <a:close/>
                  <a:moveTo>
                    <a:pt x="10079" y="1"/>
                  </a:moveTo>
                  <a:cubicBezTo>
                    <a:pt x="10075" y="1"/>
                    <a:pt x="10067" y="9"/>
                    <a:pt x="10051" y="25"/>
                  </a:cubicBezTo>
                  <a:lnTo>
                    <a:pt x="33" y="5850"/>
                  </a:lnTo>
                  <a:cubicBezTo>
                    <a:pt x="1" y="5850"/>
                    <a:pt x="1" y="5850"/>
                    <a:pt x="1" y="5882"/>
                  </a:cubicBezTo>
                  <a:cubicBezTo>
                    <a:pt x="1" y="5882"/>
                    <a:pt x="1" y="5914"/>
                    <a:pt x="33" y="5914"/>
                  </a:cubicBezTo>
                  <a:lnTo>
                    <a:pt x="23301" y="19292"/>
                  </a:lnTo>
                  <a:lnTo>
                    <a:pt x="23333" y="19292"/>
                  </a:lnTo>
                  <a:lnTo>
                    <a:pt x="33351" y="13467"/>
                  </a:lnTo>
                  <a:lnTo>
                    <a:pt x="33383" y="13435"/>
                  </a:lnTo>
                  <a:cubicBezTo>
                    <a:pt x="33383" y="13403"/>
                    <a:pt x="33383" y="13403"/>
                    <a:pt x="33351" y="13403"/>
                  </a:cubicBezTo>
                  <a:lnTo>
                    <a:pt x="10083" y="25"/>
                  </a:lnTo>
                  <a:cubicBezTo>
                    <a:pt x="10083" y="9"/>
                    <a:pt x="10083" y="1"/>
                    <a:pt x="1007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6"/>
            <p:cNvSpPr/>
            <p:nvPr/>
          </p:nvSpPr>
          <p:spPr>
            <a:xfrm>
              <a:off x="2652975" y="3005125"/>
              <a:ext cx="221650" cy="136850"/>
            </a:xfrm>
            <a:custGeom>
              <a:avLst/>
              <a:gdLst/>
              <a:ahLst/>
              <a:cxnLst/>
              <a:rect l="l" t="t" r="r" b="b"/>
              <a:pathLst>
                <a:path w="8866" h="5474" extrusionOk="0">
                  <a:moveTo>
                    <a:pt x="8866" y="0"/>
                  </a:moveTo>
                  <a:lnTo>
                    <a:pt x="0" y="5185"/>
                  </a:lnTo>
                  <a:lnTo>
                    <a:pt x="0" y="5473"/>
                  </a:lnTo>
                  <a:lnTo>
                    <a:pt x="8866" y="320"/>
                  </a:lnTo>
                  <a:lnTo>
                    <a:pt x="886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6"/>
            <p:cNvSpPr/>
            <p:nvPr/>
          </p:nvSpPr>
          <p:spPr>
            <a:xfrm>
              <a:off x="2652175" y="3004525"/>
              <a:ext cx="223250" cy="138250"/>
            </a:xfrm>
            <a:custGeom>
              <a:avLst/>
              <a:gdLst/>
              <a:ahLst/>
              <a:cxnLst/>
              <a:rect l="l" t="t" r="r" b="b"/>
              <a:pathLst>
                <a:path w="8930" h="5530" extrusionOk="0">
                  <a:moveTo>
                    <a:pt x="8866" y="88"/>
                  </a:moveTo>
                  <a:lnTo>
                    <a:pt x="8866" y="344"/>
                  </a:lnTo>
                  <a:lnTo>
                    <a:pt x="64" y="5433"/>
                  </a:lnTo>
                  <a:lnTo>
                    <a:pt x="64" y="5209"/>
                  </a:lnTo>
                  <a:lnTo>
                    <a:pt x="8866" y="88"/>
                  </a:lnTo>
                  <a:close/>
                  <a:moveTo>
                    <a:pt x="8894" y="0"/>
                  </a:moveTo>
                  <a:cubicBezTo>
                    <a:pt x="8890" y="0"/>
                    <a:pt x="8882" y="8"/>
                    <a:pt x="8866" y="24"/>
                  </a:cubicBezTo>
                  <a:lnTo>
                    <a:pt x="0" y="5177"/>
                  </a:lnTo>
                  <a:lnTo>
                    <a:pt x="0" y="5209"/>
                  </a:lnTo>
                  <a:lnTo>
                    <a:pt x="0" y="5497"/>
                  </a:lnTo>
                  <a:cubicBezTo>
                    <a:pt x="0" y="5529"/>
                    <a:pt x="0" y="5529"/>
                    <a:pt x="32" y="5529"/>
                  </a:cubicBezTo>
                  <a:lnTo>
                    <a:pt x="8898" y="376"/>
                  </a:lnTo>
                  <a:cubicBezTo>
                    <a:pt x="8930" y="376"/>
                    <a:pt x="8930" y="376"/>
                    <a:pt x="8930" y="344"/>
                  </a:cubicBezTo>
                  <a:lnTo>
                    <a:pt x="8930" y="56"/>
                  </a:lnTo>
                  <a:cubicBezTo>
                    <a:pt x="8930" y="24"/>
                    <a:pt x="8930" y="24"/>
                    <a:pt x="8898" y="24"/>
                  </a:cubicBezTo>
                  <a:cubicBezTo>
                    <a:pt x="8898" y="8"/>
                    <a:pt x="8898" y="0"/>
                    <a:pt x="88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6"/>
            <p:cNvSpPr/>
            <p:nvPr/>
          </p:nvSpPr>
          <p:spPr>
            <a:xfrm>
              <a:off x="2120075" y="2826675"/>
              <a:ext cx="532925" cy="315300"/>
            </a:xfrm>
            <a:custGeom>
              <a:avLst/>
              <a:gdLst/>
              <a:ahLst/>
              <a:cxnLst/>
              <a:rect l="l" t="t" r="r" b="b"/>
              <a:pathLst>
                <a:path w="21317" h="12612" extrusionOk="0">
                  <a:moveTo>
                    <a:pt x="0" y="1"/>
                  </a:moveTo>
                  <a:lnTo>
                    <a:pt x="0" y="321"/>
                  </a:lnTo>
                  <a:lnTo>
                    <a:pt x="21316" y="12611"/>
                  </a:lnTo>
                  <a:lnTo>
                    <a:pt x="21316" y="123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6"/>
            <p:cNvSpPr/>
            <p:nvPr/>
          </p:nvSpPr>
          <p:spPr>
            <a:xfrm>
              <a:off x="2119275" y="2825875"/>
              <a:ext cx="534525" cy="316900"/>
            </a:xfrm>
            <a:custGeom>
              <a:avLst/>
              <a:gdLst/>
              <a:ahLst/>
              <a:cxnLst/>
              <a:rect l="l" t="t" r="r" b="b"/>
              <a:pathLst>
                <a:path w="21381" h="12676" extrusionOk="0">
                  <a:moveTo>
                    <a:pt x="64" y="97"/>
                  </a:moveTo>
                  <a:lnTo>
                    <a:pt x="21316" y="12355"/>
                  </a:lnTo>
                  <a:lnTo>
                    <a:pt x="21316" y="12579"/>
                  </a:lnTo>
                  <a:lnTo>
                    <a:pt x="64" y="321"/>
                  </a:lnTo>
                  <a:lnTo>
                    <a:pt x="64" y="97"/>
                  </a:lnTo>
                  <a:close/>
                  <a:moveTo>
                    <a:pt x="0" y="1"/>
                  </a:moveTo>
                  <a:lnTo>
                    <a:pt x="0" y="33"/>
                  </a:lnTo>
                  <a:lnTo>
                    <a:pt x="0" y="353"/>
                  </a:lnTo>
                  <a:lnTo>
                    <a:pt x="0" y="385"/>
                  </a:lnTo>
                  <a:cubicBezTo>
                    <a:pt x="0" y="385"/>
                    <a:pt x="21316" y="12675"/>
                    <a:pt x="21348" y="12675"/>
                  </a:cubicBezTo>
                  <a:cubicBezTo>
                    <a:pt x="21380" y="12675"/>
                    <a:pt x="21380" y="12675"/>
                    <a:pt x="21380" y="12643"/>
                  </a:cubicBezTo>
                  <a:lnTo>
                    <a:pt x="21380" y="12323"/>
                  </a:lnTo>
                  <a:lnTo>
                    <a:pt x="21348" y="1229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6"/>
            <p:cNvSpPr/>
            <p:nvPr/>
          </p:nvSpPr>
          <p:spPr>
            <a:xfrm>
              <a:off x="2120075" y="2697850"/>
              <a:ext cx="754550" cy="436925"/>
            </a:xfrm>
            <a:custGeom>
              <a:avLst/>
              <a:gdLst/>
              <a:ahLst/>
              <a:cxnLst/>
              <a:rect l="l" t="t" r="r" b="b"/>
              <a:pathLst>
                <a:path w="30182" h="17477" extrusionOk="0">
                  <a:moveTo>
                    <a:pt x="8866" y="1"/>
                  </a:moveTo>
                  <a:lnTo>
                    <a:pt x="0" y="5154"/>
                  </a:lnTo>
                  <a:lnTo>
                    <a:pt x="21316" y="17476"/>
                  </a:lnTo>
                  <a:lnTo>
                    <a:pt x="30182" y="12291"/>
                  </a:lnTo>
                  <a:lnTo>
                    <a:pt x="886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6"/>
            <p:cNvSpPr/>
            <p:nvPr/>
          </p:nvSpPr>
          <p:spPr>
            <a:xfrm>
              <a:off x="2119275" y="2697050"/>
              <a:ext cx="756150" cy="438525"/>
            </a:xfrm>
            <a:custGeom>
              <a:avLst/>
              <a:gdLst/>
              <a:ahLst/>
              <a:cxnLst/>
              <a:rect l="l" t="t" r="r" b="b"/>
              <a:pathLst>
                <a:path w="30246" h="17541" extrusionOk="0">
                  <a:moveTo>
                    <a:pt x="8898" y="65"/>
                  </a:moveTo>
                  <a:lnTo>
                    <a:pt x="30118" y="12323"/>
                  </a:lnTo>
                  <a:lnTo>
                    <a:pt x="21348" y="17444"/>
                  </a:lnTo>
                  <a:lnTo>
                    <a:pt x="96" y="5186"/>
                  </a:lnTo>
                  <a:lnTo>
                    <a:pt x="8898" y="65"/>
                  </a:lnTo>
                  <a:close/>
                  <a:moveTo>
                    <a:pt x="8866" y="1"/>
                  </a:moveTo>
                  <a:lnTo>
                    <a:pt x="0" y="5154"/>
                  </a:lnTo>
                  <a:lnTo>
                    <a:pt x="0" y="5186"/>
                  </a:lnTo>
                  <a:lnTo>
                    <a:pt x="0" y="5218"/>
                  </a:lnTo>
                  <a:cubicBezTo>
                    <a:pt x="0" y="5218"/>
                    <a:pt x="21316" y="17508"/>
                    <a:pt x="21348" y="17540"/>
                  </a:cubicBezTo>
                  <a:lnTo>
                    <a:pt x="21348" y="17508"/>
                  </a:lnTo>
                  <a:lnTo>
                    <a:pt x="30214" y="12355"/>
                  </a:lnTo>
                  <a:cubicBezTo>
                    <a:pt x="30246" y="12355"/>
                    <a:pt x="30246" y="12355"/>
                    <a:pt x="30246" y="12323"/>
                  </a:cubicBezTo>
                  <a:lnTo>
                    <a:pt x="30214" y="12291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6"/>
            <p:cNvSpPr/>
            <p:nvPr/>
          </p:nvSpPr>
          <p:spPr>
            <a:xfrm>
              <a:off x="2652975" y="2991525"/>
              <a:ext cx="221650" cy="136050"/>
            </a:xfrm>
            <a:custGeom>
              <a:avLst/>
              <a:gdLst/>
              <a:ahLst/>
              <a:cxnLst/>
              <a:rect l="l" t="t" r="r" b="b"/>
              <a:pathLst>
                <a:path w="8866" h="5442" extrusionOk="0">
                  <a:moveTo>
                    <a:pt x="8866" y="0"/>
                  </a:moveTo>
                  <a:lnTo>
                    <a:pt x="0" y="5153"/>
                  </a:lnTo>
                  <a:lnTo>
                    <a:pt x="0" y="5441"/>
                  </a:lnTo>
                  <a:lnTo>
                    <a:pt x="8866" y="288"/>
                  </a:lnTo>
                  <a:lnTo>
                    <a:pt x="886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6"/>
            <p:cNvSpPr/>
            <p:nvPr/>
          </p:nvSpPr>
          <p:spPr>
            <a:xfrm>
              <a:off x="2652175" y="2990100"/>
              <a:ext cx="223250" cy="139075"/>
            </a:xfrm>
            <a:custGeom>
              <a:avLst/>
              <a:gdLst/>
              <a:ahLst/>
              <a:cxnLst/>
              <a:rect l="l" t="t" r="r" b="b"/>
              <a:pathLst>
                <a:path w="8930" h="5563" extrusionOk="0">
                  <a:moveTo>
                    <a:pt x="8866" y="121"/>
                  </a:moveTo>
                  <a:lnTo>
                    <a:pt x="8866" y="345"/>
                  </a:lnTo>
                  <a:lnTo>
                    <a:pt x="64" y="5466"/>
                  </a:lnTo>
                  <a:lnTo>
                    <a:pt x="64" y="5210"/>
                  </a:lnTo>
                  <a:lnTo>
                    <a:pt x="8866" y="121"/>
                  </a:lnTo>
                  <a:close/>
                  <a:moveTo>
                    <a:pt x="8894" y="1"/>
                  </a:moveTo>
                  <a:cubicBezTo>
                    <a:pt x="8890" y="1"/>
                    <a:pt x="8882" y="9"/>
                    <a:pt x="8866" y="25"/>
                  </a:cubicBezTo>
                  <a:lnTo>
                    <a:pt x="0" y="5178"/>
                  </a:lnTo>
                  <a:lnTo>
                    <a:pt x="0" y="5210"/>
                  </a:lnTo>
                  <a:lnTo>
                    <a:pt x="0" y="5498"/>
                  </a:lnTo>
                  <a:cubicBezTo>
                    <a:pt x="0" y="5530"/>
                    <a:pt x="0" y="5530"/>
                    <a:pt x="32" y="5562"/>
                  </a:cubicBezTo>
                  <a:lnTo>
                    <a:pt x="32" y="5530"/>
                  </a:lnTo>
                  <a:lnTo>
                    <a:pt x="8898" y="377"/>
                  </a:lnTo>
                  <a:cubicBezTo>
                    <a:pt x="8930" y="377"/>
                    <a:pt x="8930" y="377"/>
                    <a:pt x="8930" y="345"/>
                  </a:cubicBezTo>
                  <a:lnTo>
                    <a:pt x="8930" y="57"/>
                  </a:lnTo>
                  <a:cubicBezTo>
                    <a:pt x="8930" y="25"/>
                    <a:pt x="8930" y="25"/>
                    <a:pt x="8898" y="25"/>
                  </a:cubicBezTo>
                  <a:cubicBezTo>
                    <a:pt x="8898" y="9"/>
                    <a:pt x="8898" y="1"/>
                    <a:pt x="889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6"/>
            <p:cNvSpPr/>
            <p:nvPr/>
          </p:nvSpPr>
          <p:spPr>
            <a:xfrm>
              <a:off x="2120075" y="2812275"/>
              <a:ext cx="532925" cy="315300"/>
            </a:xfrm>
            <a:custGeom>
              <a:avLst/>
              <a:gdLst/>
              <a:ahLst/>
              <a:cxnLst/>
              <a:rect l="l" t="t" r="r" b="b"/>
              <a:pathLst>
                <a:path w="21317" h="12612" extrusionOk="0">
                  <a:moveTo>
                    <a:pt x="0" y="1"/>
                  </a:moveTo>
                  <a:lnTo>
                    <a:pt x="0" y="321"/>
                  </a:lnTo>
                  <a:lnTo>
                    <a:pt x="21316" y="12611"/>
                  </a:lnTo>
                  <a:lnTo>
                    <a:pt x="21316" y="123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6"/>
            <p:cNvSpPr/>
            <p:nvPr/>
          </p:nvSpPr>
          <p:spPr>
            <a:xfrm>
              <a:off x="2119275" y="2811475"/>
              <a:ext cx="534525" cy="317700"/>
            </a:xfrm>
            <a:custGeom>
              <a:avLst/>
              <a:gdLst/>
              <a:ahLst/>
              <a:cxnLst/>
              <a:rect l="l" t="t" r="r" b="b"/>
              <a:pathLst>
                <a:path w="21381" h="12708" extrusionOk="0">
                  <a:moveTo>
                    <a:pt x="64" y="97"/>
                  </a:moveTo>
                  <a:lnTo>
                    <a:pt x="21316" y="12355"/>
                  </a:lnTo>
                  <a:lnTo>
                    <a:pt x="21316" y="12579"/>
                  </a:lnTo>
                  <a:lnTo>
                    <a:pt x="64" y="321"/>
                  </a:lnTo>
                  <a:lnTo>
                    <a:pt x="64" y="97"/>
                  </a:lnTo>
                  <a:close/>
                  <a:moveTo>
                    <a:pt x="0" y="1"/>
                  </a:moveTo>
                  <a:lnTo>
                    <a:pt x="0" y="33"/>
                  </a:lnTo>
                  <a:lnTo>
                    <a:pt x="0" y="353"/>
                  </a:lnTo>
                  <a:lnTo>
                    <a:pt x="0" y="385"/>
                  </a:lnTo>
                  <a:cubicBezTo>
                    <a:pt x="0" y="385"/>
                    <a:pt x="21316" y="12675"/>
                    <a:pt x="21348" y="12707"/>
                  </a:cubicBezTo>
                  <a:lnTo>
                    <a:pt x="21348" y="12675"/>
                  </a:lnTo>
                  <a:cubicBezTo>
                    <a:pt x="21380" y="12675"/>
                    <a:pt x="21380" y="12675"/>
                    <a:pt x="21380" y="12643"/>
                  </a:cubicBezTo>
                  <a:lnTo>
                    <a:pt x="21380" y="12355"/>
                  </a:lnTo>
                  <a:cubicBezTo>
                    <a:pt x="21380" y="12323"/>
                    <a:pt x="21380" y="12323"/>
                    <a:pt x="21348" y="12323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6"/>
            <p:cNvSpPr/>
            <p:nvPr/>
          </p:nvSpPr>
          <p:spPr>
            <a:xfrm>
              <a:off x="2120075" y="2683450"/>
              <a:ext cx="754550" cy="436900"/>
            </a:xfrm>
            <a:custGeom>
              <a:avLst/>
              <a:gdLst/>
              <a:ahLst/>
              <a:cxnLst/>
              <a:rect l="l" t="t" r="r" b="b"/>
              <a:pathLst>
                <a:path w="30182" h="17476" extrusionOk="0">
                  <a:moveTo>
                    <a:pt x="8866" y="1"/>
                  </a:moveTo>
                  <a:lnTo>
                    <a:pt x="0" y="5154"/>
                  </a:lnTo>
                  <a:lnTo>
                    <a:pt x="21316" y="17476"/>
                  </a:lnTo>
                  <a:lnTo>
                    <a:pt x="30182" y="12323"/>
                  </a:lnTo>
                  <a:lnTo>
                    <a:pt x="886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6"/>
            <p:cNvSpPr/>
            <p:nvPr/>
          </p:nvSpPr>
          <p:spPr>
            <a:xfrm>
              <a:off x="2119275" y="2682650"/>
              <a:ext cx="756150" cy="438500"/>
            </a:xfrm>
            <a:custGeom>
              <a:avLst/>
              <a:gdLst/>
              <a:ahLst/>
              <a:cxnLst/>
              <a:rect l="l" t="t" r="r" b="b"/>
              <a:pathLst>
                <a:path w="30246" h="17540" extrusionOk="0">
                  <a:moveTo>
                    <a:pt x="8898" y="65"/>
                  </a:moveTo>
                  <a:lnTo>
                    <a:pt x="30118" y="12355"/>
                  </a:lnTo>
                  <a:lnTo>
                    <a:pt x="21348" y="17444"/>
                  </a:lnTo>
                  <a:lnTo>
                    <a:pt x="96" y="5186"/>
                  </a:lnTo>
                  <a:lnTo>
                    <a:pt x="8898" y="65"/>
                  </a:lnTo>
                  <a:close/>
                  <a:moveTo>
                    <a:pt x="8866" y="1"/>
                  </a:moveTo>
                  <a:lnTo>
                    <a:pt x="0" y="5154"/>
                  </a:lnTo>
                  <a:lnTo>
                    <a:pt x="0" y="5186"/>
                  </a:lnTo>
                  <a:lnTo>
                    <a:pt x="0" y="5218"/>
                  </a:lnTo>
                  <a:cubicBezTo>
                    <a:pt x="0" y="5218"/>
                    <a:pt x="21316" y="17540"/>
                    <a:pt x="21348" y="17540"/>
                  </a:cubicBezTo>
                  <a:lnTo>
                    <a:pt x="30214" y="12387"/>
                  </a:lnTo>
                  <a:lnTo>
                    <a:pt x="30246" y="12355"/>
                  </a:lnTo>
                  <a:cubicBezTo>
                    <a:pt x="30246" y="12323"/>
                    <a:pt x="30246" y="12323"/>
                    <a:pt x="30214" y="12323"/>
                  </a:cubicBezTo>
                  <a:lnTo>
                    <a:pt x="893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6"/>
            <p:cNvSpPr/>
            <p:nvPr/>
          </p:nvSpPr>
          <p:spPr>
            <a:xfrm>
              <a:off x="2652975" y="2977100"/>
              <a:ext cx="221650" cy="136850"/>
            </a:xfrm>
            <a:custGeom>
              <a:avLst/>
              <a:gdLst/>
              <a:ahLst/>
              <a:cxnLst/>
              <a:rect l="l" t="t" r="r" b="b"/>
              <a:pathLst>
                <a:path w="8866" h="5474" extrusionOk="0">
                  <a:moveTo>
                    <a:pt x="8866" y="1"/>
                  </a:moveTo>
                  <a:lnTo>
                    <a:pt x="0" y="5154"/>
                  </a:lnTo>
                  <a:lnTo>
                    <a:pt x="0" y="5474"/>
                  </a:lnTo>
                  <a:lnTo>
                    <a:pt x="8866" y="321"/>
                  </a:lnTo>
                  <a:lnTo>
                    <a:pt x="886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6"/>
            <p:cNvSpPr/>
            <p:nvPr/>
          </p:nvSpPr>
          <p:spPr>
            <a:xfrm>
              <a:off x="2652175" y="2975700"/>
              <a:ext cx="223250" cy="139050"/>
            </a:xfrm>
            <a:custGeom>
              <a:avLst/>
              <a:gdLst/>
              <a:ahLst/>
              <a:cxnLst/>
              <a:rect l="l" t="t" r="r" b="b"/>
              <a:pathLst>
                <a:path w="8930" h="5562" extrusionOk="0">
                  <a:moveTo>
                    <a:pt x="8866" y="121"/>
                  </a:moveTo>
                  <a:lnTo>
                    <a:pt x="8866" y="345"/>
                  </a:lnTo>
                  <a:lnTo>
                    <a:pt x="64" y="5466"/>
                  </a:lnTo>
                  <a:lnTo>
                    <a:pt x="64" y="5210"/>
                  </a:lnTo>
                  <a:lnTo>
                    <a:pt x="8866" y="121"/>
                  </a:lnTo>
                  <a:close/>
                  <a:moveTo>
                    <a:pt x="8894" y="1"/>
                  </a:moveTo>
                  <a:cubicBezTo>
                    <a:pt x="8890" y="1"/>
                    <a:pt x="8882" y="9"/>
                    <a:pt x="8866" y="25"/>
                  </a:cubicBezTo>
                  <a:lnTo>
                    <a:pt x="0" y="5178"/>
                  </a:lnTo>
                  <a:lnTo>
                    <a:pt x="0" y="5210"/>
                  </a:lnTo>
                  <a:lnTo>
                    <a:pt x="0" y="5530"/>
                  </a:lnTo>
                  <a:lnTo>
                    <a:pt x="32" y="5562"/>
                  </a:lnTo>
                  <a:lnTo>
                    <a:pt x="8898" y="409"/>
                  </a:lnTo>
                  <a:lnTo>
                    <a:pt x="8930" y="377"/>
                  </a:lnTo>
                  <a:lnTo>
                    <a:pt x="8930" y="57"/>
                  </a:lnTo>
                  <a:cubicBezTo>
                    <a:pt x="8930" y="25"/>
                    <a:pt x="8930" y="25"/>
                    <a:pt x="8898" y="25"/>
                  </a:cubicBezTo>
                  <a:cubicBezTo>
                    <a:pt x="8898" y="9"/>
                    <a:pt x="8898" y="1"/>
                    <a:pt x="889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6"/>
            <p:cNvSpPr/>
            <p:nvPr/>
          </p:nvSpPr>
          <p:spPr>
            <a:xfrm>
              <a:off x="2120075" y="2797875"/>
              <a:ext cx="532925" cy="316075"/>
            </a:xfrm>
            <a:custGeom>
              <a:avLst/>
              <a:gdLst/>
              <a:ahLst/>
              <a:cxnLst/>
              <a:rect l="l" t="t" r="r" b="b"/>
              <a:pathLst>
                <a:path w="21317" h="12643" extrusionOk="0">
                  <a:moveTo>
                    <a:pt x="0" y="1"/>
                  </a:moveTo>
                  <a:lnTo>
                    <a:pt x="0" y="321"/>
                  </a:lnTo>
                  <a:lnTo>
                    <a:pt x="21316" y="12643"/>
                  </a:lnTo>
                  <a:lnTo>
                    <a:pt x="21316" y="123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6"/>
            <p:cNvSpPr/>
            <p:nvPr/>
          </p:nvSpPr>
          <p:spPr>
            <a:xfrm>
              <a:off x="2119275" y="2797075"/>
              <a:ext cx="534525" cy="317675"/>
            </a:xfrm>
            <a:custGeom>
              <a:avLst/>
              <a:gdLst/>
              <a:ahLst/>
              <a:cxnLst/>
              <a:rect l="l" t="t" r="r" b="b"/>
              <a:pathLst>
                <a:path w="21381" h="12707" extrusionOk="0">
                  <a:moveTo>
                    <a:pt x="64" y="97"/>
                  </a:moveTo>
                  <a:lnTo>
                    <a:pt x="21316" y="12355"/>
                  </a:lnTo>
                  <a:lnTo>
                    <a:pt x="21316" y="12611"/>
                  </a:lnTo>
                  <a:lnTo>
                    <a:pt x="64" y="353"/>
                  </a:lnTo>
                  <a:lnTo>
                    <a:pt x="64" y="97"/>
                  </a:lnTo>
                  <a:close/>
                  <a:moveTo>
                    <a:pt x="0" y="1"/>
                  </a:moveTo>
                  <a:lnTo>
                    <a:pt x="0" y="33"/>
                  </a:lnTo>
                  <a:lnTo>
                    <a:pt x="0" y="353"/>
                  </a:lnTo>
                  <a:lnTo>
                    <a:pt x="0" y="385"/>
                  </a:lnTo>
                  <a:cubicBezTo>
                    <a:pt x="0" y="385"/>
                    <a:pt x="21316" y="12707"/>
                    <a:pt x="21348" y="12707"/>
                  </a:cubicBezTo>
                  <a:lnTo>
                    <a:pt x="21348" y="12675"/>
                  </a:lnTo>
                  <a:cubicBezTo>
                    <a:pt x="21380" y="12675"/>
                    <a:pt x="21380" y="12675"/>
                    <a:pt x="21380" y="12643"/>
                  </a:cubicBezTo>
                  <a:lnTo>
                    <a:pt x="21380" y="12355"/>
                  </a:lnTo>
                  <a:cubicBezTo>
                    <a:pt x="21380" y="12323"/>
                    <a:pt x="21380" y="12323"/>
                    <a:pt x="21348" y="12323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6"/>
            <p:cNvSpPr/>
            <p:nvPr/>
          </p:nvSpPr>
          <p:spPr>
            <a:xfrm>
              <a:off x="2120075" y="2669050"/>
              <a:ext cx="754550" cy="436900"/>
            </a:xfrm>
            <a:custGeom>
              <a:avLst/>
              <a:gdLst/>
              <a:ahLst/>
              <a:cxnLst/>
              <a:rect l="l" t="t" r="r" b="b"/>
              <a:pathLst>
                <a:path w="30182" h="17476" extrusionOk="0">
                  <a:moveTo>
                    <a:pt x="8866" y="1"/>
                  </a:moveTo>
                  <a:lnTo>
                    <a:pt x="0" y="5154"/>
                  </a:lnTo>
                  <a:lnTo>
                    <a:pt x="21316" y="17476"/>
                  </a:lnTo>
                  <a:lnTo>
                    <a:pt x="30182" y="12323"/>
                  </a:lnTo>
                  <a:lnTo>
                    <a:pt x="886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6"/>
            <p:cNvSpPr/>
            <p:nvPr/>
          </p:nvSpPr>
          <p:spPr>
            <a:xfrm>
              <a:off x="2119275" y="2668250"/>
              <a:ext cx="756150" cy="438500"/>
            </a:xfrm>
            <a:custGeom>
              <a:avLst/>
              <a:gdLst/>
              <a:ahLst/>
              <a:cxnLst/>
              <a:rect l="l" t="t" r="r" b="b"/>
              <a:pathLst>
                <a:path w="30246" h="17540" extrusionOk="0">
                  <a:moveTo>
                    <a:pt x="8898" y="97"/>
                  </a:moveTo>
                  <a:lnTo>
                    <a:pt x="30150" y="12355"/>
                  </a:lnTo>
                  <a:lnTo>
                    <a:pt x="21348" y="17476"/>
                  </a:lnTo>
                  <a:lnTo>
                    <a:pt x="96" y="5186"/>
                  </a:lnTo>
                  <a:lnTo>
                    <a:pt x="8898" y="97"/>
                  </a:lnTo>
                  <a:close/>
                  <a:moveTo>
                    <a:pt x="8866" y="1"/>
                  </a:moveTo>
                  <a:lnTo>
                    <a:pt x="0" y="5154"/>
                  </a:lnTo>
                  <a:lnTo>
                    <a:pt x="0" y="5186"/>
                  </a:lnTo>
                  <a:lnTo>
                    <a:pt x="0" y="5218"/>
                  </a:lnTo>
                  <a:cubicBezTo>
                    <a:pt x="0" y="5218"/>
                    <a:pt x="21316" y="17540"/>
                    <a:pt x="21348" y="17540"/>
                  </a:cubicBezTo>
                  <a:lnTo>
                    <a:pt x="30214" y="12387"/>
                  </a:lnTo>
                  <a:lnTo>
                    <a:pt x="30246" y="12355"/>
                  </a:lnTo>
                  <a:cubicBezTo>
                    <a:pt x="30246" y="12323"/>
                    <a:pt x="30246" y="12323"/>
                    <a:pt x="30214" y="12323"/>
                  </a:cubicBezTo>
                  <a:lnTo>
                    <a:pt x="893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6"/>
            <p:cNvSpPr/>
            <p:nvPr/>
          </p:nvSpPr>
          <p:spPr>
            <a:xfrm>
              <a:off x="2652975" y="2962700"/>
              <a:ext cx="221650" cy="136850"/>
            </a:xfrm>
            <a:custGeom>
              <a:avLst/>
              <a:gdLst/>
              <a:ahLst/>
              <a:cxnLst/>
              <a:rect l="l" t="t" r="r" b="b"/>
              <a:pathLst>
                <a:path w="8866" h="5474" extrusionOk="0">
                  <a:moveTo>
                    <a:pt x="8866" y="1"/>
                  </a:moveTo>
                  <a:lnTo>
                    <a:pt x="0" y="5154"/>
                  </a:lnTo>
                  <a:lnTo>
                    <a:pt x="0" y="5474"/>
                  </a:lnTo>
                  <a:lnTo>
                    <a:pt x="8866" y="321"/>
                  </a:lnTo>
                  <a:lnTo>
                    <a:pt x="886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6"/>
            <p:cNvSpPr/>
            <p:nvPr/>
          </p:nvSpPr>
          <p:spPr>
            <a:xfrm>
              <a:off x="2652175" y="2961900"/>
              <a:ext cx="223250" cy="138450"/>
            </a:xfrm>
            <a:custGeom>
              <a:avLst/>
              <a:gdLst/>
              <a:ahLst/>
              <a:cxnLst/>
              <a:rect l="l" t="t" r="r" b="b"/>
              <a:pathLst>
                <a:path w="8930" h="5538" extrusionOk="0">
                  <a:moveTo>
                    <a:pt x="8866" y="97"/>
                  </a:moveTo>
                  <a:lnTo>
                    <a:pt x="8866" y="321"/>
                  </a:lnTo>
                  <a:lnTo>
                    <a:pt x="64" y="5442"/>
                  </a:lnTo>
                  <a:lnTo>
                    <a:pt x="64" y="5218"/>
                  </a:lnTo>
                  <a:lnTo>
                    <a:pt x="8866" y="97"/>
                  </a:lnTo>
                  <a:close/>
                  <a:moveTo>
                    <a:pt x="8866" y="1"/>
                  </a:moveTo>
                  <a:lnTo>
                    <a:pt x="0" y="5154"/>
                  </a:lnTo>
                  <a:lnTo>
                    <a:pt x="0" y="5186"/>
                  </a:lnTo>
                  <a:lnTo>
                    <a:pt x="0" y="5506"/>
                  </a:lnTo>
                  <a:cubicBezTo>
                    <a:pt x="0" y="5506"/>
                    <a:pt x="0" y="5538"/>
                    <a:pt x="32" y="5538"/>
                  </a:cubicBezTo>
                  <a:lnTo>
                    <a:pt x="8898" y="385"/>
                  </a:lnTo>
                  <a:cubicBezTo>
                    <a:pt x="8930" y="385"/>
                    <a:pt x="8930" y="353"/>
                    <a:pt x="8930" y="353"/>
                  </a:cubicBezTo>
                  <a:lnTo>
                    <a:pt x="8930" y="33"/>
                  </a:lnTo>
                  <a:cubicBezTo>
                    <a:pt x="8930" y="33"/>
                    <a:pt x="8930" y="1"/>
                    <a:pt x="889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6"/>
            <p:cNvSpPr/>
            <p:nvPr/>
          </p:nvSpPr>
          <p:spPr>
            <a:xfrm>
              <a:off x="2120075" y="2784275"/>
              <a:ext cx="532925" cy="315275"/>
            </a:xfrm>
            <a:custGeom>
              <a:avLst/>
              <a:gdLst/>
              <a:ahLst/>
              <a:cxnLst/>
              <a:rect l="l" t="t" r="r" b="b"/>
              <a:pathLst>
                <a:path w="21317" h="12611" extrusionOk="0">
                  <a:moveTo>
                    <a:pt x="0" y="0"/>
                  </a:moveTo>
                  <a:lnTo>
                    <a:pt x="0" y="289"/>
                  </a:lnTo>
                  <a:lnTo>
                    <a:pt x="21316" y="12611"/>
                  </a:lnTo>
                  <a:lnTo>
                    <a:pt x="21316" y="12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6"/>
            <p:cNvSpPr/>
            <p:nvPr/>
          </p:nvSpPr>
          <p:spPr>
            <a:xfrm>
              <a:off x="2119275" y="2782675"/>
              <a:ext cx="534525" cy="317675"/>
            </a:xfrm>
            <a:custGeom>
              <a:avLst/>
              <a:gdLst/>
              <a:ahLst/>
              <a:cxnLst/>
              <a:rect l="l" t="t" r="r" b="b"/>
              <a:pathLst>
                <a:path w="21381" h="12707" extrusionOk="0">
                  <a:moveTo>
                    <a:pt x="64" y="96"/>
                  </a:moveTo>
                  <a:lnTo>
                    <a:pt x="21316" y="12387"/>
                  </a:lnTo>
                  <a:lnTo>
                    <a:pt x="21316" y="12611"/>
                  </a:lnTo>
                  <a:lnTo>
                    <a:pt x="64" y="353"/>
                  </a:lnTo>
                  <a:lnTo>
                    <a:pt x="64" y="96"/>
                  </a:lnTo>
                  <a:close/>
                  <a:moveTo>
                    <a:pt x="0" y="0"/>
                  </a:moveTo>
                  <a:lnTo>
                    <a:pt x="0" y="64"/>
                  </a:lnTo>
                  <a:lnTo>
                    <a:pt x="0" y="353"/>
                  </a:lnTo>
                  <a:lnTo>
                    <a:pt x="0" y="385"/>
                  </a:lnTo>
                  <a:cubicBezTo>
                    <a:pt x="0" y="385"/>
                    <a:pt x="21316" y="12707"/>
                    <a:pt x="21348" y="12707"/>
                  </a:cubicBezTo>
                  <a:cubicBezTo>
                    <a:pt x="21380" y="12707"/>
                    <a:pt x="21380" y="12675"/>
                    <a:pt x="21380" y="12675"/>
                  </a:cubicBezTo>
                  <a:lnTo>
                    <a:pt x="21380" y="12355"/>
                  </a:lnTo>
                  <a:cubicBezTo>
                    <a:pt x="21380" y="12355"/>
                    <a:pt x="21380" y="12323"/>
                    <a:pt x="21348" y="12323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6"/>
            <p:cNvSpPr/>
            <p:nvPr/>
          </p:nvSpPr>
          <p:spPr>
            <a:xfrm>
              <a:off x="2120075" y="2654650"/>
              <a:ext cx="754550" cy="436900"/>
            </a:xfrm>
            <a:custGeom>
              <a:avLst/>
              <a:gdLst/>
              <a:ahLst/>
              <a:cxnLst/>
              <a:rect l="l" t="t" r="r" b="b"/>
              <a:pathLst>
                <a:path w="30182" h="17476" extrusionOk="0">
                  <a:moveTo>
                    <a:pt x="8866" y="0"/>
                  </a:moveTo>
                  <a:lnTo>
                    <a:pt x="0" y="5185"/>
                  </a:lnTo>
                  <a:lnTo>
                    <a:pt x="21316" y="17476"/>
                  </a:lnTo>
                  <a:lnTo>
                    <a:pt x="30182" y="12323"/>
                  </a:lnTo>
                  <a:lnTo>
                    <a:pt x="886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6"/>
            <p:cNvSpPr/>
            <p:nvPr/>
          </p:nvSpPr>
          <p:spPr>
            <a:xfrm>
              <a:off x="2119275" y="2653850"/>
              <a:ext cx="756150" cy="438500"/>
            </a:xfrm>
            <a:custGeom>
              <a:avLst/>
              <a:gdLst/>
              <a:ahLst/>
              <a:cxnLst/>
              <a:rect l="l" t="t" r="r" b="b"/>
              <a:pathLst>
                <a:path w="30246" h="17540" extrusionOk="0">
                  <a:moveTo>
                    <a:pt x="8898" y="96"/>
                  </a:moveTo>
                  <a:lnTo>
                    <a:pt x="30118" y="12355"/>
                  </a:lnTo>
                  <a:lnTo>
                    <a:pt x="21348" y="17476"/>
                  </a:lnTo>
                  <a:lnTo>
                    <a:pt x="96" y="5217"/>
                  </a:lnTo>
                  <a:lnTo>
                    <a:pt x="8898" y="96"/>
                  </a:lnTo>
                  <a:close/>
                  <a:moveTo>
                    <a:pt x="8866" y="0"/>
                  </a:moveTo>
                  <a:lnTo>
                    <a:pt x="0" y="5153"/>
                  </a:lnTo>
                  <a:lnTo>
                    <a:pt x="0" y="5217"/>
                  </a:lnTo>
                  <a:lnTo>
                    <a:pt x="0" y="5249"/>
                  </a:lnTo>
                  <a:cubicBezTo>
                    <a:pt x="0" y="5249"/>
                    <a:pt x="21316" y="17540"/>
                    <a:pt x="21348" y="17540"/>
                  </a:cubicBezTo>
                  <a:lnTo>
                    <a:pt x="30214" y="12387"/>
                  </a:lnTo>
                  <a:cubicBezTo>
                    <a:pt x="30246" y="12387"/>
                    <a:pt x="30246" y="12355"/>
                    <a:pt x="30246" y="12355"/>
                  </a:cubicBezTo>
                  <a:cubicBezTo>
                    <a:pt x="30246" y="12355"/>
                    <a:pt x="30246" y="12323"/>
                    <a:pt x="30214" y="12323"/>
                  </a:cubicBezTo>
                  <a:lnTo>
                    <a:pt x="893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6"/>
            <p:cNvSpPr/>
            <p:nvPr/>
          </p:nvSpPr>
          <p:spPr>
            <a:xfrm>
              <a:off x="2652975" y="2948300"/>
              <a:ext cx="221650" cy="136850"/>
            </a:xfrm>
            <a:custGeom>
              <a:avLst/>
              <a:gdLst/>
              <a:ahLst/>
              <a:cxnLst/>
              <a:rect l="l" t="t" r="r" b="b"/>
              <a:pathLst>
                <a:path w="8866" h="5474" extrusionOk="0">
                  <a:moveTo>
                    <a:pt x="8866" y="1"/>
                  </a:moveTo>
                  <a:lnTo>
                    <a:pt x="0" y="5154"/>
                  </a:lnTo>
                  <a:lnTo>
                    <a:pt x="0" y="5474"/>
                  </a:lnTo>
                  <a:lnTo>
                    <a:pt x="8866" y="321"/>
                  </a:lnTo>
                  <a:lnTo>
                    <a:pt x="886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6"/>
            <p:cNvSpPr/>
            <p:nvPr/>
          </p:nvSpPr>
          <p:spPr>
            <a:xfrm>
              <a:off x="2652175" y="2947500"/>
              <a:ext cx="223250" cy="138450"/>
            </a:xfrm>
            <a:custGeom>
              <a:avLst/>
              <a:gdLst/>
              <a:ahLst/>
              <a:cxnLst/>
              <a:rect l="l" t="t" r="r" b="b"/>
              <a:pathLst>
                <a:path w="8930" h="5538" extrusionOk="0">
                  <a:moveTo>
                    <a:pt x="8866" y="97"/>
                  </a:moveTo>
                  <a:lnTo>
                    <a:pt x="8866" y="321"/>
                  </a:lnTo>
                  <a:lnTo>
                    <a:pt x="64" y="5442"/>
                  </a:lnTo>
                  <a:lnTo>
                    <a:pt x="64" y="5218"/>
                  </a:lnTo>
                  <a:lnTo>
                    <a:pt x="8866" y="97"/>
                  </a:lnTo>
                  <a:close/>
                  <a:moveTo>
                    <a:pt x="8866" y="1"/>
                  </a:moveTo>
                  <a:lnTo>
                    <a:pt x="0" y="5154"/>
                  </a:lnTo>
                  <a:lnTo>
                    <a:pt x="0" y="5186"/>
                  </a:lnTo>
                  <a:lnTo>
                    <a:pt x="0" y="5506"/>
                  </a:lnTo>
                  <a:cubicBezTo>
                    <a:pt x="0" y="5506"/>
                    <a:pt x="0" y="5538"/>
                    <a:pt x="32" y="5538"/>
                  </a:cubicBezTo>
                  <a:lnTo>
                    <a:pt x="8898" y="385"/>
                  </a:lnTo>
                  <a:cubicBezTo>
                    <a:pt x="8930" y="385"/>
                    <a:pt x="8930" y="353"/>
                    <a:pt x="8930" y="353"/>
                  </a:cubicBezTo>
                  <a:lnTo>
                    <a:pt x="8930" y="33"/>
                  </a:lnTo>
                  <a:cubicBezTo>
                    <a:pt x="8930" y="33"/>
                    <a:pt x="8930" y="1"/>
                    <a:pt x="889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6"/>
            <p:cNvSpPr/>
            <p:nvPr/>
          </p:nvSpPr>
          <p:spPr>
            <a:xfrm>
              <a:off x="2120075" y="2769875"/>
              <a:ext cx="532925" cy="315275"/>
            </a:xfrm>
            <a:custGeom>
              <a:avLst/>
              <a:gdLst/>
              <a:ahLst/>
              <a:cxnLst/>
              <a:rect l="l" t="t" r="r" b="b"/>
              <a:pathLst>
                <a:path w="21317" h="12611" extrusionOk="0">
                  <a:moveTo>
                    <a:pt x="0" y="0"/>
                  </a:moveTo>
                  <a:lnTo>
                    <a:pt x="0" y="288"/>
                  </a:lnTo>
                  <a:lnTo>
                    <a:pt x="21316" y="12611"/>
                  </a:lnTo>
                  <a:lnTo>
                    <a:pt x="21316" y="12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6"/>
            <p:cNvSpPr/>
            <p:nvPr/>
          </p:nvSpPr>
          <p:spPr>
            <a:xfrm>
              <a:off x="2119275" y="2768475"/>
              <a:ext cx="534525" cy="317475"/>
            </a:xfrm>
            <a:custGeom>
              <a:avLst/>
              <a:gdLst/>
              <a:ahLst/>
              <a:cxnLst/>
              <a:rect l="l" t="t" r="r" b="b"/>
              <a:pathLst>
                <a:path w="21381" h="12699" extrusionOk="0">
                  <a:moveTo>
                    <a:pt x="64" y="120"/>
                  </a:moveTo>
                  <a:lnTo>
                    <a:pt x="21316" y="12379"/>
                  </a:lnTo>
                  <a:lnTo>
                    <a:pt x="21316" y="12603"/>
                  </a:lnTo>
                  <a:lnTo>
                    <a:pt x="64" y="344"/>
                  </a:lnTo>
                  <a:lnTo>
                    <a:pt x="64" y="120"/>
                  </a:lnTo>
                  <a:close/>
                  <a:moveTo>
                    <a:pt x="28" y="0"/>
                  </a:moveTo>
                  <a:cubicBezTo>
                    <a:pt x="24" y="0"/>
                    <a:pt x="16" y="8"/>
                    <a:pt x="0" y="24"/>
                  </a:cubicBezTo>
                  <a:lnTo>
                    <a:pt x="0" y="56"/>
                  </a:lnTo>
                  <a:lnTo>
                    <a:pt x="0" y="344"/>
                  </a:lnTo>
                  <a:lnTo>
                    <a:pt x="0" y="376"/>
                  </a:lnTo>
                  <a:cubicBezTo>
                    <a:pt x="0" y="376"/>
                    <a:pt x="21316" y="12699"/>
                    <a:pt x="21348" y="12699"/>
                  </a:cubicBezTo>
                  <a:cubicBezTo>
                    <a:pt x="21380" y="12699"/>
                    <a:pt x="21380" y="12667"/>
                    <a:pt x="21380" y="12667"/>
                  </a:cubicBezTo>
                  <a:lnTo>
                    <a:pt x="21380" y="12347"/>
                  </a:lnTo>
                  <a:cubicBezTo>
                    <a:pt x="21380" y="12347"/>
                    <a:pt x="21380" y="12315"/>
                    <a:pt x="21348" y="12315"/>
                  </a:cubicBezTo>
                  <a:lnTo>
                    <a:pt x="32" y="24"/>
                  </a:lnTo>
                  <a:cubicBezTo>
                    <a:pt x="32" y="8"/>
                    <a:pt x="32" y="0"/>
                    <a:pt x="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6"/>
            <p:cNvSpPr/>
            <p:nvPr/>
          </p:nvSpPr>
          <p:spPr>
            <a:xfrm>
              <a:off x="2120075" y="2641050"/>
              <a:ext cx="754550" cy="436100"/>
            </a:xfrm>
            <a:custGeom>
              <a:avLst/>
              <a:gdLst/>
              <a:ahLst/>
              <a:cxnLst/>
              <a:rect l="l" t="t" r="r" b="b"/>
              <a:pathLst>
                <a:path w="30182" h="17444" extrusionOk="0">
                  <a:moveTo>
                    <a:pt x="8866" y="0"/>
                  </a:moveTo>
                  <a:lnTo>
                    <a:pt x="0" y="5153"/>
                  </a:lnTo>
                  <a:lnTo>
                    <a:pt x="21316" y="17444"/>
                  </a:lnTo>
                  <a:lnTo>
                    <a:pt x="30182" y="12291"/>
                  </a:lnTo>
                  <a:lnTo>
                    <a:pt x="886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6"/>
            <p:cNvSpPr/>
            <p:nvPr/>
          </p:nvSpPr>
          <p:spPr>
            <a:xfrm>
              <a:off x="2119275" y="2639650"/>
              <a:ext cx="756150" cy="438300"/>
            </a:xfrm>
            <a:custGeom>
              <a:avLst/>
              <a:gdLst/>
              <a:ahLst/>
              <a:cxnLst/>
              <a:rect l="l" t="t" r="r" b="b"/>
              <a:pathLst>
                <a:path w="30246" h="17532" extrusionOk="0">
                  <a:moveTo>
                    <a:pt x="8898" y="88"/>
                  </a:moveTo>
                  <a:lnTo>
                    <a:pt x="30118" y="12347"/>
                  </a:lnTo>
                  <a:lnTo>
                    <a:pt x="21348" y="17468"/>
                  </a:lnTo>
                  <a:lnTo>
                    <a:pt x="96" y="5209"/>
                  </a:lnTo>
                  <a:lnTo>
                    <a:pt x="8898" y="88"/>
                  </a:lnTo>
                  <a:close/>
                  <a:moveTo>
                    <a:pt x="8898" y="0"/>
                  </a:moveTo>
                  <a:cubicBezTo>
                    <a:pt x="8890" y="0"/>
                    <a:pt x="8882" y="8"/>
                    <a:pt x="8866" y="24"/>
                  </a:cubicBezTo>
                  <a:lnTo>
                    <a:pt x="0" y="5177"/>
                  </a:lnTo>
                  <a:lnTo>
                    <a:pt x="0" y="5209"/>
                  </a:lnTo>
                  <a:lnTo>
                    <a:pt x="0" y="5241"/>
                  </a:lnTo>
                  <a:cubicBezTo>
                    <a:pt x="0" y="5241"/>
                    <a:pt x="21316" y="17532"/>
                    <a:pt x="21348" y="17532"/>
                  </a:cubicBezTo>
                  <a:lnTo>
                    <a:pt x="30214" y="12379"/>
                  </a:lnTo>
                  <a:cubicBezTo>
                    <a:pt x="30246" y="12379"/>
                    <a:pt x="30246" y="12347"/>
                    <a:pt x="30246" y="12347"/>
                  </a:cubicBezTo>
                  <a:cubicBezTo>
                    <a:pt x="30246" y="12347"/>
                    <a:pt x="30246" y="12315"/>
                    <a:pt x="30214" y="12315"/>
                  </a:cubicBezTo>
                  <a:lnTo>
                    <a:pt x="8930" y="24"/>
                  </a:lnTo>
                  <a:cubicBezTo>
                    <a:pt x="8914" y="8"/>
                    <a:pt x="8906" y="0"/>
                    <a:pt x="889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6"/>
            <p:cNvSpPr/>
            <p:nvPr/>
          </p:nvSpPr>
          <p:spPr>
            <a:xfrm>
              <a:off x="2652975" y="2933900"/>
              <a:ext cx="221650" cy="136850"/>
            </a:xfrm>
            <a:custGeom>
              <a:avLst/>
              <a:gdLst/>
              <a:ahLst/>
              <a:cxnLst/>
              <a:rect l="l" t="t" r="r" b="b"/>
              <a:pathLst>
                <a:path w="8866" h="5474" extrusionOk="0">
                  <a:moveTo>
                    <a:pt x="8866" y="1"/>
                  </a:moveTo>
                  <a:lnTo>
                    <a:pt x="0" y="5154"/>
                  </a:lnTo>
                  <a:lnTo>
                    <a:pt x="0" y="5474"/>
                  </a:lnTo>
                  <a:lnTo>
                    <a:pt x="8866" y="321"/>
                  </a:lnTo>
                  <a:lnTo>
                    <a:pt x="886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6"/>
            <p:cNvSpPr/>
            <p:nvPr/>
          </p:nvSpPr>
          <p:spPr>
            <a:xfrm>
              <a:off x="2652175" y="2933100"/>
              <a:ext cx="223250" cy="138450"/>
            </a:xfrm>
            <a:custGeom>
              <a:avLst/>
              <a:gdLst/>
              <a:ahLst/>
              <a:cxnLst/>
              <a:rect l="l" t="t" r="r" b="b"/>
              <a:pathLst>
                <a:path w="8930" h="5538" extrusionOk="0">
                  <a:moveTo>
                    <a:pt x="8866" y="97"/>
                  </a:moveTo>
                  <a:lnTo>
                    <a:pt x="8866" y="321"/>
                  </a:lnTo>
                  <a:lnTo>
                    <a:pt x="64" y="5442"/>
                  </a:lnTo>
                  <a:lnTo>
                    <a:pt x="64" y="5218"/>
                  </a:lnTo>
                  <a:lnTo>
                    <a:pt x="8866" y="97"/>
                  </a:lnTo>
                  <a:close/>
                  <a:moveTo>
                    <a:pt x="8866" y="1"/>
                  </a:moveTo>
                  <a:lnTo>
                    <a:pt x="0" y="5154"/>
                  </a:lnTo>
                  <a:lnTo>
                    <a:pt x="0" y="5186"/>
                  </a:lnTo>
                  <a:lnTo>
                    <a:pt x="0" y="5506"/>
                  </a:lnTo>
                  <a:cubicBezTo>
                    <a:pt x="0" y="5506"/>
                    <a:pt x="0" y="5538"/>
                    <a:pt x="32" y="5538"/>
                  </a:cubicBezTo>
                  <a:lnTo>
                    <a:pt x="8898" y="385"/>
                  </a:lnTo>
                  <a:cubicBezTo>
                    <a:pt x="8930" y="385"/>
                    <a:pt x="8930" y="353"/>
                    <a:pt x="8930" y="353"/>
                  </a:cubicBezTo>
                  <a:lnTo>
                    <a:pt x="8930" y="33"/>
                  </a:lnTo>
                  <a:lnTo>
                    <a:pt x="889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6"/>
            <p:cNvSpPr/>
            <p:nvPr/>
          </p:nvSpPr>
          <p:spPr>
            <a:xfrm>
              <a:off x="2120075" y="2755475"/>
              <a:ext cx="532925" cy="315275"/>
            </a:xfrm>
            <a:custGeom>
              <a:avLst/>
              <a:gdLst/>
              <a:ahLst/>
              <a:cxnLst/>
              <a:rect l="l" t="t" r="r" b="b"/>
              <a:pathLst>
                <a:path w="21317" h="12611" extrusionOk="0">
                  <a:moveTo>
                    <a:pt x="0" y="0"/>
                  </a:moveTo>
                  <a:lnTo>
                    <a:pt x="0" y="320"/>
                  </a:lnTo>
                  <a:lnTo>
                    <a:pt x="21316" y="12611"/>
                  </a:lnTo>
                  <a:lnTo>
                    <a:pt x="21316" y="12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6"/>
            <p:cNvSpPr/>
            <p:nvPr/>
          </p:nvSpPr>
          <p:spPr>
            <a:xfrm>
              <a:off x="2119275" y="2754075"/>
              <a:ext cx="534525" cy="317475"/>
            </a:xfrm>
            <a:custGeom>
              <a:avLst/>
              <a:gdLst/>
              <a:ahLst/>
              <a:cxnLst/>
              <a:rect l="l" t="t" r="r" b="b"/>
              <a:pathLst>
                <a:path w="21381" h="12699" extrusionOk="0">
                  <a:moveTo>
                    <a:pt x="64" y="120"/>
                  </a:moveTo>
                  <a:lnTo>
                    <a:pt x="21316" y="12379"/>
                  </a:lnTo>
                  <a:lnTo>
                    <a:pt x="21316" y="12603"/>
                  </a:lnTo>
                  <a:lnTo>
                    <a:pt x="64" y="344"/>
                  </a:lnTo>
                  <a:lnTo>
                    <a:pt x="64" y="120"/>
                  </a:lnTo>
                  <a:close/>
                  <a:moveTo>
                    <a:pt x="28" y="0"/>
                  </a:moveTo>
                  <a:cubicBezTo>
                    <a:pt x="24" y="0"/>
                    <a:pt x="16" y="8"/>
                    <a:pt x="0" y="24"/>
                  </a:cubicBezTo>
                  <a:lnTo>
                    <a:pt x="0" y="56"/>
                  </a:lnTo>
                  <a:lnTo>
                    <a:pt x="0" y="344"/>
                  </a:lnTo>
                  <a:lnTo>
                    <a:pt x="0" y="408"/>
                  </a:lnTo>
                  <a:cubicBezTo>
                    <a:pt x="0" y="408"/>
                    <a:pt x="21316" y="12699"/>
                    <a:pt x="21348" y="12699"/>
                  </a:cubicBezTo>
                  <a:cubicBezTo>
                    <a:pt x="21380" y="12699"/>
                    <a:pt x="21380" y="12667"/>
                    <a:pt x="21380" y="12667"/>
                  </a:cubicBezTo>
                  <a:lnTo>
                    <a:pt x="21380" y="12347"/>
                  </a:lnTo>
                  <a:cubicBezTo>
                    <a:pt x="21380" y="12347"/>
                    <a:pt x="21380" y="12315"/>
                    <a:pt x="21348" y="12315"/>
                  </a:cubicBezTo>
                  <a:lnTo>
                    <a:pt x="32" y="24"/>
                  </a:lnTo>
                  <a:cubicBezTo>
                    <a:pt x="32" y="8"/>
                    <a:pt x="32" y="0"/>
                    <a:pt x="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6"/>
            <p:cNvSpPr/>
            <p:nvPr/>
          </p:nvSpPr>
          <p:spPr>
            <a:xfrm>
              <a:off x="2120075" y="2626650"/>
              <a:ext cx="754550" cy="436100"/>
            </a:xfrm>
            <a:custGeom>
              <a:avLst/>
              <a:gdLst/>
              <a:ahLst/>
              <a:cxnLst/>
              <a:rect l="l" t="t" r="r" b="b"/>
              <a:pathLst>
                <a:path w="30182" h="17444" extrusionOk="0">
                  <a:moveTo>
                    <a:pt x="8866" y="0"/>
                  </a:moveTo>
                  <a:lnTo>
                    <a:pt x="0" y="5153"/>
                  </a:lnTo>
                  <a:lnTo>
                    <a:pt x="21316" y="17444"/>
                  </a:lnTo>
                  <a:lnTo>
                    <a:pt x="30182" y="12291"/>
                  </a:lnTo>
                  <a:lnTo>
                    <a:pt x="886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6"/>
            <p:cNvSpPr/>
            <p:nvPr/>
          </p:nvSpPr>
          <p:spPr>
            <a:xfrm>
              <a:off x="2119275" y="2625250"/>
              <a:ext cx="756150" cy="438300"/>
            </a:xfrm>
            <a:custGeom>
              <a:avLst/>
              <a:gdLst/>
              <a:ahLst/>
              <a:cxnLst/>
              <a:rect l="l" t="t" r="r" b="b"/>
              <a:pathLst>
                <a:path w="30246" h="17532" extrusionOk="0">
                  <a:moveTo>
                    <a:pt x="8898" y="88"/>
                  </a:moveTo>
                  <a:lnTo>
                    <a:pt x="30118" y="12347"/>
                  </a:lnTo>
                  <a:lnTo>
                    <a:pt x="21348" y="17468"/>
                  </a:lnTo>
                  <a:lnTo>
                    <a:pt x="96" y="5209"/>
                  </a:lnTo>
                  <a:lnTo>
                    <a:pt x="8898" y="88"/>
                  </a:lnTo>
                  <a:close/>
                  <a:moveTo>
                    <a:pt x="8898" y="0"/>
                  </a:moveTo>
                  <a:cubicBezTo>
                    <a:pt x="8890" y="0"/>
                    <a:pt x="8882" y="8"/>
                    <a:pt x="8866" y="24"/>
                  </a:cubicBezTo>
                  <a:lnTo>
                    <a:pt x="0" y="5177"/>
                  </a:lnTo>
                  <a:lnTo>
                    <a:pt x="0" y="5209"/>
                  </a:lnTo>
                  <a:lnTo>
                    <a:pt x="0" y="5241"/>
                  </a:lnTo>
                  <a:cubicBezTo>
                    <a:pt x="0" y="5241"/>
                    <a:pt x="21316" y="17532"/>
                    <a:pt x="21348" y="17532"/>
                  </a:cubicBezTo>
                  <a:lnTo>
                    <a:pt x="30214" y="12379"/>
                  </a:lnTo>
                  <a:cubicBezTo>
                    <a:pt x="30246" y="12379"/>
                    <a:pt x="30246" y="12379"/>
                    <a:pt x="30246" y="12347"/>
                  </a:cubicBezTo>
                  <a:cubicBezTo>
                    <a:pt x="30246" y="12347"/>
                    <a:pt x="30246" y="12315"/>
                    <a:pt x="30214" y="12315"/>
                  </a:cubicBezTo>
                  <a:lnTo>
                    <a:pt x="8930" y="24"/>
                  </a:lnTo>
                  <a:cubicBezTo>
                    <a:pt x="8914" y="8"/>
                    <a:pt x="8906" y="0"/>
                    <a:pt x="889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6"/>
            <p:cNvSpPr/>
            <p:nvPr/>
          </p:nvSpPr>
          <p:spPr>
            <a:xfrm>
              <a:off x="2652975" y="2919500"/>
              <a:ext cx="221650" cy="136850"/>
            </a:xfrm>
            <a:custGeom>
              <a:avLst/>
              <a:gdLst/>
              <a:ahLst/>
              <a:cxnLst/>
              <a:rect l="l" t="t" r="r" b="b"/>
              <a:pathLst>
                <a:path w="8866" h="5474" extrusionOk="0">
                  <a:moveTo>
                    <a:pt x="8866" y="0"/>
                  </a:moveTo>
                  <a:lnTo>
                    <a:pt x="0" y="5185"/>
                  </a:lnTo>
                  <a:lnTo>
                    <a:pt x="0" y="5473"/>
                  </a:lnTo>
                  <a:lnTo>
                    <a:pt x="8866" y="321"/>
                  </a:lnTo>
                  <a:lnTo>
                    <a:pt x="886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6"/>
            <p:cNvSpPr/>
            <p:nvPr/>
          </p:nvSpPr>
          <p:spPr>
            <a:xfrm>
              <a:off x="2652175" y="2918900"/>
              <a:ext cx="223250" cy="138250"/>
            </a:xfrm>
            <a:custGeom>
              <a:avLst/>
              <a:gdLst/>
              <a:ahLst/>
              <a:cxnLst/>
              <a:rect l="l" t="t" r="r" b="b"/>
              <a:pathLst>
                <a:path w="8930" h="5530" extrusionOk="0">
                  <a:moveTo>
                    <a:pt x="8866" y="88"/>
                  </a:moveTo>
                  <a:lnTo>
                    <a:pt x="8866" y="345"/>
                  </a:lnTo>
                  <a:lnTo>
                    <a:pt x="64" y="5433"/>
                  </a:lnTo>
                  <a:lnTo>
                    <a:pt x="64" y="5209"/>
                  </a:lnTo>
                  <a:lnTo>
                    <a:pt x="8866" y="88"/>
                  </a:lnTo>
                  <a:close/>
                  <a:moveTo>
                    <a:pt x="8894" y="0"/>
                  </a:moveTo>
                  <a:cubicBezTo>
                    <a:pt x="8890" y="0"/>
                    <a:pt x="8882" y="8"/>
                    <a:pt x="8866" y="24"/>
                  </a:cubicBezTo>
                  <a:lnTo>
                    <a:pt x="0" y="5177"/>
                  </a:lnTo>
                  <a:lnTo>
                    <a:pt x="0" y="5209"/>
                  </a:lnTo>
                  <a:lnTo>
                    <a:pt x="0" y="5497"/>
                  </a:lnTo>
                  <a:cubicBezTo>
                    <a:pt x="0" y="5529"/>
                    <a:pt x="0" y="5529"/>
                    <a:pt x="32" y="5529"/>
                  </a:cubicBezTo>
                  <a:lnTo>
                    <a:pt x="8898" y="377"/>
                  </a:lnTo>
                  <a:cubicBezTo>
                    <a:pt x="8930" y="377"/>
                    <a:pt x="8930" y="377"/>
                    <a:pt x="8930" y="345"/>
                  </a:cubicBezTo>
                  <a:lnTo>
                    <a:pt x="8930" y="56"/>
                  </a:lnTo>
                  <a:cubicBezTo>
                    <a:pt x="8930" y="24"/>
                    <a:pt x="8930" y="24"/>
                    <a:pt x="8898" y="24"/>
                  </a:cubicBezTo>
                  <a:cubicBezTo>
                    <a:pt x="8898" y="8"/>
                    <a:pt x="8898" y="0"/>
                    <a:pt x="88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6"/>
            <p:cNvSpPr/>
            <p:nvPr/>
          </p:nvSpPr>
          <p:spPr>
            <a:xfrm>
              <a:off x="2120075" y="2741075"/>
              <a:ext cx="532925" cy="315275"/>
            </a:xfrm>
            <a:custGeom>
              <a:avLst/>
              <a:gdLst/>
              <a:ahLst/>
              <a:cxnLst/>
              <a:rect l="l" t="t" r="r" b="b"/>
              <a:pathLst>
                <a:path w="21317" h="12611" extrusionOk="0">
                  <a:moveTo>
                    <a:pt x="0" y="0"/>
                  </a:moveTo>
                  <a:lnTo>
                    <a:pt x="0" y="320"/>
                  </a:lnTo>
                  <a:lnTo>
                    <a:pt x="21316" y="12610"/>
                  </a:lnTo>
                  <a:lnTo>
                    <a:pt x="21316" y="12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6"/>
            <p:cNvSpPr/>
            <p:nvPr/>
          </p:nvSpPr>
          <p:spPr>
            <a:xfrm>
              <a:off x="2119275" y="2740275"/>
              <a:ext cx="534525" cy="316875"/>
            </a:xfrm>
            <a:custGeom>
              <a:avLst/>
              <a:gdLst/>
              <a:ahLst/>
              <a:cxnLst/>
              <a:rect l="l" t="t" r="r" b="b"/>
              <a:pathLst>
                <a:path w="21381" h="12675" extrusionOk="0">
                  <a:moveTo>
                    <a:pt x="64" y="96"/>
                  </a:moveTo>
                  <a:lnTo>
                    <a:pt x="21316" y="12354"/>
                  </a:lnTo>
                  <a:lnTo>
                    <a:pt x="21316" y="12578"/>
                  </a:lnTo>
                  <a:lnTo>
                    <a:pt x="64" y="320"/>
                  </a:lnTo>
                  <a:lnTo>
                    <a:pt x="64" y="96"/>
                  </a:lnTo>
                  <a:close/>
                  <a:moveTo>
                    <a:pt x="0" y="0"/>
                  </a:moveTo>
                  <a:lnTo>
                    <a:pt x="0" y="32"/>
                  </a:lnTo>
                  <a:lnTo>
                    <a:pt x="0" y="352"/>
                  </a:lnTo>
                  <a:lnTo>
                    <a:pt x="0" y="384"/>
                  </a:lnTo>
                  <a:cubicBezTo>
                    <a:pt x="0" y="384"/>
                    <a:pt x="21316" y="12674"/>
                    <a:pt x="21348" y="12674"/>
                  </a:cubicBezTo>
                  <a:cubicBezTo>
                    <a:pt x="21380" y="12674"/>
                    <a:pt x="21380" y="12674"/>
                    <a:pt x="21380" y="12642"/>
                  </a:cubicBezTo>
                  <a:lnTo>
                    <a:pt x="21380" y="12322"/>
                  </a:lnTo>
                  <a:lnTo>
                    <a:pt x="21348" y="1229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6"/>
            <p:cNvSpPr/>
            <p:nvPr/>
          </p:nvSpPr>
          <p:spPr>
            <a:xfrm>
              <a:off x="2120075" y="2612250"/>
              <a:ext cx="754550" cy="436900"/>
            </a:xfrm>
            <a:custGeom>
              <a:avLst/>
              <a:gdLst/>
              <a:ahLst/>
              <a:cxnLst/>
              <a:rect l="l" t="t" r="r" b="b"/>
              <a:pathLst>
                <a:path w="30182" h="17476" extrusionOk="0">
                  <a:moveTo>
                    <a:pt x="8866" y="0"/>
                  </a:moveTo>
                  <a:lnTo>
                    <a:pt x="0" y="5153"/>
                  </a:lnTo>
                  <a:lnTo>
                    <a:pt x="21316" y="17475"/>
                  </a:lnTo>
                  <a:lnTo>
                    <a:pt x="30182" y="12290"/>
                  </a:lnTo>
                  <a:lnTo>
                    <a:pt x="886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6"/>
            <p:cNvSpPr/>
            <p:nvPr/>
          </p:nvSpPr>
          <p:spPr>
            <a:xfrm>
              <a:off x="2119275" y="2611450"/>
              <a:ext cx="756150" cy="438500"/>
            </a:xfrm>
            <a:custGeom>
              <a:avLst/>
              <a:gdLst/>
              <a:ahLst/>
              <a:cxnLst/>
              <a:rect l="l" t="t" r="r" b="b"/>
              <a:pathLst>
                <a:path w="30246" h="17540" extrusionOk="0">
                  <a:moveTo>
                    <a:pt x="8898" y="64"/>
                  </a:moveTo>
                  <a:lnTo>
                    <a:pt x="30118" y="12322"/>
                  </a:lnTo>
                  <a:lnTo>
                    <a:pt x="21348" y="17443"/>
                  </a:lnTo>
                  <a:lnTo>
                    <a:pt x="96" y="5185"/>
                  </a:lnTo>
                  <a:lnTo>
                    <a:pt x="8898" y="64"/>
                  </a:lnTo>
                  <a:close/>
                  <a:moveTo>
                    <a:pt x="8866" y="0"/>
                  </a:moveTo>
                  <a:lnTo>
                    <a:pt x="0" y="5153"/>
                  </a:lnTo>
                  <a:lnTo>
                    <a:pt x="0" y="5185"/>
                  </a:lnTo>
                  <a:lnTo>
                    <a:pt x="0" y="5217"/>
                  </a:lnTo>
                  <a:cubicBezTo>
                    <a:pt x="0" y="5217"/>
                    <a:pt x="21316" y="17539"/>
                    <a:pt x="21348" y="17539"/>
                  </a:cubicBezTo>
                  <a:lnTo>
                    <a:pt x="30214" y="12386"/>
                  </a:lnTo>
                  <a:lnTo>
                    <a:pt x="30246" y="12354"/>
                  </a:lnTo>
                  <a:cubicBezTo>
                    <a:pt x="30246" y="12322"/>
                    <a:pt x="30246" y="12322"/>
                    <a:pt x="30214" y="12290"/>
                  </a:cubicBezTo>
                  <a:lnTo>
                    <a:pt x="893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6"/>
            <p:cNvSpPr/>
            <p:nvPr/>
          </p:nvSpPr>
          <p:spPr>
            <a:xfrm>
              <a:off x="2652975" y="2905900"/>
              <a:ext cx="221650" cy="136050"/>
            </a:xfrm>
            <a:custGeom>
              <a:avLst/>
              <a:gdLst/>
              <a:ahLst/>
              <a:cxnLst/>
              <a:rect l="l" t="t" r="r" b="b"/>
              <a:pathLst>
                <a:path w="8866" h="5442" extrusionOk="0">
                  <a:moveTo>
                    <a:pt x="8866" y="0"/>
                  </a:moveTo>
                  <a:lnTo>
                    <a:pt x="0" y="5153"/>
                  </a:lnTo>
                  <a:lnTo>
                    <a:pt x="0" y="5441"/>
                  </a:lnTo>
                  <a:lnTo>
                    <a:pt x="8866" y="288"/>
                  </a:lnTo>
                  <a:lnTo>
                    <a:pt x="886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6"/>
            <p:cNvSpPr/>
            <p:nvPr/>
          </p:nvSpPr>
          <p:spPr>
            <a:xfrm>
              <a:off x="2652175" y="2904500"/>
              <a:ext cx="223250" cy="139050"/>
            </a:xfrm>
            <a:custGeom>
              <a:avLst/>
              <a:gdLst/>
              <a:ahLst/>
              <a:cxnLst/>
              <a:rect l="l" t="t" r="r" b="b"/>
              <a:pathLst>
                <a:path w="8930" h="5562" extrusionOk="0">
                  <a:moveTo>
                    <a:pt x="8866" y="120"/>
                  </a:moveTo>
                  <a:lnTo>
                    <a:pt x="8866" y="344"/>
                  </a:lnTo>
                  <a:lnTo>
                    <a:pt x="64" y="5465"/>
                  </a:lnTo>
                  <a:lnTo>
                    <a:pt x="64" y="5209"/>
                  </a:lnTo>
                  <a:lnTo>
                    <a:pt x="8866" y="120"/>
                  </a:lnTo>
                  <a:close/>
                  <a:moveTo>
                    <a:pt x="8894" y="0"/>
                  </a:moveTo>
                  <a:cubicBezTo>
                    <a:pt x="8890" y="0"/>
                    <a:pt x="8882" y="8"/>
                    <a:pt x="8866" y="24"/>
                  </a:cubicBezTo>
                  <a:lnTo>
                    <a:pt x="0" y="5177"/>
                  </a:lnTo>
                  <a:lnTo>
                    <a:pt x="0" y="5209"/>
                  </a:lnTo>
                  <a:lnTo>
                    <a:pt x="0" y="5497"/>
                  </a:lnTo>
                  <a:cubicBezTo>
                    <a:pt x="0" y="5529"/>
                    <a:pt x="0" y="5529"/>
                    <a:pt x="32" y="5561"/>
                  </a:cubicBezTo>
                  <a:lnTo>
                    <a:pt x="32" y="5529"/>
                  </a:lnTo>
                  <a:lnTo>
                    <a:pt x="8898" y="376"/>
                  </a:lnTo>
                  <a:cubicBezTo>
                    <a:pt x="8930" y="376"/>
                    <a:pt x="8930" y="376"/>
                    <a:pt x="8930" y="344"/>
                  </a:cubicBezTo>
                  <a:lnTo>
                    <a:pt x="8930" y="56"/>
                  </a:lnTo>
                  <a:cubicBezTo>
                    <a:pt x="8930" y="24"/>
                    <a:pt x="8930" y="24"/>
                    <a:pt x="8898" y="24"/>
                  </a:cubicBezTo>
                  <a:cubicBezTo>
                    <a:pt x="8898" y="8"/>
                    <a:pt x="8898" y="0"/>
                    <a:pt x="88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6"/>
            <p:cNvSpPr/>
            <p:nvPr/>
          </p:nvSpPr>
          <p:spPr>
            <a:xfrm>
              <a:off x="2120075" y="2726675"/>
              <a:ext cx="532925" cy="315275"/>
            </a:xfrm>
            <a:custGeom>
              <a:avLst/>
              <a:gdLst/>
              <a:ahLst/>
              <a:cxnLst/>
              <a:rect l="l" t="t" r="r" b="b"/>
              <a:pathLst>
                <a:path w="21317" h="12611" extrusionOk="0">
                  <a:moveTo>
                    <a:pt x="0" y="0"/>
                  </a:moveTo>
                  <a:lnTo>
                    <a:pt x="0" y="320"/>
                  </a:lnTo>
                  <a:lnTo>
                    <a:pt x="21316" y="12610"/>
                  </a:lnTo>
                  <a:lnTo>
                    <a:pt x="21316" y="123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6"/>
            <p:cNvSpPr/>
            <p:nvPr/>
          </p:nvSpPr>
          <p:spPr>
            <a:xfrm>
              <a:off x="2119275" y="2725875"/>
              <a:ext cx="534525" cy="317675"/>
            </a:xfrm>
            <a:custGeom>
              <a:avLst/>
              <a:gdLst/>
              <a:ahLst/>
              <a:cxnLst/>
              <a:rect l="l" t="t" r="r" b="b"/>
              <a:pathLst>
                <a:path w="21381" h="12707" extrusionOk="0">
                  <a:moveTo>
                    <a:pt x="64" y="96"/>
                  </a:moveTo>
                  <a:lnTo>
                    <a:pt x="21316" y="12354"/>
                  </a:lnTo>
                  <a:lnTo>
                    <a:pt x="21316" y="12578"/>
                  </a:lnTo>
                  <a:lnTo>
                    <a:pt x="64" y="320"/>
                  </a:lnTo>
                  <a:lnTo>
                    <a:pt x="64" y="96"/>
                  </a:lnTo>
                  <a:close/>
                  <a:moveTo>
                    <a:pt x="0" y="0"/>
                  </a:moveTo>
                  <a:lnTo>
                    <a:pt x="0" y="32"/>
                  </a:lnTo>
                  <a:lnTo>
                    <a:pt x="0" y="352"/>
                  </a:lnTo>
                  <a:lnTo>
                    <a:pt x="0" y="384"/>
                  </a:lnTo>
                  <a:cubicBezTo>
                    <a:pt x="0" y="384"/>
                    <a:pt x="21316" y="12674"/>
                    <a:pt x="21348" y="12706"/>
                  </a:cubicBezTo>
                  <a:lnTo>
                    <a:pt x="21348" y="12674"/>
                  </a:lnTo>
                  <a:cubicBezTo>
                    <a:pt x="21380" y="12674"/>
                    <a:pt x="21380" y="12674"/>
                    <a:pt x="21380" y="12642"/>
                  </a:cubicBezTo>
                  <a:lnTo>
                    <a:pt x="21380" y="12354"/>
                  </a:lnTo>
                  <a:cubicBezTo>
                    <a:pt x="21380" y="12322"/>
                    <a:pt x="21380" y="12322"/>
                    <a:pt x="21348" y="123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6"/>
            <p:cNvSpPr/>
            <p:nvPr/>
          </p:nvSpPr>
          <p:spPr>
            <a:xfrm>
              <a:off x="2120075" y="2597850"/>
              <a:ext cx="754550" cy="436900"/>
            </a:xfrm>
            <a:custGeom>
              <a:avLst/>
              <a:gdLst/>
              <a:ahLst/>
              <a:cxnLst/>
              <a:rect l="l" t="t" r="r" b="b"/>
              <a:pathLst>
                <a:path w="30182" h="17476" extrusionOk="0">
                  <a:moveTo>
                    <a:pt x="8866" y="0"/>
                  </a:moveTo>
                  <a:lnTo>
                    <a:pt x="0" y="5153"/>
                  </a:lnTo>
                  <a:lnTo>
                    <a:pt x="21316" y="17475"/>
                  </a:lnTo>
                  <a:lnTo>
                    <a:pt x="30182" y="12322"/>
                  </a:lnTo>
                  <a:lnTo>
                    <a:pt x="886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6"/>
            <p:cNvSpPr/>
            <p:nvPr/>
          </p:nvSpPr>
          <p:spPr>
            <a:xfrm>
              <a:off x="2119275" y="2597050"/>
              <a:ext cx="756150" cy="438500"/>
            </a:xfrm>
            <a:custGeom>
              <a:avLst/>
              <a:gdLst/>
              <a:ahLst/>
              <a:cxnLst/>
              <a:rect l="l" t="t" r="r" b="b"/>
              <a:pathLst>
                <a:path w="30246" h="17540" extrusionOk="0">
                  <a:moveTo>
                    <a:pt x="8898" y="64"/>
                  </a:moveTo>
                  <a:lnTo>
                    <a:pt x="30118" y="12354"/>
                  </a:lnTo>
                  <a:lnTo>
                    <a:pt x="21348" y="17443"/>
                  </a:lnTo>
                  <a:lnTo>
                    <a:pt x="96" y="5185"/>
                  </a:lnTo>
                  <a:lnTo>
                    <a:pt x="8898" y="64"/>
                  </a:lnTo>
                  <a:close/>
                  <a:moveTo>
                    <a:pt x="8866" y="0"/>
                  </a:moveTo>
                  <a:lnTo>
                    <a:pt x="0" y="5153"/>
                  </a:lnTo>
                  <a:lnTo>
                    <a:pt x="0" y="5185"/>
                  </a:lnTo>
                  <a:lnTo>
                    <a:pt x="0" y="5217"/>
                  </a:lnTo>
                  <a:cubicBezTo>
                    <a:pt x="0" y="5217"/>
                    <a:pt x="21316" y="17539"/>
                    <a:pt x="21348" y="17539"/>
                  </a:cubicBezTo>
                  <a:lnTo>
                    <a:pt x="30214" y="12386"/>
                  </a:lnTo>
                  <a:lnTo>
                    <a:pt x="30246" y="12354"/>
                  </a:lnTo>
                  <a:cubicBezTo>
                    <a:pt x="30246" y="12322"/>
                    <a:pt x="30246" y="12322"/>
                    <a:pt x="30214" y="12322"/>
                  </a:cubicBezTo>
                  <a:lnTo>
                    <a:pt x="893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6"/>
            <p:cNvSpPr/>
            <p:nvPr/>
          </p:nvSpPr>
          <p:spPr>
            <a:xfrm>
              <a:off x="2652975" y="2891500"/>
              <a:ext cx="221650" cy="136850"/>
            </a:xfrm>
            <a:custGeom>
              <a:avLst/>
              <a:gdLst/>
              <a:ahLst/>
              <a:cxnLst/>
              <a:rect l="l" t="t" r="r" b="b"/>
              <a:pathLst>
                <a:path w="8866" h="5474" extrusionOk="0">
                  <a:moveTo>
                    <a:pt x="8866" y="0"/>
                  </a:moveTo>
                  <a:lnTo>
                    <a:pt x="0" y="5153"/>
                  </a:lnTo>
                  <a:lnTo>
                    <a:pt x="0" y="5473"/>
                  </a:lnTo>
                  <a:lnTo>
                    <a:pt x="8866" y="320"/>
                  </a:lnTo>
                  <a:lnTo>
                    <a:pt x="886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6"/>
            <p:cNvSpPr/>
            <p:nvPr/>
          </p:nvSpPr>
          <p:spPr>
            <a:xfrm>
              <a:off x="2652175" y="2890100"/>
              <a:ext cx="223250" cy="139050"/>
            </a:xfrm>
            <a:custGeom>
              <a:avLst/>
              <a:gdLst/>
              <a:ahLst/>
              <a:cxnLst/>
              <a:rect l="l" t="t" r="r" b="b"/>
              <a:pathLst>
                <a:path w="8930" h="5562" extrusionOk="0">
                  <a:moveTo>
                    <a:pt x="8866" y="120"/>
                  </a:moveTo>
                  <a:lnTo>
                    <a:pt x="8866" y="344"/>
                  </a:lnTo>
                  <a:lnTo>
                    <a:pt x="64" y="5465"/>
                  </a:lnTo>
                  <a:lnTo>
                    <a:pt x="64" y="5209"/>
                  </a:lnTo>
                  <a:lnTo>
                    <a:pt x="8866" y="120"/>
                  </a:lnTo>
                  <a:close/>
                  <a:moveTo>
                    <a:pt x="8894" y="0"/>
                  </a:moveTo>
                  <a:cubicBezTo>
                    <a:pt x="8890" y="0"/>
                    <a:pt x="8882" y="8"/>
                    <a:pt x="8866" y="24"/>
                  </a:cubicBezTo>
                  <a:lnTo>
                    <a:pt x="0" y="5177"/>
                  </a:lnTo>
                  <a:lnTo>
                    <a:pt x="0" y="5209"/>
                  </a:lnTo>
                  <a:lnTo>
                    <a:pt x="0" y="5529"/>
                  </a:lnTo>
                  <a:lnTo>
                    <a:pt x="32" y="5561"/>
                  </a:lnTo>
                  <a:lnTo>
                    <a:pt x="8898" y="408"/>
                  </a:lnTo>
                  <a:lnTo>
                    <a:pt x="8930" y="376"/>
                  </a:lnTo>
                  <a:lnTo>
                    <a:pt x="8930" y="56"/>
                  </a:lnTo>
                  <a:cubicBezTo>
                    <a:pt x="8930" y="24"/>
                    <a:pt x="8930" y="24"/>
                    <a:pt x="8898" y="24"/>
                  </a:cubicBezTo>
                  <a:cubicBezTo>
                    <a:pt x="8898" y="8"/>
                    <a:pt x="8898" y="0"/>
                    <a:pt x="889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6"/>
            <p:cNvSpPr/>
            <p:nvPr/>
          </p:nvSpPr>
          <p:spPr>
            <a:xfrm>
              <a:off x="2120075" y="2712250"/>
              <a:ext cx="532925" cy="316100"/>
            </a:xfrm>
            <a:custGeom>
              <a:avLst/>
              <a:gdLst/>
              <a:ahLst/>
              <a:cxnLst/>
              <a:rect l="l" t="t" r="r" b="b"/>
              <a:pathLst>
                <a:path w="21317" h="12644" extrusionOk="0">
                  <a:moveTo>
                    <a:pt x="0" y="1"/>
                  </a:moveTo>
                  <a:lnTo>
                    <a:pt x="0" y="321"/>
                  </a:lnTo>
                  <a:lnTo>
                    <a:pt x="21316" y="12643"/>
                  </a:lnTo>
                  <a:lnTo>
                    <a:pt x="21316" y="1232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6"/>
            <p:cNvSpPr/>
            <p:nvPr/>
          </p:nvSpPr>
          <p:spPr>
            <a:xfrm>
              <a:off x="2119275" y="2711450"/>
              <a:ext cx="534525" cy="317700"/>
            </a:xfrm>
            <a:custGeom>
              <a:avLst/>
              <a:gdLst/>
              <a:ahLst/>
              <a:cxnLst/>
              <a:rect l="l" t="t" r="r" b="b"/>
              <a:pathLst>
                <a:path w="21381" h="12708" extrusionOk="0">
                  <a:moveTo>
                    <a:pt x="64" y="97"/>
                  </a:moveTo>
                  <a:lnTo>
                    <a:pt x="21316" y="12355"/>
                  </a:lnTo>
                  <a:lnTo>
                    <a:pt x="21316" y="12611"/>
                  </a:lnTo>
                  <a:lnTo>
                    <a:pt x="64" y="353"/>
                  </a:lnTo>
                  <a:lnTo>
                    <a:pt x="64" y="97"/>
                  </a:lnTo>
                  <a:close/>
                  <a:moveTo>
                    <a:pt x="0" y="1"/>
                  </a:moveTo>
                  <a:lnTo>
                    <a:pt x="0" y="33"/>
                  </a:lnTo>
                  <a:lnTo>
                    <a:pt x="0" y="353"/>
                  </a:lnTo>
                  <a:lnTo>
                    <a:pt x="0" y="385"/>
                  </a:lnTo>
                  <a:cubicBezTo>
                    <a:pt x="0" y="385"/>
                    <a:pt x="21316" y="12707"/>
                    <a:pt x="21348" y="12707"/>
                  </a:cubicBezTo>
                  <a:lnTo>
                    <a:pt x="21348" y="12675"/>
                  </a:lnTo>
                  <a:cubicBezTo>
                    <a:pt x="21380" y="12675"/>
                    <a:pt x="21380" y="12675"/>
                    <a:pt x="21380" y="12643"/>
                  </a:cubicBezTo>
                  <a:lnTo>
                    <a:pt x="21380" y="12355"/>
                  </a:lnTo>
                  <a:cubicBezTo>
                    <a:pt x="21380" y="12323"/>
                    <a:pt x="21380" y="12323"/>
                    <a:pt x="21348" y="12323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6"/>
            <p:cNvSpPr/>
            <p:nvPr/>
          </p:nvSpPr>
          <p:spPr>
            <a:xfrm>
              <a:off x="2120075" y="2583425"/>
              <a:ext cx="754550" cy="436925"/>
            </a:xfrm>
            <a:custGeom>
              <a:avLst/>
              <a:gdLst/>
              <a:ahLst/>
              <a:cxnLst/>
              <a:rect l="l" t="t" r="r" b="b"/>
              <a:pathLst>
                <a:path w="30182" h="17477" extrusionOk="0">
                  <a:moveTo>
                    <a:pt x="8866" y="1"/>
                  </a:moveTo>
                  <a:lnTo>
                    <a:pt x="0" y="5154"/>
                  </a:lnTo>
                  <a:lnTo>
                    <a:pt x="21316" y="17476"/>
                  </a:lnTo>
                  <a:lnTo>
                    <a:pt x="30182" y="12323"/>
                  </a:lnTo>
                  <a:lnTo>
                    <a:pt x="886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6"/>
            <p:cNvSpPr/>
            <p:nvPr/>
          </p:nvSpPr>
          <p:spPr>
            <a:xfrm>
              <a:off x="2119275" y="2582625"/>
              <a:ext cx="756150" cy="438525"/>
            </a:xfrm>
            <a:custGeom>
              <a:avLst/>
              <a:gdLst/>
              <a:ahLst/>
              <a:cxnLst/>
              <a:rect l="l" t="t" r="r" b="b"/>
              <a:pathLst>
                <a:path w="30246" h="17541" extrusionOk="0">
                  <a:moveTo>
                    <a:pt x="8898" y="97"/>
                  </a:moveTo>
                  <a:lnTo>
                    <a:pt x="30118" y="12355"/>
                  </a:lnTo>
                  <a:lnTo>
                    <a:pt x="21348" y="17476"/>
                  </a:lnTo>
                  <a:lnTo>
                    <a:pt x="96" y="5186"/>
                  </a:lnTo>
                  <a:lnTo>
                    <a:pt x="8898" y="97"/>
                  </a:lnTo>
                  <a:close/>
                  <a:moveTo>
                    <a:pt x="8866" y="1"/>
                  </a:moveTo>
                  <a:lnTo>
                    <a:pt x="0" y="5154"/>
                  </a:lnTo>
                  <a:lnTo>
                    <a:pt x="0" y="5186"/>
                  </a:lnTo>
                  <a:lnTo>
                    <a:pt x="0" y="5218"/>
                  </a:lnTo>
                  <a:cubicBezTo>
                    <a:pt x="0" y="5218"/>
                    <a:pt x="21316" y="17540"/>
                    <a:pt x="21348" y="17540"/>
                  </a:cubicBezTo>
                  <a:lnTo>
                    <a:pt x="30214" y="12387"/>
                  </a:lnTo>
                  <a:lnTo>
                    <a:pt x="30246" y="12355"/>
                  </a:lnTo>
                  <a:cubicBezTo>
                    <a:pt x="30246" y="12323"/>
                    <a:pt x="30246" y="12323"/>
                    <a:pt x="30214" y="12323"/>
                  </a:cubicBezTo>
                  <a:lnTo>
                    <a:pt x="893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6"/>
            <p:cNvSpPr/>
            <p:nvPr/>
          </p:nvSpPr>
          <p:spPr>
            <a:xfrm>
              <a:off x="2652975" y="2877100"/>
              <a:ext cx="221650" cy="136850"/>
            </a:xfrm>
            <a:custGeom>
              <a:avLst/>
              <a:gdLst/>
              <a:ahLst/>
              <a:cxnLst/>
              <a:rect l="l" t="t" r="r" b="b"/>
              <a:pathLst>
                <a:path w="8866" h="5474" extrusionOk="0">
                  <a:moveTo>
                    <a:pt x="8866" y="0"/>
                  </a:moveTo>
                  <a:lnTo>
                    <a:pt x="0" y="5153"/>
                  </a:lnTo>
                  <a:lnTo>
                    <a:pt x="0" y="5473"/>
                  </a:lnTo>
                  <a:lnTo>
                    <a:pt x="8866" y="320"/>
                  </a:lnTo>
                  <a:lnTo>
                    <a:pt x="886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6"/>
            <p:cNvSpPr/>
            <p:nvPr/>
          </p:nvSpPr>
          <p:spPr>
            <a:xfrm>
              <a:off x="2652175" y="2876300"/>
              <a:ext cx="223250" cy="138450"/>
            </a:xfrm>
            <a:custGeom>
              <a:avLst/>
              <a:gdLst/>
              <a:ahLst/>
              <a:cxnLst/>
              <a:rect l="l" t="t" r="r" b="b"/>
              <a:pathLst>
                <a:path w="8930" h="5538" extrusionOk="0">
                  <a:moveTo>
                    <a:pt x="8866" y="96"/>
                  </a:moveTo>
                  <a:lnTo>
                    <a:pt x="8866" y="320"/>
                  </a:lnTo>
                  <a:lnTo>
                    <a:pt x="64" y="5441"/>
                  </a:lnTo>
                  <a:lnTo>
                    <a:pt x="64" y="5217"/>
                  </a:lnTo>
                  <a:lnTo>
                    <a:pt x="8866" y="96"/>
                  </a:lnTo>
                  <a:close/>
                  <a:moveTo>
                    <a:pt x="8866" y="0"/>
                  </a:moveTo>
                  <a:lnTo>
                    <a:pt x="0" y="5153"/>
                  </a:lnTo>
                  <a:lnTo>
                    <a:pt x="0" y="5185"/>
                  </a:lnTo>
                  <a:lnTo>
                    <a:pt x="0" y="5505"/>
                  </a:lnTo>
                  <a:cubicBezTo>
                    <a:pt x="0" y="5505"/>
                    <a:pt x="0" y="5537"/>
                    <a:pt x="32" y="5537"/>
                  </a:cubicBezTo>
                  <a:lnTo>
                    <a:pt x="8898" y="384"/>
                  </a:lnTo>
                  <a:cubicBezTo>
                    <a:pt x="8930" y="384"/>
                    <a:pt x="8930" y="352"/>
                    <a:pt x="8930" y="352"/>
                  </a:cubicBezTo>
                  <a:lnTo>
                    <a:pt x="8930" y="32"/>
                  </a:lnTo>
                  <a:cubicBezTo>
                    <a:pt x="8930" y="32"/>
                    <a:pt x="8930" y="0"/>
                    <a:pt x="889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6"/>
            <p:cNvSpPr/>
            <p:nvPr/>
          </p:nvSpPr>
          <p:spPr>
            <a:xfrm>
              <a:off x="2120075" y="2698650"/>
              <a:ext cx="532925" cy="315300"/>
            </a:xfrm>
            <a:custGeom>
              <a:avLst/>
              <a:gdLst/>
              <a:ahLst/>
              <a:cxnLst/>
              <a:rect l="l" t="t" r="r" b="b"/>
              <a:pathLst>
                <a:path w="21317" h="12612" extrusionOk="0">
                  <a:moveTo>
                    <a:pt x="0" y="1"/>
                  </a:moveTo>
                  <a:lnTo>
                    <a:pt x="0" y="289"/>
                  </a:lnTo>
                  <a:lnTo>
                    <a:pt x="21316" y="12611"/>
                  </a:lnTo>
                  <a:lnTo>
                    <a:pt x="21316" y="122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6"/>
            <p:cNvSpPr/>
            <p:nvPr/>
          </p:nvSpPr>
          <p:spPr>
            <a:xfrm>
              <a:off x="2119275" y="2697050"/>
              <a:ext cx="534525" cy="317700"/>
            </a:xfrm>
            <a:custGeom>
              <a:avLst/>
              <a:gdLst/>
              <a:ahLst/>
              <a:cxnLst/>
              <a:rect l="l" t="t" r="r" b="b"/>
              <a:pathLst>
                <a:path w="21381" h="12708" extrusionOk="0">
                  <a:moveTo>
                    <a:pt x="64" y="97"/>
                  </a:moveTo>
                  <a:lnTo>
                    <a:pt x="21316" y="12387"/>
                  </a:lnTo>
                  <a:lnTo>
                    <a:pt x="21316" y="12611"/>
                  </a:lnTo>
                  <a:lnTo>
                    <a:pt x="64" y="353"/>
                  </a:lnTo>
                  <a:lnTo>
                    <a:pt x="64" y="97"/>
                  </a:lnTo>
                  <a:close/>
                  <a:moveTo>
                    <a:pt x="0" y="1"/>
                  </a:moveTo>
                  <a:lnTo>
                    <a:pt x="0" y="65"/>
                  </a:lnTo>
                  <a:lnTo>
                    <a:pt x="0" y="353"/>
                  </a:lnTo>
                  <a:lnTo>
                    <a:pt x="0" y="385"/>
                  </a:lnTo>
                  <a:cubicBezTo>
                    <a:pt x="0" y="385"/>
                    <a:pt x="21316" y="12707"/>
                    <a:pt x="21348" y="12707"/>
                  </a:cubicBezTo>
                  <a:lnTo>
                    <a:pt x="21380" y="12675"/>
                  </a:lnTo>
                  <a:lnTo>
                    <a:pt x="21380" y="12355"/>
                  </a:lnTo>
                  <a:cubicBezTo>
                    <a:pt x="21380" y="12355"/>
                    <a:pt x="21380" y="12323"/>
                    <a:pt x="21348" y="12323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6"/>
            <p:cNvSpPr/>
            <p:nvPr/>
          </p:nvSpPr>
          <p:spPr>
            <a:xfrm>
              <a:off x="2120075" y="2569825"/>
              <a:ext cx="754550" cy="436125"/>
            </a:xfrm>
            <a:custGeom>
              <a:avLst/>
              <a:gdLst/>
              <a:ahLst/>
              <a:cxnLst/>
              <a:rect l="l" t="t" r="r" b="b"/>
              <a:pathLst>
                <a:path w="30182" h="17445" extrusionOk="0">
                  <a:moveTo>
                    <a:pt x="8866" y="1"/>
                  </a:moveTo>
                  <a:lnTo>
                    <a:pt x="0" y="5154"/>
                  </a:lnTo>
                  <a:lnTo>
                    <a:pt x="21316" y="17444"/>
                  </a:lnTo>
                  <a:lnTo>
                    <a:pt x="30182" y="12291"/>
                  </a:lnTo>
                  <a:lnTo>
                    <a:pt x="886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6"/>
            <p:cNvSpPr/>
            <p:nvPr/>
          </p:nvSpPr>
          <p:spPr>
            <a:xfrm>
              <a:off x="2119275" y="2568225"/>
              <a:ext cx="756150" cy="438525"/>
            </a:xfrm>
            <a:custGeom>
              <a:avLst/>
              <a:gdLst/>
              <a:ahLst/>
              <a:cxnLst/>
              <a:rect l="l" t="t" r="r" b="b"/>
              <a:pathLst>
                <a:path w="30246" h="17541" extrusionOk="0">
                  <a:moveTo>
                    <a:pt x="8898" y="97"/>
                  </a:moveTo>
                  <a:lnTo>
                    <a:pt x="30118" y="12355"/>
                  </a:lnTo>
                  <a:lnTo>
                    <a:pt x="21348" y="17476"/>
                  </a:lnTo>
                  <a:lnTo>
                    <a:pt x="96" y="5218"/>
                  </a:lnTo>
                  <a:lnTo>
                    <a:pt x="8898" y="97"/>
                  </a:lnTo>
                  <a:close/>
                  <a:moveTo>
                    <a:pt x="8866" y="1"/>
                  </a:moveTo>
                  <a:lnTo>
                    <a:pt x="0" y="5154"/>
                  </a:lnTo>
                  <a:lnTo>
                    <a:pt x="0" y="5218"/>
                  </a:lnTo>
                  <a:lnTo>
                    <a:pt x="0" y="5250"/>
                  </a:lnTo>
                  <a:cubicBezTo>
                    <a:pt x="0" y="5250"/>
                    <a:pt x="21316" y="17540"/>
                    <a:pt x="21348" y="17540"/>
                  </a:cubicBezTo>
                  <a:lnTo>
                    <a:pt x="30214" y="12387"/>
                  </a:lnTo>
                  <a:cubicBezTo>
                    <a:pt x="30246" y="12387"/>
                    <a:pt x="30246" y="12355"/>
                    <a:pt x="30246" y="12355"/>
                  </a:cubicBezTo>
                  <a:cubicBezTo>
                    <a:pt x="30246" y="12355"/>
                    <a:pt x="30246" y="12323"/>
                    <a:pt x="30214" y="12323"/>
                  </a:cubicBezTo>
                  <a:lnTo>
                    <a:pt x="893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6"/>
            <p:cNvSpPr/>
            <p:nvPr/>
          </p:nvSpPr>
          <p:spPr>
            <a:xfrm>
              <a:off x="2652975" y="2862700"/>
              <a:ext cx="221650" cy="136850"/>
            </a:xfrm>
            <a:custGeom>
              <a:avLst/>
              <a:gdLst/>
              <a:ahLst/>
              <a:cxnLst/>
              <a:rect l="l" t="t" r="r" b="b"/>
              <a:pathLst>
                <a:path w="8866" h="5474" extrusionOk="0">
                  <a:moveTo>
                    <a:pt x="8866" y="0"/>
                  </a:moveTo>
                  <a:lnTo>
                    <a:pt x="0" y="5153"/>
                  </a:lnTo>
                  <a:lnTo>
                    <a:pt x="0" y="5473"/>
                  </a:lnTo>
                  <a:lnTo>
                    <a:pt x="8866" y="320"/>
                  </a:lnTo>
                  <a:lnTo>
                    <a:pt x="886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6"/>
            <p:cNvSpPr/>
            <p:nvPr/>
          </p:nvSpPr>
          <p:spPr>
            <a:xfrm>
              <a:off x="2652175" y="2861900"/>
              <a:ext cx="223250" cy="138450"/>
            </a:xfrm>
            <a:custGeom>
              <a:avLst/>
              <a:gdLst/>
              <a:ahLst/>
              <a:cxnLst/>
              <a:rect l="l" t="t" r="r" b="b"/>
              <a:pathLst>
                <a:path w="8930" h="5538" extrusionOk="0">
                  <a:moveTo>
                    <a:pt x="8866" y="96"/>
                  </a:moveTo>
                  <a:lnTo>
                    <a:pt x="8866" y="320"/>
                  </a:lnTo>
                  <a:lnTo>
                    <a:pt x="64" y="5441"/>
                  </a:lnTo>
                  <a:lnTo>
                    <a:pt x="64" y="5217"/>
                  </a:lnTo>
                  <a:lnTo>
                    <a:pt x="8866" y="96"/>
                  </a:lnTo>
                  <a:close/>
                  <a:moveTo>
                    <a:pt x="8866" y="0"/>
                  </a:moveTo>
                  <a:lnTo>
                    <a:pt x="0" y="5153"/>
                  </a:lnTo>
                  <a:lnTo>
                    <a:pt x="0" y="5185"/>
                  </a:lnTo>
                  <a:lnTo>
                    <a:pt x="0" y="5505"/>
                  </a:lnTo>
                  <a:cubicBezTo>
                    <a:pt x="0" y="5505"/>
                    <a:pt x="0" y="5537"/>
                    <a:pt x="32" y="5537"/>
                  </a:cubicBezTo>
                  <a:lnTo>
                    <a:pt x="8898" y="384"/>
                  </a:lnTo>
                  <a:cubicBezTo>
                    <a:pt x="8930" y="384"/>
                    <a:pt x="8930" y="352"/>
                    <a:pt x="8930" y="352"/>
                  </a:cubicBezTo>
                  <a:lnTo>
                    <a:pt x="8930" y="32"/>
                  </a:lnTo>
                  <a:cubicBezTo>
                    <a:pt x="8930" y="32"/>
                    <a:pt x="8930" y="0"/>
                    <a:pt x="889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6"/>
            <p:cNvSpPr/>
            <p:nvPr/>
          </p:nvSpPr>
          <p:spPr>
            <a:xfrm>
              <a:off x="2120075" y="2684250"/>
              <a:ext cx="532925" cy="315300"/>
            </a:xfrm>
            <a:custGeom>
              <a:avLst/>
              <a:gdLst/>
              <a:ahLst/>
              <a:cxnLst/>
              <a:rect l="l" t="t" r="r" b="b"/>
              <a:pathLst>
                <a:path w="21317" h="12612" extrusionOk="0">
                  <a:moveTo>
                    <a:pt x="0" y="1"/>
                  </a:moveTo>
                  <a:lnTo>
                    <a:pt x="0" y="321"/>
                  </a:lnTo>
                  <a:lnTo>
                    <a:pt x="21316" y="12611"/>
                  </a:lnTo>
                  <a:lnTo>
                    <a:pt x="21316" y="122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6"/>
            <p:cNvSpPr/>
            <p:nvPr/>
          </p:nvSpPr>
          <p:spPr>
            <a:xfrm>
              <a:off x="2119275" y="2682850"/>
              <a:ext cx="534525" cy="317500"/>
            </a:xfrm>
            <a:custGeom>
              <a:avLst/>
              <a:gdLst/>
              <a:ahLst/>
              <a:cxnLst/>
              <a:rect l="l" t="t" r="r" b="b"/>
              <a:pathLst>
                <a:path w="21381" h="12700" extrusionOk="0">
                  <a:moveTo>
                    <a:pt x="64" y="121"/>
                  </a:moveTo>
                  <a:lnTo>
                    <a:pt x="21316" y="12379"/>
                  </a:lnTo>
                  <a:lnTo>
                    <a:pt x="21316" y="12603"/>
                  </a:lnTo>
                  <a:lnTo>
                    <a:pt x="64" y="345"/>
                  </a:lnTo>
                  <a:lnTo>
                    <a:pt x="64" y="121"/>
                  </a:lnTo>
                  <a:close/>
                  <a:moveTo>
                    <a:pt x="28" y="1"/>
                  </a:moveTo>
                  <a:cubicBezTo>
                    <a:pt x="24" y="1"/>
                    <a:pt x="16" y="9"/>
                    <a:pt x="0" y="25"/>
                  </a:cubicBezTo>
                  <a:lnTo>
                    <a:pt x="0" y="57"/>
                  </a:lnTo>
                  <a:lnTo>
                    <a:pt x="0" y="345"/>
                  </a:lnTo>
                  <a:lnTo>
                    <a:pt x="0" y="377"/>
                  </a:lnTo>
                  <a:cubicBezTo>
                    <a:pt x="0" y="377"/>
                    <a:pt x="21316" y="12699"/>
                    <a:pt x="21348" y="12699"/>
                  </a:cubicBezTo>
                  <a:cubicBezTo>
                    <a:pt x="21380" y="12699"/>
                    <a:pt x="21380" y="12667"/>
                    <a:pt x="21380" y="12667"/>
                  </a:cubicBezTo>
                  <a:lnTo>
                    <a:pt x="21380" y="12347"/>
                  </a:lnTo>
                  <a:cubicBezTo>
                    <a:pt x="21380" y="12347"/>
                    <a:pt x="21380" y="12315"/>
                    <a:pt x="21348" y="12315"/>
                  </a:cubicBezTo>
                  <a:lnTo>
                    <a:pt x="32" y="25"/>
                  </a:lnTo>
                  <a:cubicBezTo>
                    <a:pt x="32" y="9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6"/>
            <p:cNvSpPr/>
            <p:nvPr/>
          </p:nvSpPr>
          <p:spPr>
            <a:xfrm>
              <a:off x="2120075" y="2555425"/>
              <a:ext cx="754550" cy="436100"/>
            </a:xfrm>
            <a:custGeom>
              <a:avLst/>
              <a:gdLst/>
              <a:ahLst/>
              <a:cxnLst/>
              <a:rect l="l" t="t" r="r" b="b"/>
              <a:pathLst>
                <a:path w="30182" h="17444" extrusionOk="0">
                  <a:moveTo>
                    <a:pt x="8866" y="1"/>
                  </a:moveTo>
                  <a:lnTo>
                    <a:pt x="0" y="5154"/>
                  </a:lnTo>
                  <a:lnTo>
                    <a:pt x="21316" y="17444"/>
                  </a:lnTo>
                  <a:lnTo>
                    <a:pt x="30182" y="12291"/>
                  </a:lnTo>
                  <a:lnTo>
                    <a:pt x="886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6"/>
            <p:cNvSpPr/>
            <p:nvPr/>
          </p:nvSpPr>
          <p:spPr>
            <a:xfrm>
              <a:off x="2119275" y="2554025"/>
              <a:ext cx="756150" cy="438325"/>
            </a:xfrm>
            <a:custGeom>
              <a:avLst/>
              <a:gdLst/>
              <a:ahLst/>
              <a:cxnLst/>
              <a:rect l="l" t="t" r="r" b="b"/>
              <a:pathLst>
                <a:path w="30246" h="17533" extrusionOk="0">
                  <a:moveTo>
                    <a:pt x="8898" y="89"/>
                  </a:moveTo>
                  <a:lnTo>
                    <a:pt x="30118" y="12347"/>
                  </a:lnTo>
                  <a:lnTo>
                    <a:pt x="21348" y="17468"/>
                  </a:lnTo>
                  <a:lnTo>
                    <a:pt x="96" y="5210"/>
                  </a:lnTo>
                  <a:lnTo>
                    <a:pt x="8898" y="89"/>
                  </a:lnTo>
                  <a:close/>
                  <a:moveTo>
                    <a:pt x="8898" y="1"/>
                  </a:moveTo>
                  <a:cubicBezTo>
                    <a:pt x="8890" y="1"/>
                    <a:pt x="8882" y="9"/>
                    <a:pt x="8866" y="25"/>
                  </a:cubicBezTo>
                  <a:lnTo>
                    <a:pt x="0" y="5178"/>
                  </a:lnTo>
                  <a:lnTo>
                    <a:pt x="0" y="5210"/>
                  </a:lnTo>
                  <a:lnTo>
                    <a:pt x="0" y="5242"/>
                  </a:lnTo>
                  <a:cubicBezTo>
                    <a:pt x="0" y="5242"/>
                    <a:pt x="21316" y="17532"/>
                    <a:pt x="21348" y="17532"/>
                  </a:cubicBezTo>
                  <a:lnTo>
                    <a:pt x="30214" y="12379"/>
                  </a:lnTo>
                  <a:cubicBezTo>
                    <a:pt x="30246" y="12379"/>
                    <a:pt x="30246" y="12347"/>
                    <a:pt x="30246" y="12347"/>
                  </a:cubicBezTo>
                  <a:cubicBezTo>
                    <a:pt x="30246" y="12347"/>
                    <a:pt x="30246" y="12315"/>
                    <a:pt x="30214" y="12315"/>
                  </a:cubicBezTo>
                  <a:lnTo>
                    <a:pt x="8930" y="25"/>
                  </a:lnTo>
                  <a:cubicBezTo>
                    <a:pt x="8914" y="9"/>
                    <a:pt x="8906" y="1"/>
                    <a:pt x="889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6"/>
            <p:cNvSpPr/>
            <p:nvPr/>
          </p:nvSpPr>
          <p:spPr>
            <a:xfrm>
              <a:off x="2652975" y="2848275"/>
              <a:ext cx="221650" cy="136850"/>
            </a:xfrm>
            <a:custGeom>
              <a:avLst/>
              <a:gdLst/>
              <a:ahLst/>
              <a:cxnLst/>
              <a:rect l="l" t="t" r="r" b="b"/>
              <a:pathLst>
                <a:path w="8866" h="5474" extrusionOk="0">
                  <a:moveTo>
                    <a:pt x="8866" y="1"/>
                  </a:moveTo>
                  <a:lnTo>
                    <a:pt x="0" y="5154"/>
                  </a:lnTo>
                  <a:lnTo>
                    <a:pt x="0" y="5474"/>
                  </a:lnTo>
                  <a:lnTo>
                    <a:pt x="8866" y="321"/>
                  </a:lnTo>
                  <a:lnTo>
                    <a:pt x="886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6"/>
            <p:cNvSpPr/>
            <p:nvPr/>
          </p:nvSpPr>
          <p:spPr>
            <a:xfrm>
              <a:off x="2652175" y="2847475"/>
              <a:ext cx="223250" cy="138450"/>
            </a:xfrm>
            <a:custGeom>
              <a:avLst/>
              <a:gdLst/>
              <a:ahLst/>
              <a:cxnLst/>
              <a:rect l="l" t="t" r="r" b="b"/>
              <a:pathLst>
                <a:path w="8930" h="5538" extrusionOk="0">
                  <a:moveTo>
                    <a:pt x="8866" y="97"/>
                  </a:moveTo>
                  <a:lnTo>
                    <a:pt x="8866" y="321"/>
                  </a:lnTo>
                  <a:lnTo>
                    <a:pt x="64" y="5442"/>
                  </a:lnTo>
                  <a:lnTo>
                    <a:pt x="64" y="5218"/>
                  </a:lnTo>
                  <a:lnTo>
                    <a:pt x="8866" y="97"/>
                  </a:lnTo>
                  <a:close/>
                  <a:moveTo>
                    <a:pt x="8866" y="1"/>
                  </a:moveTo>
                  <a:lnTo>
                    <a:pt x="0" y="5154"/>
                  </a:lnTo>
                  <a:lnTo>
                    <a:pt x="0" y="5186"/>
                  </a:lnTo>
                  <a:lnTo>
                    <a:pt x="0" y="5506"/>
                  </a:lnTo>
                  <a:cubicBezTo>
                    <a:pt x="0" y="5506"/>
                    <a:pt x="0" y="5538"/>
                    <a:pt x="32" y="5538"/>
                  </a:cubicBezTo>
                  <a:lnTo>
                    <a:pt x="8898" y="385"/>
                  </a:lnTo>
                  <a:cubicBezTo>
                    <a:pt x="8930" y="385"/>
                    <a:pt x="8930" y="353"/>
                    <a:pt x="8930" y="353"/>
                  </a:cubicBezTo>
                  <a:lnTo>
                    <a:pt x="8930" y="33"/>
                  </a:lnTo>
                  <a:lnTo>
                    <a:pt x="889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6"/>
            <p:cNvSpPr/>
            <p:nvPr/>
          </p:nvSpPr>
          <p:spPr>
            <a:xfrm>
              <a:off x="2120075" y="2669850"/>
              <a:ext cx="532925" cy="315275"/>
            </a:xfrm>
            <a:custGeom>
              <a:avLst/>
              <a:gdLst/>
              <a:ahLst/>
              <a:cxnLst/>
              <a:rect l="l" t="t" r="r" b="b"/>
              <a:pathLst>
                <a:path w="21317" h="12611" extrusionOk="0">
                  <a:moveTo>
                    <a:pt x="0" y="1"/>
                  </a:moveTo>
                  <a:lnTo>
                    <a:pt x="0" y="321"/>
                  </a:lnTo>
                  <a:lnTo>
                    <a:pt x="21316" y="12611"/>
                  </a:lnTo>
                  <a:lnTo>
                    <a:pt x="21316" y="122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6"/>
            <p:cNvSpPr/>
            <p:nvPr/>
          </p:nvSpPr>
          <p:spPr>
            <a:xfrm>
              <a:off x="2119275" y="2668450"/>
              <a:ext cx="534525" cy="317475"/>
            </a:xfrm>
            <a:custGeom>
              <a:avLst/>
              <a:gdLst/>
              <a:ahLst/>
              <a:cxnLst/>
              <a:rect l="l" t="t" r="r" b="b"/>
              <a:pathLst>
                <a:path w="21381" h="12699" extrusionOk="0">
                  <a:moveTo>
                    <a:pt x="64" y="121"/>
                  </a:moveTo>
                  <a:lnTo>
                    <a:pt x="21316" y="12379"/>
                  </a:lnTo>
                  <a:lnTo>
                    <a:pt x="21316" y="12603"/>
                  </a:lnTo>
                  <a:lnTo>
                    <a:pt x="64" y="345"/>
                  </a:lnTo>
                  <a:lnTo>
                    <a:pt x="64" y="121"/>
                  </a:lnTo>
                  <a:close/>
                  <a:moveTo>
                    <a:pt x="28" y="1"/>
                  </a:moveTo>
                  <a:cubicBezTo>
                    <a:pt x="24" y="1"/>
                    <a:pt x="16" y="9"/>
                    <a:pt x="0" y="25"/>
                  </a:cubicBezTo>
                  <a:lnTo>
                    <a:pt x="0" y="57"/>
                  </a:lnTo>
                  <a:lnTo>
                    <a:pt x="0" y="345"/>
                  </a:lnTo>
                  <a:lnTo>
                    <a:pt x="0" y="409"/>
                  </a:lnTo>
                  <a:cubicBezTo>
                    <a:pt x="0" y="409"/>
                    <a:pt x="21316" y="12699"/>
                    <a:pt x="21348" y="12699"/>
                  </a:cubicBezTo>
                  <a:cubicBezTo>
                    <a:pt x="21380" y="12699"/>
                    <a:pt x="21380" y="12667"/>
                    <a:pt x="21380" y="12667"/>
                  </a:cubicBezTo>
                  <a:lnTo>
                    <a:pt x="21380" y="12347"/>
                  </a:lnTo>
                  <a:cubicBezTo>
                    <a:pt x="21380" y="12347"/>
                    <a:pt x="21380" y="12315"/>
                    <a:pt x="21348" y="12315"/>
                  </a:cubicBezTo>
                  <a:lnTo>
                    <a:pt x="32" y="25"/>
                  </a:lnTo>
                  <a:cubicBezTo>
                    <a:pt x="32" y="9"/>
                    <a:pt x="32" y="1"/>
                    <a:pt x="2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6"/>
            <p:cNvSpPr/>
            <p:nvPr/>
          </p:nvSpPr>
          <p:spPr>
            <a:xfrm>
              <a:off x="2120075" y="2541025"/>
              <a:ext cx="754550" cy="436100"/>
            </a:xfrm>
            <a:custGeom>
              <a:avLst/>
              <a:gdLst/>
              <a:ahLst/>
              <a:cxnLst/>
              <a:rect l="l" t="t" r="r" b="b"/>
              <a:pathLst>
                <a:path w="30182" h="17444" extrusionOk="0">
                  <a:moveTo>
                    <a:pt x="8866" y="1"/>
                  </a:moveTo>
                  <a:lnTo>
                    <a:pt x="0" y="5154"/>
                  </a:lnTo>
                  <a:lnTo>
                    <a:pt x="21316" y="17444"/>
                  </a:lnTo>
                  <a:lnTo>
                    <a:pt x="30182" y="12291"/>
                  </a:lnTo>
                  <a:lnTo>
                    <a:pt x="886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6"/>
            <p:cNvSpPr/>
            <p:nvPr/>
          </p:nvSpPr>
          <p:spPr>
            <a:xfrm>
              <a:off x="2119275" y="2539625"/>
              <a:ext cx="756150" cy="438300"/>
            </a:xfrm>
            <a:custGeom>
              <a:avLst/>
              <a:gdLst/>
              <a:ahLst/>
              <a:cxnLst/>
              <a:rect l="l" t="t" r="r" b="b"/>
              <a:pathLst>
                <a:path w="30246" h="17532" extrusionOk="0">
                  <a:moveTo>
                    <a:pt x="8898" y="89"/>
                  </a:moveTo>
                  <a:lnTo>
                    <a:pt x="30118" y="12347"/>
                  </a:lnTo>
                  <a:lnTo>
                    <a:pt x="21348" y="17468"/>
                  </a:lnTo>
                  <a:lnTo>
                    <a:pt x="96" y="5210"/>
                  </a:lnTo>
                  <a:lnTo>
                    <a:pt x="8898" y="89"/>
                  </a:lnTo>
                  <a:close/>
                  <a:moveTo>
                    <a:pt x="8898" y="1"/>
                  </a:moveTo>
                  <a:cubicBezTo>
                    <a:pt x="8890" y="1"/>
                    <a:pt x="8882" y="9"/>
                    <a:pt x="8866" y="25"/>
                  </a:cubicBezTo>
                  <a:lnTo>
                    <a:pt x="0" y="5178"/>
                  </a:lnTo>
                  <a:lnTo>
                    <a:pt x="0" y="5210"/>
                  </a:lnTo>
                  <a:lnTo>
                    <a:pt x="0" y="5242"/>
                  </a:lnTo>
                  <a:cubicBezTo>
                    <a:pt x="0" y="5242"/>
                    <a:pt x="21316" y="17532"/>
                    <a:pt x="21348" y="17532"/>
                  </a:cubicBezTo>
                  <a:lnTo>
                    <a:pt x="30214" y="12379"/>
                  </a:lnTo>
                  <a:cubicBezTo>
                    <a:pt x="30246" y="12379"/>
                    <a:pt x="30246" y="12379"/>
                    <a:pt x="30246" y="12347"/>
                  </a:cubicBezTo>
                  <a:cubicBezTo>
                    <a:pt x="30246" y="12347"/>
                    <a:pt x="30246" y="12315"/>
                    <a:pt x="30214" y="12315"/>
                  </a:cubicBezTo>
                  <a:lnTo>
                    <a:pt x="8930" y="25"/>
                  </a:lnTo>
                  <a:cubicBezTo>
                    <a:pt x="8914" y="9"/>
                    <a:pt x="8906" y="1"/>
                    <a:pt x="889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6"/>
            <p:cNvSpPr/>
            <p:nvPr/>
          </p:nvSpPr>
          <p:spPr>
            <a:xfrm>
              <a:off x="2652975" y="2833875"/>
              <a:ext cx="221650" cy="136850"/>
            </a:xfrm>
            <a:custGeom>
              <a:avLst/>
              <a:gdLst/>
              <a:ahLst/>
              <a:cxnLst/>
              <a:rect l="l" t="t" r="r" b="b"/>
              <a:pathLst>
                <a:path w="8866" h="5474" extrusionOk="0">
                  <a:moveTo>
                    <a:pt x="8866" y="1"/>
                  </a:moveTo>
                  <a:lnTo>
                    <a:pt x="0" y="5186"/>
                  </a:lnTo>
                  <a:lnTo>
                    <a:pt x="0" y="5474"/>
                  </a:lnTo>
                  <a:lnTo>
                    <a:pt x="8866" y="321"/>
                  </a:lnTo>
                  <a:lnTo>
                    <a:pt x="886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6"/>
            <p:cNvSpPr/>
            <p:nvPr/>
          </p:nvSpPr>
          <p:spPr>
            <a:xfrm>
              <a:off x="2652175" y="2833275"/>
              <a:ext cx="223250" cy="138250"/>
            </a:xfrm>
            <a:custGeom>
              <a:avLst/>
              <a:gdLst/>
              <a:ahLst/>
              <a:cxnLst/>
              <a:rect l="l" t="t" r="r" b="b"/>
              <a:pathLst>
                <a:path w="8930" h="5530" extrusionOk="0">
                  <a:moveTo>
                    <a:pt x="8866" y="89"/>
                  </a:moveTo>
                  <a:lnTo>
                    <a:pt x="8866" y="345"/>
                  </a:lnTo>
                  <a:lnTo>
                    <a:pt x="64" y="5434"/>
                  </a:lnTo>
                  <a:lnTo>
                    <a:pt x="64" y="5210"/>
                  </a:lnTo>
                  <a:lnTo>
                    <a:pt x="8866" y="89"/>
                  </a:lnTo>
                  <a:close/>
                  <a:moveTo>
                    <a:pt x="8894" y="1"/>
                  </a:moveTo>
                  <a:cubicBezTo>
                    <a:pt x="8890" y="1"/>
                    <a:pt x="8882" y="9"/>
                    <a:pt x="8866" y="25"/>
                  </a:cubicBezTo>
                  <a:lnTo>
                    <a:pt x="0" y="5178"/>
                  </a:lnTo>
                  <a:lnTo>
                    <a:pt x="0" y="5210"/>
                  </a:lnTo>
                  <a:lnTo>
                    <a:pt x="0" y="5498"/>
                  </a:lnTo>
                  <a:cubicBezTo>
                    <a:pt x="0" y="5530"/>
                    <a:pt x="0" y="5530"/>
                    <a:pt x="32" y="5530"/>
                  </a:cubicBezTo>
                  <a:lnTo>
                    <a:pt x="8898" y="377"/>
                  </a:lnTo>
                  <a:cubicBezTo>
                    <a:pt x="8930" y="377"/>
                    <a:pt x="8930" y="377"/>
                    <a:pt x="8930" y="345"/>
                  </a:cubicBezTo>
                  <a:lnTo>
                    <a:pt x="8930" y="57"/>
                  </a:lnTo>
                  <a:cubicBezTo>
                    <a:pt x="8930" y="25"/>
                    <a:pt x="8930" y="25"/>
                    <a:pt x="8898" y="25"/>
                  </a:cubicBezTo>
                  <a:cubicBezTo>
                    <a:pt x="8898" y="9"/>
                    <a:pt x="8898" y="1"/>
                    <a:pt x="889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6"/>
            <p:cNvSpPr/>
            <p:nvPr/>
          </p:nvSpPr>
          <p:spPr>
            <a:xfrm>
              <a:off x="2120075" y="2655450"/>
              <a:ext cx="532925" cy="315275"/>
            </a:xfrm>
            <a:custGeom>
              <a:avLst/>
              <a:gdLst/>
              <a:ahLst/>
              <a:cxnLst/>
              <a:rect l="l" t="t" r="r" b="b"/>
              <a:pathLst>
                <a:path w="21317" h="12611" extrusionOk="0">
                  <a:moveTo>
                    <a:pt x="0" y="0"/>
                  </a:moveTo>
                  <a:lnTo>
                    <a:pt x="0" y="321"/>
                  </a:lnTo>
                  <a:lnTo>
                    <a:pt x="21316" y="12611"/>
                  </a:lnTo>
                  <a:lnTo>
                    <a:pt x="21316" y="123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6"/>
            <p:cNvSpPr/>
            <p:nvPr/>
          </p:nvSpPr>
          <p:spPr>
            <a:xfrm>
              <a:off x="2119275" y="2654650"/>
              <a:ext cx="534525" cy="316875"/>
            </a:xfrm>
            <a:custGeom>
              <a:avLst/>
              <a:gdLst/>
              <a:ahLst/>
              <a:cxnLst/>
              <a:rect l="l" t="t" r="r" b="b"/>
              <a:pathLst>
                <a:path w="21381" h="12675" extrusionOk="0">
                  <a:moveTo>
                    <a:pt x="64" y="97"/>
                  </a:moveTo>
                  <a:lnTo>
                    <a:pt x="21316" y="12355"/>
                  </a:lnTo>
                  <a:lnTo>
                    <a:pt x="21316" y="12579"/>
                  </a:lnTo>
                  <a:lnTo>
                    <a:pt x="64" y="321"/>
                  </a:lnTo>
                  <a:lnTo>
                    <a:pt x="64" y="97"/>
                  </a:lnTo>
                  <a:close/>
                  <a:moveTo>
                    <a:pt x="0" y="0"/>
                  </a:moveTo>
                  <a:lnTo>
                    <a:pt x="0" y="32"/>
                  </a:lnTo>
                  <a:lnTo>
                    <a:pt x="0" y="353"/>
                  </a:lnTo>
                  <a:lnTo>
                    <a:pt x="0" y="385"/>
                  </a:lnTo>
                  <a:cubicBezTo>
                    <a:pt x="0" y="385"/>
                    <a:pt x="21316" y="12675"/>
                    <a:pt x="21348" y="12675"/>
                  </a:cubicBezTo>
                  <a:cubicBezTo>
                    <a:pt x="21380" y="12675"/>
                    <a:pt x="21380" y="12675"/>
                    <a:pt x="21380" y="12643"/>
                  </a:cubicBezTo>
                  <a:lnTo>
                    <a:pt x="21380" y="12323"/>
                  </a:lnTo>
                  <a:lnTo>
                    <a:pt x="21348" y="1229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6"/>
            <p:cNvSpPr/>
            <p:nvPr/>
          </p:nvSpPr>
          <p:spPr>
            <a:xfrm>
              <a:off x="2120075" y="2526625"/>
              <a:ext cx="754550" cy="436900"/>
            </a:xfrm>
            <a:custGeom>
              <a:avLst/>
              <a:gdLst/>
              <a:ahLst/>
              <a:cxnLst/>
              <a:rect l="l" t="t" r="r" b="b"/>
              <a:pathLst>
                <a:path w="30182" h="17476" extrusionOk="0">
                  <a:moveTo>
                    <a:pt x="8866" y="1"/>
                  </a:moveTo>
                  <a:lnTo>
                    <a:pt x="0" y="5153"/>
                  </a:lnTo>
                  <a:lnTo>
                    <a:pt x="21316" y="17476"/>
                  </a:lnTo>
                  <a:lnTo>
                    <a:pt x="30182" y="12291"/>
                  </a:lnTo>
                  <a:lnTo>
                    <a:pt x="886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6"/>
            <p:cNvSpPr/>
            <p:nvPr/>
          </p:nvSpPr>
          <p:spPr>
            <a:xfrm>
              <a:off x="2119275" y="2525825"/>
              <a:ext cx="756150" cy="438500"/>
            </a:xfrm>
            <a:custGeom>
              <a:avLst/>
              <a:gdLst/>
              <a:ahLst/>
              <a:cxnLst/>
              <a:rect l="l" t="t" r="r" b="b"/>
              <a:pathLst>
                <a:path w="30246" h="17540" extrusionOk="0">
                  <a:moveTo>
                    <a:pt x="8898" y="65"/>
                  </a:moveTo>
                  <a:lnTo>
                    <a:pt x="30118" y="12323"/>
                  </a:lnTo>
                  <a:lnTo>
                    <a:pt x="21348" y="17444"/>
                  </a:lnTo>
                  <a:lnTo>
                    <a:pt x="96" y="5185"/>
                  </a:lnTo>
                  <a:lnTo>
                    <a:pt x="8898" y="65"/>
                  </a:lnTo>
                  <a:close/>
                  <a:moveTo>
                    <a:pt x="8866" y="1"/>
                  </a:moveTo>
                  <a:lnTo>
                    <a:pt x="0" y="5153"/>
                  </a:lnTo>
                  <a:lnTo>
                    <a:pt x="0" y="5185"/>
                  </a:lnTo>
                  <a:lnTo>
                    <a:pt x="0" y="5217"/>
                  </a:lnTo>
                  <a:cubicBezTo>
                    <a:pt x="0" y="5217"/>
                    <a:pt x="21316" y="17540"/>
                    <a:pt x="21348" y="17540"/>
                  </a:cubicBezTo>
                  <a:lnTo>
                    <a:pt x="30214" y="12387"/>
                  </a:lnTo>
                  <a:cubicBezTo>
                    <a:pt x="30246" y="12355"/>
                    <a:pt x="30246" y="12355"/>
                    <a:pt x="30246" y="12323"/>
                  </a:cubicBezTo>
                  <a:lnTo>
                    <a:pt x="30214" y="12291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6"/>
            <p:cNvSpPr/>
            <p:nvPr/>
          </p:nvSpPr>
          <p:spPr>
            <a:xfrm>
              <a:off x="2652975" y="2820275"/>
              <a:ext cx="221650" cy="136050"/>
            </a:xfrm>
            <a:custGeom>
              <a:avLst/>
              <a:gdLst/>
              <a:ahLst/>
              <a:cxnLst/>
              <a:rect l="l" t="t" r="r" b="b"/>
              <a:pathLst>
                <a:path w="8866" h="5442" extrusionOk="0">
                  <a:moveTo>
                    <a:pt x="8866" y="1"/>
                  </a:moveTo>
                  <a:lnTo>
                    <a:pt x="0" y="5154"/>
                  </a:lnTo>
                  <a:lnTo>
                    <a:pt x="0" y="5442"/>
                  </a:lnTo>
                  <a:lnTo>
                    <a:pt x="8866" y="289"/>
                  </a:lnTo>
                  <a:lnTo>
                    <a:pt x="886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6"/>
            <p:cNvSpPr/>
            <p:nvPr/>
          </p:nvSpPr>
          <p:spPr>
            <a:xfrm>
              <a:off x="2652175" y="2818875"/>
              <a:ext cx="223250" cy="139050"/>
            </a:xfrm>
            <a:custGeom>
              <a:avLst/>
              <a:gdLst/>
              <a:ahLst/>
              <a:cxnLst/>
              <a:rect l="l" t="t" r="r" b="b"/>
              <a:pathLst>
                <a:path w="8930" h="5562" extrusionOk="0">
                  <a:moveTo>
                    <a:pt x="8866" y="121"/>
                  </a:moveTo>
                  <a:lnTo>
                    <a:pt x="8866" y="345"/>
                  </a:lnTo>
                  <a:lnTo>
                    <a:pt x="64" y="5466"/>
                  </a:lnTo>
                  <a:lnTo>
                    <a:pt x="64" y="5210"/>
                  </a:lnTo>
                  <a:lnTo>
                    <a:pt x="8866" y="121"/>
                  </a:lnTo>
                  <a:close/>
                  <a:moveTo>
                    <a:pt x="8894" y="1"/>
                  </a:moveTo>
                  <a:cubicBezTo>
                    <a:pt x="8890" y="1"/>
                    <a:pt x="8882" y="9"/>
                    <a:pt x="8866" y="25"/>
                  </a:cubicBezTo>
                  <a:lnTo>
                    <a:pt x="0" y="5178"/>
                  </a:lnTo>
                  <a:lnTo>
                    <a:pt x="0" y="5210"/>
                  </a:lnTo>
                  <a:lnTo>
                    <a:pt x="0" y="5498"/>
                  </a:lnTo>
                  <a:cubicBezTo>
                    <a:pt x="0" y="5530"/>
                    <a:pt x="0" y="5530"/>
                    <a:pt x="32" y="5562"/>
                  </a:cubicBezTo>
                  <a:lnTo>
                    <a:pt x="32" y="5530"/>
                  </a:lnTo>
                  <a:lnTo>
                    <a:pt x="8898" y="377"/>
                  </a:lnTo>
                  <a:cubicBezTo>
                    <a:pt x="8930" y="377"/>
                    <a:pt x="8930" y="377"/>
                    <a:pt x="8930" y="345"/>
                  </a:cubicBezTo>
                  <a:lnTo>
                    <a:pt x="8930" y="57"/>
                  </a:lnTo>
                  <a:cubicBezTo>
                    <a:pt x="8930" y="25"/>
                    <a:pt x="8930" y="25"/>
                    <a:pt x="8898" y="25"/>
                  </a:cubicBezTo>
                  <a:cubicBezTo>
                    <a:pt x="8898" y="9"/>
                    <a:pt x="8898" y="1"/>
                    <a:pt x="889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6"/>
            <p:cNvSpPr/>
            <p:nvPr/>
          </p:nvSpPr>
          <p:spPr>
            <a:xfrm>
              <a:off x="2120075" y="2641050"/>
              <a:ext cx="532925" cy="315275"/>
            </a:xfrm>
            <a:custGeom>
              <a:avLst/>
              <a:gdLst/>
              <a:ahLst/>
              <a:cxnLst/>
              <a:rect l="l" t="t" r="r" b="b"/>
              <a:pathLst>
                <a:path w="21317" h="12611" extrusionOk="0">
                  <a:moveTo>
                    <a:pt x="0" y="0"/>
                  </a:moveTo>
                  <a:lnTo>
                    <a:pt x="0" y="320"/>
                  </a:lnTo>
                  <a:lnTo>
                    <a:pt x="21316" y="12611"/>
                  </a:lnTo>
                  <a:lnTo>
                    <a:pt x="21316" y="123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6"/>
            <p:cNvSpPr/>
            <p:nvPr/>
          </p:nvSpPr>
          <p:spPr>
            <a:xfrm>
              <a:off x="2119275" y="2640250"/>
              <a:ext cx="534525" cy="317675"/>
            </a:xfrm>
            <a:custGeom>
              <a:avLst/>
              <a:gdLst/>
              <a:ahLst/>
              <a:cxnLst/>
              <a:rect l="l" t="t" r="r" b="b"/>
              <a:pathLst>
                <a:path w="21381" h="12707" extrusionOk="0">
                  <a:moveTo>
                    <a:pt x="64" y="96"/>
                  </a:moveTo>
                  <a:lnTo>
                    <a:pt x="21316" y="12355"/>
                  </a:lnTo>
                  <a:lnTo>
                    <a:pt x="21316" y="12579"/>
                  </a:lnTo>
                  <a:lnTo>
                    <a:pt x="64" y="320"/>
                  </a:lnTo>
                  <a:lnTo>
                    <a:pt x="64" y="96"/>
                  </a:lnTo>
                  <a:close/>
                  <a:moveTo>
                    <a:pt x="0" y="0"/>
                  </a:moveTo>
                  <a:lnTo>
                    <a:pt x="0" y="32"/>
                  </a:lnTo>
                  <a:lnTo>
                    <a:pt x="0" y="352"/>
                  </a:lnTo>
                  <a:lnTo>
                    <a:pt x="0" y="384"/>
                  </a:lnTo>
                  <a:cubicBezTo>
                    <a:pt x="0" y="384"/>
                    <a:pt x="21316" y="12675"/>
                    <a:pt x="21348" y="12707"/>
                  </a:cubicBezTo>
                  <a:lnTo>
                    <a:pt x="21348" y="12675"/>
                  </a:lnTo>
                  <a:cubicBezTo>
                    <a:pt x="21380" y="12675"/>
                    <a:pt x="21380" y="12675"/>
                    <a:pt x="21380" y="12643"/>
                  </a:cubicBezTo>
                  <a:lnTo>
                    <a:pt x="21380" y="12355"/>
                  </a:lnTo>
                  <a:cubicBezTo>
                    <a:pt x="21380" y="12323"/>
                    <a:pt x="21380" y="12323"/>
                    <a:pt x="21348" y="12323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6"/>
            <p:cNvSpPr/>
            <p:nvPr/>
          </p:nvSpPr>
          <p:spPr>
            <a:xfrm>
              <a:off x="2120075" y="2512225"/>
              <a:ext cx="754550" cy="436900"/>
            </a:xfrm>
            <a:custGeom>
              <a:avLst/>
              <a:gdLst/>
              <a:ahLst/>
              <a:cxnLst/>
              <a:rect l="l" t="t" r="r" b="b"/>
              <a:pathLst>
                <a:path w="30182" h="17476" extrusionOk="0">
                  <a:moveTo>
                    <a:pt x="8866" y="0"/>
                  </a:moveTo>
                  <a:lnTo>
                    <a:pt x="0" y="5153"/>
                  </a:lnTo>
                  <a:lnTo>
                    <a:pt x="21316" y="17476"/>
                  </a:lnTo>
                  <a:lnTo>
                    <a:pt x="30182" y="12323"/>
                  </a:lnTo>
                  <a:lnTo>
                    <a:pt x="886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6"/>
            <p:cNvSpPr/>
            <p:nvPr/>
          </p:nvSpPr>
          <p:spPr>
            <a:xfrm>
              <a:off x="2119275" y="2511425"/>
              <a:ext cx="756150" cy="438500"/>
            </a:xfrm>
            <a:custGeom>
              <a:avLst/>
              <a:gdLst/>
              <a:ahLst/>
              <a:cxnLst/>
              <a:rect l="l" t="t" r="r" b="b"/>
              <a:pathLst>
                <a:path w="30246" h="17540" extrusionOk="0">
                  <a:moveTo>
                    <a:pt x="8898" y="64"/>
                  </a:moveTo>
                  <a:lnTo>
                    <a:pt x="30118" y="12355"/>
                  </a:lnTo>
                  <a:lnTo>
                    <a:pt x="21348" y="17444"/>
                  </a:lnTo>
                  <a:lnTo>
                    <a:pt x="96" y="5185"/>
                  </a:lnTo>
                  <a:lnTo>
                    <a:pt x="8898" y="64"/>
                  </a:lnTo>
                  <a:close/>
                  <a:moveTo>
                    <a:pt x="8866" y="0"/>
                  </a:moveTo>
                  <a:lnTo>
                    <a:pt x="0" y="5153"/>
                  </a:lnTo>
                  <a:lnTo>
                    <a:pt x="0" y="5185"/>
                  </a:lnTo>
                  <a:lnTo>
                    <a:pt x="0" y="5217"/>
                  </a:lnTo>
                  <a:cubicBezTo>
                    <a:pt x="0" y="5217"/>
                    <a:pt x="21316" y="17540"/>
                    <a:pt x="21348" y="17540"/>
                  </a:cubicBezTo>
                  <a:lnTo>
                    <a:pt x="30214" y="12387"/>
                  </a:lnTo>
                  <a:lnTo>
                    <a:pt x="30246" y="12355"/>
                  </a:lnTo>
                  <a:cubicBezTo>
                    <a:pt x="30246" y="12323"/>
                    <a:pt x="30246" y="12323"/>
                    <a:pt x="30214" y="12323"/>
                  </a:cubicBezTo>
                  <a:lnTo>
                    <a:pt x="893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6"/>
            <p:cNvSpPr/>
            <p:nvPr/>
          </p:nvSpPr>
          <p:spPr>
            <a:xfrm>
              <a:off x="2652975" y="2805875"/>
              <a:ext cx="221650" cy="136850"/>
            </a:xfrm>
            <a:custGeom>
              <a:avLst/>
              <a:gdLst/>
              <a:ahLst/>
              <a:cxnLst/>
              <a:rect l="l" t="t" r="r" b="b"/>
              <a:pathLst>
                <a:path w="8866" h="5474" extrusionOk="0">
                  <a:moveTo>
                    <a:pt x="8866" y="1"/>
                  </a:moveTo>
                  <a:lnTo>
                    <a:pt x="0" y="5154"/>
                  </a:lnTo>
                  <a:lnTo>
                    <a:pt x="0" y="5474"/>
                  </a:lnTo>
                  <a:lnTo>
                    <a:pt x="8866" y="321"/>
                  </a:lnTo>
                  <a:lnTo>
                    <a:pt x="886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6"/>
            <p:cNvSpPr/>
            <p:nvPr/>
          </p:nvSpPr>
          <p:spPr>
            <a:xfrm>
              <a:off x="2652175" y="2804475"/>
              <a:ext cx="223250" cy="139050"/>
            </a:xfrm>
            <a:custGeom>
              <a:avLst/>
              <a:gdLst/>
              <a:ahLst/>
              <a:cxnLst/>
              <a:rect l="l" t="t" r="r" b="b"/>
              <a:pathLst>
                <a:path w="8930" h="5562" extrusionOk="0">
                  <a:moveTo>
                    <a:pt x="8866" y="121"/>
                  </a:moveTo>
                  <a:lnTo>
                    <a:pt x="8866" y="345"/>
                  </a:lnTo>
                  <a:lnTo>
                    <a:pt x="64" y="5466"/>
                  </a:lnTo>
                  <a:lnTo>
                    <a:pt x="64" y="5210"/>
                  </a:lnTo>
                  <a:lnTo>
                    <a:pt x="8866" y="121"/>
                  </a:lnTo>
                  <a:close/>
                  <a:moveTo>
                    <a:pt x="8894" y="1"/>
                  </a:moveTo>
                  <a:cubicBezTo>
                    <a:pt x="8890" y="1"/>
                    <a:pt x="8882" y="9"/>
                    <a:pt x="8866" y="25"/>
                  </a:cubicBezTo>
                  <a:lnTo>
                    <a:pt x="0" y="5178"/>
                  </a:lnTo>
                  <a:lnTo>
                    <a:pt x="0" y="5210"/>
                  </a:lnTo>
                  <a:lnTo>
                    <a:pt x="0" y="5530"/>
                  </a:lnTo>
                  <a:lnTo>
                    <a:pt x="32" y="5562"/>
                  </a:lnTo>
                  <a:lnTo>
                    <a:pt x="8898" y="409"/>
                  </a:lnTo>
                  <a:lnTo>
                    <a:pt x="8930" y="377"/>
                  </a:lnTo>
                  <a:lnTo>
                    <a:pt x="8930" y="57"/>
                  </a:lnTo>
                  <a:cubicBezTo>
                    <a:pt x="8930" y="25"/>
                    <a:pt x="8930" y="25"/>
                    <a:pt x="8898" y="25"/>
                  </a:cubicBezTo>
                  <a:cubicBezTo>
                    <a:pt x="8898" y="9"/>
                    <a:pt x="8898" y="1"/>
                    <a:pt x="889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6"/>
            <p:cNvSpPr/>
            <p:nvPr/>
          </p:nvSpPr>
          <p:spPr>
            <a:xfrm>
              <a:off x="2120075" y="2626650"/>
              <a:ext cx="532925" cy="316075"/>
            </a:xfrm>
            <a:custGeom>
              <a:avLst/>
              <a:gdLst/>
              <a:ahLst/>
              <a:cxnLst/>
              <a:rect l="l" t="t" r="r" b="b"/>
              <a:pathLst>
                <a:path w="21317" h="12643" extrusionOk="0">
                  <a:moveTo>
                    <a:pt x="0" y="0"/>
                  </a:moveTo>
                  <a:lnTo>
                    <a:pt x="0" y="320"/>
                  </a:lnTo>
                  <a:lnTo>
                    <a:pt x="21316" y="12643"/>
                  </a:lnTo>
                  <a:lnTo>
                    <a:pt x="21316" y="123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6"/>
            <p:cNvSpPr/>
            <p:nvPr/>
          </p:nvSpPr>
          <p:spPr>
            <a:xfrm>
              <a:off x="2119275" y="2625850"/>
              <a:ext cx="534525" cy="317675"/>
            </a:xfrm>
            <a:custGeom>
              <a:avLst/>
              <a:gdLst/>
              <a:ahLst/>
              <a:cxnLst/>
              <a:rect l="l" t="t" r="r" b="b"/>
              <a:pathLst>
                <a:path w="21381" h="12707" extrusionOk="0">
                  <a:moveTo>
                    <a:pt x="64" y="96"/>
                  </a:moveTo>
                  <a:lnTo>
                    <a:pt x="21316" y="12355"/>
                  </a:lnTo>
                  <a:lnTo>
                    <a:pt x="21316" y="12611"/>
                  </a:lnTo>
                  <a:lnTo>
                    <a:pt x="64" y="352"/>
                  </a:lnTo>
                  <a:lnTo>
                    <a:pt x="64" y="96"/>
                  </a:lnTo>
                  <a:close/>
                  <a:moveTo>
                    <a:pt x="0" y="0"/>
                  </a:moveTo>
                  <a:lnTo>
                    <a:pt x="0" y="32"/>
                  </a:lnTo>
                  <a:lnTo>
                    <a:pt x="0" y="352"/>
                  </a:lnTo>
                  <a:lnTo>
                    <a:pt x="0" y="384"/>
                  </a:lnTo>
                  <a:cubicBezTo>
                    <a:pt x="0" y="384"/>
                    <a:pt x="21316" y="12707"/>
                    <a:pt x="21348" y="12707"/>
                  </a:cubicBezTo>
                  <a:lnTo>
                    <a:pt x="21348" y="12675"/>
                  </a:lnTo>
                  <a:cubicBezTo>
                    <a:pt x="21380" y="12675"/>
                    <a:pt x="21380" y="12675"/>
                    <a:pt x="21380" y="12643"/>
                  </a:cubicBezTo>
                  <a:lnTo>
                    <a:pt x="21380" y="12355"/>
                  </a:lnTo>
                  <a:cubicBezTo>
                    <a:pt x="21380" y="12323"/>
                    <a:pt x="21380" y="12323"/>
                    <a:pt x="21348" y="12323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6"/>
            <p:cNvSpPr/>
            <p:nvPr/>
          </p:nvSpPr>
          <p:spPr>
            <a:xfrm>
              <a:off x="2120075" y="2497825"/>
              <a:ext cx="754550" cy="436900"/>
            </a:xfrm>
            <a:custGeom>
              <a:avLst/>
              <a:gdLst/>
              <a:ahLst/>
              <a:cxnLst/>
              <a:rect l="l" t="t" r="r" b="b"/>
              <a:pathLst>
                <a:path w="30182" h="17476" extrusionOk="0">
                  <a:moveTo>
                    <a:pt x="8866" y="0"/>
                  </a:moveTo>
                  <a:lnTo>
                    <a:pt x="0" y="5153"/>
                  </a:lnTo>
                  <a:lnTo>
                    <a:pt x="21316" y="17476"/>
                  </a:lnTo>
                  <a:lnTo>
                    <a:pt x="30182" y="12323"/>
                  </a:lnTo>
                  <a:lnTo>
                    <a:pt x="886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6"/>
            <p:cNvSpPr/>
            <p:nvPr/>
          </p:nvSpPr>
          <p:spPr>
            <a:xfrm>
              <a:off x="2119275" y="2497025"/>
              <a:ext cx="756150" cy="438500"/>
            </a:xfrm>
            <a:custGeom>
              <a:avLst/>
              <a:gdLst/>
              <a:ahLst/>
              <a:cxnLst/>
              <a:rect l="l" t="t" r="r" b="b"/>
              <a:pathLst>
                <a:path w="30246" h="17540" extrusionOk="0">
                  <a:moveTo>
                    <a:pt x="8898" y="96"/>
                  </a:moveTo>
                  <a:lnTo>
                    <a:pt x="30118" y="12355"/>
                  </a:lnTo>
                  <a:lnTo>
                    <a:pt x="21348" y="17476"/>
                  </a:lnTo>
                  <a:lnTo>
                    <a:pt x="96" y="5185"/>
                  </a:lnTo>
                  <a:lnTo>
                    <a:pt x="8898" y="96"/>
                  </a:lnTo>
                  <a:close/>
                  <a:moveTo>
                    <a:pt x="8866" y="0"/>
                  </a:moveTo>
                  <a:lnTo>
                    <a:pt x="0" y="5153"/>
                  </a:lnTo>
                  <a:lnTo>
                    <a:pt x="0" y="5185"/>
                  </a:lnTo>
                  <a:lnTo>
                    <a:pt x="0" y="5217"/>
                  </a:lnTo>
                  <a:cubicBezTo>
                    <a:pt x="0" y="5217"/>
                    <a:pt x="21316" y="17540"/>
                    <a:pt x="21348" y="17540"/>
                  </a:cubicBezTo>
                  <a:lnTo>
                    <a:pt x="30214" y="12387"/>
                  </a:lnTo>
                  <a:lnTo>
                    <a:pt x="30246" y="12355"/>
                  </a:lnTo>
                  <a:cubicBezTo>
                    <a:pt x="30246" y="12323"/>
                    <a:pt x="30246" y="12323"/>
                    <a:pt x="30214" y="12323"/>
                  </a:cubicBezTo>
                  <a:lnTo>
                    <a:pt x="893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6"/>
            <p:cNvSpPr/>
            <p:nvPr/>
          </p:nvSpPr>
          <p:spPr>
            <a:xfrm>
              <a:off x="2652975" y="2791475"/>
              <a:ext cx="221650" cy="136850"/>
            </a:xfrm>
            <a:custGeom>
              <a:avLst/>
              <a:gdLst/>
              <a:ahLst/>
              <a:cxnLst/>
              <a:rect l="l" t="t" r="r" b="b"/>
              <a:pathLst>
                <a:path w="8866" h="5474" extrusionOk="0">
                  <a:moveTo>
                    <a:pt x="8866" y="1"/>
                  </a:moveTo>
                  <a:lnTo>
                    <a:pt x="0" y="5153"/>
                  </a:lnTo>
                  <a:lnTo>
                    <a:pt x="0" y="5474"/>
                  </a:lnTo>
                  <a:lnTo>
                    <a:pt x="8866" y="321"/>
                  </a:lnTo>
                  <a:lnTo>
                    <a:pt x="8866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6"/>
            <p:cNvSpPr/>
            <p:nvPr/>
          </p:nvSpPr>
          <p:spPr>
            <a:xfrm>
              <a:off x="2652175" y="2790675"/>
              <a:ext cx="223250" cy="138450"/>
            </a:xfrm>
            <a:custGeom>
              <a:avLst/>
              <a:gdLst/>
              <a:ahLst/>
              <a:cxnLst/>
              <a:rect l="l" t="t" r="r" b="b"/>
              <a:pathLst>
                <a:path w="8930" h="5538" extrusionOk="0">
                  <a:moveTo>
                    <a:pt x="8866" y="97"/>
                  </a:moveTo>
                  <a:lnTo>
                    <a:pt x="8866" y="321"/>
                  </a:lnTo>
                  <a:lnTo>
                    <a:pt x="64" y="5442"/>
                  </a:lnTo>
                  <a:lnTo>
                    <a:pt x="64" y="5217"/>
                  </a:lnTo>
                  <a:lnTo>
                    <a:pt x="8866" y="97"/>
                  </a:lnTo>
                  <a:close/>
                  <a:moveTo>
                    <a:pt x="8866" y="1"/>
                  </a:moveTo>
                  <a:lnTo>
                    <a:pt x="0" y="5153"/>
                  </a:lnTo>
                  <a:lnTo>
                    <a:pt x="0" y="5185"/>
                  </a:lnTo>
                  <a:lnTo>
                    <a:pt x="0" y="5506"/>
                  </a:lnTo>
                  <a:cubicBezTo>
                    <a:pt x="0" y="5506"/>
                    <a:pt x="0" y="5538"/>
                    <a:pt x="32" y="5538"/>
                  </a:cubicBezTo>
                  <a:lnTo>
                    <a:pt x="8898" y="385"/>
                  </a:lnTo>
                  <a:cubicBezTo>
                    <a:pt x="8930" y="385"/>
                    <a:pt x="8930" y="353"/>
                    <a:pt x="8930" y="353"/>
                  </a:cubicBezTo>
                  <a:lnTo>
                    <a:pt x="8930" y="33"/>
                  </a:lnTo>
                  <a:cubicBezTo>
                    <a:pt x="8930" y="33"/>
                    <a:pt x="8930" y="1"/>
                    <a:pt x="889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6"/>
            <p:cNvSpPr/>
            <p:nvPr/>
          </p:nvSpPr>
          <p:spPr>
            <a:xfrm>
              <a:off x="2120075" y="2613050"/>
              <a:ext cx="532925" cy="315275"/>
            </a:xfrm>
            <a:custGeom>
              <a:avLst/>
              <a:gdLst/>
              <a:ahLst/>
              <a:cxnLst/>
              <a:rect l="l" t="t" r="r" b="b"/>
              <a:pathLst>
                <a:path w="21317" h="12611" extrusionOk="0">
                  <a:moveTo>
                    <a:pt x="0" y="0"/>
                  </a:moveTo>
                  <a:lnTo>
                    <a:pt x="0" y="288"/>
                  </a:lnTo>
                  <a:lnTo>
                    <a:pt x="21316" y="12611"/>
                  </a:lnTo>
                  <a:lnTo>
                    <a:pt x="21316" y="12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6"/>
            <p:cNvSpPr/>
            <p:nvPr/>
          </p:nvSpPr>
          <p:spPr>
            <a:xfrm>
              <a:off x="2119275" y="2611450"/>
              <a:ext cx="534525" cy="317675"/>
            </a:xfrm>
            <a:custGeom>
              <a:avLst/>
              <a:gdLst/>
              <a:ahLst/>
              <a:cxnLst/>
              <a:rect l="l" t="t" r="r" b="b"/>
              <a:pathLst>
                <a:path w="21381" h="12707" extrusionOk="0">
                  <a:moveTo>
                    <a:pt x="64" y="96"/>
                  </a:moveTo>
                  <a:lnTo>
                    <a:pt x="21316" y="12386"/>
                  </a:lnTo>
                  <a:lnTo>
                    <a:pt x="21316" y="12611"/>
                  </a:lnTo>
                  <a:lnTo>
                    <a:pt x="64" y="352"/>
                  </a:lnTo>
                  <a:lnTo>
                    <a:pt x="64" y="96"/>
                  </a:lnTo>
                  <a:close/>
                  <a:moveTo>
                    <a:pt x="0" y="0"/>
                  </a:moveTo>
                  <a:lnTo>
                    <a:pt x="0" y="64"/>
                  </a:lnTo>
                  <a:lnTo>
                    <a:pt x="0" y="352"/>
                  </a:lnTo>
                  <a:lnTo>
                    <a:pt x="0" y="384"/>
                  </a:lnTo>
                  <a:cubicBezTo>
                    <a:pt x="0" y="384"/>
                    <a:pt x="21316" y="12707"/>
                    <a:pt x="21348" y="12707"/>
                  </a:cubicBezTo>
                  <a:lnTo>
                    <a:pt x="21380" y="12675"/>
                  </a:lnTo>
                  <a:lnTo>
                    <a:pt x="21380" y="12354"/>
                  </a:lnTo>
                  <a:cubicBezTo>
                    <a:pt x="21380" y="12354"/>
                    <a:pt x="21380" y="12322"/>
                    <a:pt x="21348" y="123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6"/>
            <p:cNvSpPr/>
            <p:nvPr/>
          </p:nvSpPr>
          <p:spPr>
            <a:xfrm>
              <a:off x="2120075" y="2483425"/>
              <a:ext cx="754550" cy="436900"/>
            </a:xfrm>
            <a:custGeom>
              <a:avLst/>
              <a:gdLst/>
              <a:ahLst/>
              <a:cxnLst/>
              <a:rect l="l" t="t" r="r" b="b"/>
              <a:pathLst>
                <a:path w="30182" h="17476" extrusionOk="0">
                  <a:moveTo>
                    <a:pt x="8866" y="0"/>
                  </a:moveTo>
                  <a:lnTo>
                    <a:pt x="0" y="5185"/>
                  </a:lnTo>
                  <a:lnTo>
                    <a:pt x="21316" y="17475"/>
                  </a:lnTo>
                  <a:lnTo>
                    <a:pt x="30182" y="12323"/>
                  </a:lnTo>
                  <a:lnTo>
                    <a:pt x="886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6"/>
            <p:cNvSpPr/>
            <p:nvPr/>
          </p:nvSpPr>
          <p:spPr>
            <a:xfrm>
              <a:off x="2119275" y="2482625"/>
              <a:ext cx="756150" cy="438500"/>
            </a:xfrm>
            <a:custGeom>
              <a:avLst/>
              <a:gdLst/>
              <a:ahLst/>
              <a:cxnLst/>
              <a:rect l="l" t="t" r="r" b="b"/>
              <a:pathLst>
                <a:path w="30246" h="17540" extrusionOk="0">
                  <a:moveTo>
                    <a:pt x="8898" y="96"/>
                  </a:moveTo>
                  <a:lnTo>
                    <a:pt x="30118" y="12355"/>
                  </a:lnTo>
                  <a:lnTo>
                    <a:pt x="21348" y="17475"/>
                  </a:lnTo>
                  <a:lnTo>
                    <a:pt x="96" y="5217"/>
                  </a:lnTo>
                  <a:lnTo>
                    <a:pt x="8898" y="96"/>
                  </a:lnTo>
                  <a:close/>
                  <a:moveTo>
                    <a:pt x="8866" y="0"/>
                  </a:moveTo>
                  <a:lnTo>
                    <a:pt x="0" y="5153"/>
                  </a:lnTo>
                  <a:lnTo>
                    <a:pt x="0" y="5217"/>
                  </a:lnTo>
                  <a:lnTo>
                    <a:pt x="0" y="5249"/>
                  </a:lnTo>
                  <a:cubicBezTo>
                    <a:pt x="0" y="5249"/>
                    <a:pt x="21316" y="17539"/>
                    <a:pt x="21348" y="17539"/>
                  </a:cubicBezTo>
                  <a:lnTo>
                    <a:pt x="30214" y="12387"/>
                  </a:lnTo>
                  <a:cubicBezTo>
                    <a:pt x="30246" y="12387"/>
                    <a:pt x="30246" y="12355"/>
                    <a:pt x="30246" y="12355"/>
                  </a:cubicBezTo>
                  <a:cubicBezTo>
                    <a:pt x="30246" y="12355"/>
                    <a:pt x="30246" y="12323"/>
                    <a:pt x="30214" y="12323"/>
                  </a:cubicBezTo>
                  <a:lnTo>
                    <a:pt x="893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6"/>
            <p:cNvSpPr/>
            <p:nvPr/>
          </p:nvSpPr>
          <p:spPr>
            <a:xfrm>
              <a:off x="2652975" y="2777075"/>
              <a:ext cx="221650" cy="136850"/>
            </a:xfrm>
            <a:custGeom>
              <a:avLst/>
              <a:gdLst/>
              <a:ahLst/>
              <a:cxnLst/>
              <a:rect l="l" t="t" r="r" b="b"/>
              <a:pathLst>
                <a:path w="8866" h="5474" extrusionOk="0">
                  <a:moveTo>
                    <a:pt x="8866" y="0"/>
                  </a:moveTo>
                  <a:lnTo>
                    <a:pt x="0" y="5153"/>
                  </a:lnTo>
                  <a:lnTo>
                    <a:pt x="0" y="5473"/>
                  </a:lnTo>
                  <a:lnTo>
                    <a:pt x="8866" y="320"/>
                  </a:lnTo>
                  <a:lnTo>
                    <a:pt x="886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6"/>
            <p:cNvSpPr/>
            <p:nvPr/>
          </p:nvSpPr>
          <p:spPr>
            <a:xfrm>
              <a:off x="2652175" y="2776275"/>
              <a:ext cx="223250" cy="138450"/>
            </a:xfrm>
            <a:custGeom>
              <a:avLst/>
              <a:gdLst/>
              <a:ahLst/>
              <a:cxnLst/>
              <a:rect l="l" t="t" r="r" b="b"/>
              <a:pathLst>
                <a:path w="8930" h="5538" extrusionOk="0">
                  <a:moveTo>
                    <a:pt x="8866" y="96"/>
                  </a:moveTo>
                  <a:lnTo>
                    <a:pt x="8866" y="320"/>
                  </a:lnTo>
                  <a:lnTo>
                    <a:pt x="64" y="5441"/>
                  </a:lnTo>
                  <a:lnTo>
                    <a:pt x="64" y="5217"/>
                  </a:lnTo>
                  <a:lnTo>
                    <a:pt x="8866" y="96"/>
                  </a:lnTo>
                  <a:close/>
                  <a:moveTo>
                    <a:pt x="8866" y="0"/>
                  </a:moveTo>
                  <a:lnTo>
                    <a:pt x="0" y="5153"/>
                  </a:lnTo>
                  <a:lnTo>
                    <a:pt x="0" y="5185"/>
                  </a:lnTo>
                  <a:lnTo>
                    <a:pt x="0" y="5505"/>
                  </a:lnTo>
                  <a:cubicBezTo>
                    <a:pt x="0" y="5505"/>
                    <a:pt x="0" y="5537"/>
                    <a:pt x="32" y="5537"/>
                  </a:cubicBezTo>
                  <a:lnTo>
                    <a:pt x="8898" y="384"/>
                  </a:lnTo>
                  <a:cubicBezTo>
                    <a:pt x="8930" y="384"/>
                    <a:pt x="8930" y="352"/>
                    <a:pt x="8930" y="352"/>
                  </a:cubicBezTo>
                  <a:lnTo>
                    <a:pt x="8930" y="32"/>
                  </a:lnTo>
                  <a:cubicBezTo>
                    <a:pt x="8930" y="32"/>
                    <a:pt x="8930" y="0"/>
                    <a:pt x="889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6"/>
            <p:cNvSpPr/>
            <p:nvPr/>
          </p:nvSpPr>
          <p:spPr>
            <a:xfrm>
              <a:off x="2120075" y="2598650"/>
              <a:ext cx="532925" cy="315275"/>
            </a:xfrm>
            <a:custGeom>
              <a:avLst/>
              <a:gdLst/>
              <a:ahLst/>
              <a:cxnLst/>
              <a:rect l="l" t="t" r="r" b="b"/>
              <a:pathLst>
                <a:path w="21317" h="12611" extrusionOk="0">
                  <a:moveTo>
                    <a:pt x="0" y="0"/>
                  </a:moveTo>
                  <a:lnTo>
                    <a:pt x="0" y="320"/>
                  </a:lnTo>
                  <a:lnTo>
                    <a:pt x="21316" y="12610"/>
                  </a:lnTo>
                  <a:lnTo>
                    <a:pt x="21316" y="12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6"/>
            <p:cNvSpPr/>
            <p:nvPr/>
          </p:nvSpPr>
          <p:spPr>
            <a:xfrm>
              <a:off x="2119275" y="2597250"/>
              <a:ext cx="534525" cy="317475"/>
            </a:xfrm>
            <a:custGeom>
              <a:avLst/>
              <a:gdLst/>
              <a:ahLst/>
              <a:cxnLst/>
              <a:rect l="l" t="t" r="r" b="b"/>
              <a:pathLst>
                <a:path w="21381" h="12699" extrusionOk="0">
                  <a:moveTo>
                    <a:pt x="64" y="120"/>
                  </a:moveTo>
                  <a:lnTo>
                    <a:pt x="21316" y="12378"/>
                  </a:lnTo>
                  <a:lnTo>
                    <a:pt x="21316" y="12602"/>
                  </a:lnTo>
                  <a:lnTo>
                    <a:pt x="64" y="344"/>
                  </a:lnTo>
                  <a:lnTo>
                    <a:pt x="64" y="120"/>
                  </a:lnTo>
                  <a:close/>
                  <a:moveTo>
                    <a:pt x="28" y="0"/>
                  </a:moveTo>
                  <a:cubicBezTo>
                    <a:pt x="24" y="0"/>
                    <a:pt x="16" y="8"/>
                    <a:pt x="0" y="24"/>
                  </a:cubicBezTo>
                  <a:lnTo>
                    <a:pt x="0" y="56"/>
                  </a:lnTo>
                  <a:lnTo>
                    <a:pt x="0" y="344"/>
                  </a:lnTo>
                  <a:lnTo>
                    <a:pt x="0" y="376"/>
                  </a:lnTo>
                  <a:cubicBezTo>
                    <a:pt x="0" y="376"/>
                    <a:pt x="21316" y="12698"/>
                    <a:pt x="21348" y="12698"/>
                  </a:cubicBezTo>
                  <a:cubicBezTo>
                    <a:pt x="21380" y="12698"/>
                    <a:pt x="21380" y="12666"/>
                    <a:pt x="21380" y="12666"/>
                  </a:cubicBezTo>
                  <a:lnTo>
                    <a:pt x="21380" y="12346"/>
                  </a:lnTo>
                  <a:cubicBezTo>
                    <a:pt x="21380" y="12346"/>
                    <a:pt x="21380" y="12314"/>
                    <a:pt x="21348" y="12314"/>
                  </a:cubicBezTo>
                  <a:lnTo>
                    <a:pt x="32" y="24"/>
                  </a:lnTo>
                  <a:cubicBezTo>
                    <a:pt x="32" y="8"/>
                    <a:pt x="32" y="0"/>
                    <a:pt x="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6"/>
            <p:cNvSpPr/>
            <p:nvPr/>
          </p:nvSpPr>
          <p:spPr>
            <a:xfrm>
              <a:off x="2120075" y="2469825"/>
              <a:ext cx="754550" cy="436100"/>
            </a:xfrm>
            <a:custGeom>
              <a:avLst/>
              <a:gdLst/>
              <a:ahLst/>
              <a:cxnLst/>
              <a:rect l="l" t="t" r="r" b="b"/>
              <a:pathLst>
                <a:path w="30182" h="17444" extrusionOk="0">
                  <a:moveTo>
                    <a:pt x="8866" y="0"/>
                  </a:moveTo>
                  <a:lnTo>
                    <a:pt x="0" y="5153"/>
                  </a:lnTo>
                  <a:lnTo>
                    <a:pt x="21316" y="17443"/>
                  </a:lnTo>
                  <a:lnTo>
                    <a:pt x="30182" y="12290"/>
                  </a:lnTo>
                  <a:lnTo>
                    <a:pt x="8866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6"/>
            <p:cNvSpPr/>
            <p:nvPr/>
          </p:nvSpPr>
          <p:spPr>
            <a:xfrm>
              <a:off x="2119275" y="2468425"/>
              <a:ext cx="756150" cy="438300"/>
            </a:xfrm>
            <a:custGeom>
              <a:avLst/>
              <a:gdLst/>
              <a:ahLst/>
              <a:cxnLst/>
              <a:rect l="l" t="t" r="r" b="b"/>
              <a:pathLst>
                <a:path w="30246" h="17532" extrusionOk="0">
                  <a:moveTo>
                    <a:pt x="8898" y="88"/>
                  </a:moveTo>
                  <a:lnTo>
                    <a:pt x="30118" y="12346"/>
                  </a:lnTo>
                  <a:lnTo>
                    <a:pt x="21348" y="17467"/>
                  </a:lnTo>
                  <a:lnTo>
                    <a:pt x="96" y="5209"/>
                  </a:lnTo>
                  <a:lnTo>
                    <a:pt x="8898" y="88"/>
                  </a:lnTo>
                  <a:close/>
                  <a:moveTo>
                    <a:pt x="8898" y="0"/>
                  </a:moveTo>
                  <a:cubicBezTo>
                    <a:pt x="8890" y="0"/>
                    <a:pt x="8882" y="8"/>
                    <a:pt x="8866" y="24"/>
                  </a:cubicBezTo>
                  <a:lnTo>
                    <a:pt x="0" y="5177"/>
                  </a:lnTo>
                  <a:lnTo>
                    <a:pt x="0" y="5209"/>
                  </a:lnTo>
                  <a:lnTo>
                    <a:pt x="0" y="5241"/>
                  </a:lnTo>
                  <a:cubicBezTo>
                    <a:pt x="0" y="5241"/>
                    <a:pt x="21316" y="17531"/>
                    <a:pt x="21348" y="17531"/>
                  </a:cubicBezTo>
                  <a:lnTo>
                    <a:pt x="30214" y="12378"/>
                  </a:lnTo>
                  <a:cubicBezTo>
                    <a:pt x="30246" y="12378"/>
                    <a:pt x="30246" y="12346"/>
                    <a:pt x="30246" y="12346"/>
                  </a:cubicBezTo>
                  <a:cubicBezTo>
                    <a:pt x="30246" y="12346"/>
                    <a:pt x="30246" y="12314"/>
                    <a:pt x="30214" y="12314"/>
                  </a:cubicBezTo>
                  <a:lnTo>
                    <a:pt x="8930" y="24"/>
                  </a:lnTo>
                  <a:cubicBezTo>
                    <a:pt x="8914" y="8"/>
                    <a:pt x="8906" y="0"/>
                    <a:pt x="889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6"/>
            <p:cNvSpPr/>
            <p:nvPr/>
          </p:nvSpPr>
          <p:spPr>
            <a:xfrm>
              <a:off x="2179275" y="2503425"/>
              <a:ext cx="636150" cy="368900"/>
            </a:xfrm>
            <a:custGeom>
              <a:avLst/>
              <a:gdLst/>
              <a:ahLst/>
              <a:cxnLst/>
              <a:rect l="l" t="t" r="r" b="b"/>
              <a:pathLst>
                <a:path w="25446" h="14756" extrusionOk="0">
                  <a:moveTo>
                    <a:pt x="7458" y="0"/>
                  </a:moveTo>
                  <a:lnTo>
                    <a:pt x="1" y="4353"/>
                  </a:lnTo>
                  <a:lnTo>
                    <a:pt x="17956" y="14755"/>
                  </a:lnTo>
                  <a:lnTo>
                    <a:pt x="25445" y="10402"/>
                  </a:lnTo>
                  <a:lnTo>
                    <a:pt x="7458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6"/>
            <p:cNvSpPr/>
            <p:nvPr/>
          </p:nvSpPr>
          <p:spPr>
            <a:xfrm>
              <a:off x="2178475" y="2502625"/>
              <a:ext cx="637750" cy="370500"/>
            </a:xfrm>
            <a:custGeom>
              <a:avLst/>
              <a:gdLst/>
              <a:ahLst/>
              <a:cxnLst/>
              <a:rect l="l" t="t" r="r" b="b"/>
              <a:pathLst>
                <a:path w="25510" h="14820" extrusionOk="0">
                  <a:moveTo>
                    <a:pt x="7490" y="96"/>
                  </a:moveTo>
                  <a:lnTo>
                    <a:pt x="25413" y="10434"/>
                  </a:lnTo>
                  <a:lnTo>
                    <a:pt x="17988" y="14723"/>
                  </a:lnTo>
                  <a:lnTo>
                    <a:pt x="97" y="4385"/>
                  </a:lnTo>
                  <a:lnTo>
                    <a:pt x="7490" y="96"/>
                  </a:lnTo>
                  <a:close/>
                  <a:moveTo>
                    <a:pt x="7490" y="0"/>
                  </a:moveTo>
                  <a:lnTo>
                    <a:pt x="1" y="4353"/>
                  </a:lnTo>
                  <a:lnTo>
                    <a:pt x="1" y="4385"/>
                  </a:lnTo>
                  <a:lnTo>
                    <a:pt x="1" y="4417"/>
                  </a:lnTo>
                  <a:lnTo>
                    <a:pt x="17988" y="14819"/>
                  </a:lnTo>
                  <a:lnTo>
                    <a:pt x="18020" y="14819"/>
                  </a:lnTo>
                  <a:lnTo>
                    <a:pt x="25509" y="10466"/>
                  </a:lnTo>
                  <a:lnTo>
                    <a:pt x="25509" y="10434"/>
                  </a:lnTo>
                  <a:lnTo>
                    <a:pt x="25509" y="10402"/>
                  </a:lnTo>
                  <a:lnTo>
                    <a:pt x="752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6"/>
            <p:cNvSpPr/>
            <p:nvPr/>
          </p:nvSpPr>
          <p:spPr>
            <a:xfrm>
              <a:off x="2370525" y="2613850"/>
              <a:ext cx="241650" cy="127450"/>
            </a:xfrm>
            <a:custGeom>
              <a:avLst/>
              <a:gdLst/>
              <a:ahLst/>
              <a:cxnLst/>
              <a:rect l="l" t="t" r="r" b="b"/>
              <a:pathLst>
                <a:path w="9666" h="5098" extrusionOk="0">
                  <a:moveTo>
                    <a:pt x="6753" y="1216"/>
                  </a:moveTo>
                  <a:lnTo>
                    <a:pt x="7265" y="1504"/>
                  </a:lnTo>
                  <a:lnTo>
                    <a:pt x="6625" y="1889"/>
                  </a:lnTo>
                  <a:cubicBezTo>
                    <a:pt x="6881" y="2081"/>
                    <a:pt x="6977" y="2273"/>
                    <a:pt x="6977" y="2497"/>
                  </a:cubicBezTo>
                  <a:lnTo>
                    <a:pt x="6305" y="2529"/>
                  </a:lnTo>
                  <a:cubicBezTo>
                    <a:pt x="6273" y="2305"/>
                    <a:pt x="6177" y="2145"/>
                    <a:pt x="5921" y="2017"/>
                  </a:cubicBezTo>
                  <a:cubicBezTo>
                    <a:pt x="5786" y="1939"/>
                    <a:pt x="5638" y="1897"/>
                    <a:pt x="5507" y="1897"/>
                  </a:cubicBezTo>
                  <a:cubicBezTo>
                    <a:pt x="5422" y="1897"/>
                    <a:pt x="5344" y="1915"/>
                    <a:pt x="5281" y="1953"/>
                  </a:cubicBezTo>
                  <a:cubicBezTo>
                    <a:pt x="5089" y="2049"/>
                    <a:pt x="5121" y="2177"/>
                    <a:pt x="5441" y="2497"/>
                  </a:cubicBezTo>
                  <a:cubicBezTo>
                    <a:pt x="5793" y="2913"/>
                    <a:pt x="5889" y="3233"/>
                    <a:pt x="5377" y="3521"/>
                  </a:cubicBezTo>
                  <a:cubicBezTo>
                    <a:pt x="5131" y="3662"/>
                    <a:pt x="4836" y="3735"/>
                    <a:pt x="4519" y="3735"/>
                  </a:cubicBezTo>
                  <a:cubicBezTo>
                    <a:pt x="4260" y="3735"/>
                    <a:pt x="3987" y="3686"/>
                    <a:pt x="3713" y="3585"/>
                  </a:cubicBezTo>
                  <a:lnTo>
                    <a:pt x="3041" y="3969"/>
                  </a:lnTo>
                  <a:lnTo>
                    <a:pt x="2529" y="3681"/>
                  </a:lnTo>
                  <a:lnTo>
                    <a:pt x="3201" y="3297"/>
                  </a:lnTo>
                  <a:cubicBezTo>
                    <a:pt x="2817" y="3041"/>
                    <a:pt x="2657" y="2785"/>
                    <a:pt x="2657" y="2529"/>
                  </a:cubicBezTo>
                  <a:lnTo>
                    <a:pt x="3393" y="2497"/>
                  </a:lnTo>
                  <a:cubicBezTo>
                    <a:pt x="3393" y="2721"/>
                    <a:pt x="3521" y="2913"/>
                    <a:pt x="3809" y="3073"/>
                  </a:cubicBezTo>
                  <a:cubicBezTo>
                    <a:pt x="3967" y="3178"/>
                    <a:pt x="4126" y="3226"/>
                    <a:pt x="4274" y="3226"/>
                  </a:cubicBezTo>
                  <a:cubicBezTo>
                    <a:pt x="4395" y="3226"/>
                    <a:pt x="4508" y="3194"/>
                    <a:pt x="4609" y="3137"/>
                  </a:cubicBezTo>
                  <a:cubicBezTo>
                    <a:pt x="4833" y="3041"/>
                    <a:pt x="4801" y="2913"/>
                    <a:pt x="4513" y="2593"/>
                  </a:cubicBezTo>
                  <a:cubicBezTo>
                    <a:pt x="4065" y="2113"/>
                    <a:pt x="4097" y="1825"/>
                    <a:pt x="4513" y="1600"/>
                  </a:cubicBezTo>
                  <a:cubicBezTo>
                    <a:pt x="4737" y="1472"/>
                    <a:pt x="5009" y="1408"/>
                    <a:pt x="5293" y="1408"/>
                  </a:cubicBezTo>
                  <a:cubicBezTo>
                    <a:pt x="5577" y="1408"/>
                    <a:pt x="5873" y="1472"/>
                    <a:pt x="6145" y="1600"/>
                  </a:cubicBezTo>
                  <a:lnTo>
                    <a:pt x="6753" y="1216"/>
                  </a:lnTo>
                  <a:close/>
                  <a:moveTo>
                    <a:pt x="4821" y="0"/>
                  </a:moveTo>
                  <a:cubicBezTo>
                    <a:pt x="3697" y="0"/>
                    <a:pt x="2577" y="256"/>
                    <a:pt x="1728" y="768"/>
                  </a:cubicBezTo>
                  <a:cubicBezTo>
                    <a:pt x="0" y="1761"/>
                    <a:pt x="0" y="3361"/>
                    <a:pt x="1728" y="4353"/>
                  </a:cubicBezTo>
                  <a:cubicBezTo>
                    <a:pt x="2593" y="4849"/>
                    <a:pt x="3721" y="5097"/>
                    <a:pt x="4849" y="5097"/>
                  </a:cubicBezTo>
                  <a:cubicBezTo>
                    <a:pt x="5977" y="5097"/>
                    <a:pt x="7105" y="4849"/>
                    <a:pt x="7970" y="4353"/>
                  </a:cubicBezTo>
                  <a:cubicBezTo>
                    <a:pt x="9666" y="3361"/>
                    <a:pt x="9666" y="1761"/>
                    <a:pt x="7938" y="768"/>
                  </a:cubicBezTo>
                  <a:cubicBezTo>
                    <a:pt x="7073" y="256"/>
                    <a:pt x="5945" y="0"/>
                    <a:pt x="48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6"/>
            <p:cNvSpPr/>
            <p:nvPr/>
          </p:nvSpPr>
          <p:spPr>
            <a:xfrm>
              <a:off x="2380925" y="2613050"/>
              <a:ext cx="221650" cy="128850"/>
            </a:xfrm>
            <a:custGeom>
              <a:avLst/>
              <a:gdLst/>
              <a:ahLst/>
              <a:cxnLst/>
              <a:rect l="l" t="t" r="r" b="b"/>
              <a:pathLst>
                <a:path w="8866" h="5154" extrusionOk="0">
                  <a:moveTo>
                    <a:pt x="6337" y="1280"/>
                  </a:moveTo>
                  <a:lnTo>
                    <a:pt x="6785" y="1536"/>
                  </a:lnTo>
                  <a:lnTo>
                    <a:pt x="6177" y="1857"/>
                  </a:lnTo>
                  <a:lnTo>
                    <a:pt x="6177" y="1889"/>
                  </a:lnTo>
                  <a:lnTo>
                    <a:pt x="6177" y="1921"/>
                  </a:lnTo>
                  <a:cubicBezTo>
                    <a:pt x="6401" y="2113"/>
                    <a:pt x="6529" y="2273"/>
                    <a:pt x="6529" y="2465"/>
                  </a:cubicBezTo>
                  <a:lnTo>
                    <a:pt x="5921" y="2497"/>
                  </a:lnTo>
                  <a:cubicBezTo>
                    <a:pt x="5889" y="2305"/>
                    <a:pt x="5761" y="2145"/>
                    <a:pt x="5537" y="2017"/>
                  </a:cubicBezTo>
                  <a:cubicBezTo>
                    <a:pt x="5393" y="1926"/>
                    <a:pt x="5249" y="1887"/>
                    <a:pt x="5116" y="1887"/>
                  </a:cubicBezTo>
                  <a:cubicBezTo>
                    <a:pt x="5013" y="1887"/>
                    <a:pt x="4917" y="1911"/>
                    <a:pt x="4833" y="1953"/>
                  </a:cubicBezTo>
                  <a:cubicBezTo>
                    <a:pt x="4769" y="1985"/>
                    <a:pt x="4737" y="2017"/>
                    <a:pt x="4705" y="2113"/>
                  </a:cubicBezTo>
                  <a:cubicBezTo>
                    <a:pt x="4705" y="2209"/>
                    <a:pt x="4801" y="2337"/>
                    <a:pt x="4993" y="2561"/>
                  </a:cubicBezTo>
                  <a:cubicBezTo>
                    <a:pt x="5217" y="2817"/>
                    <a:pt x="5313" y="2977"/>
                    <a:pt x="5281" y="3137"/>
                  </a:cubicBezTo>
                  <a:cubicBezTo>
                    <a:pt x="5249" y="3265"/>
                    <a:pt x="5153" y="3393"/>
                    <a:pt x="4929" y="3521"/>
                  </a:cubicBezTo>
                  <a:cubicBezTo>
                    <a:pt x="4714" y="3653"/>
                    <a:pt x="4448" y="3717"/>
                    <a:pt x="4157" y="3717"/>
                  </a:cubicBezTo>
                  <a:cubicBezTo>
                    <a:pt x="3885" y="3717"/>
                    <a:pt x="3591" y="3661"/>
                    <a:pt x="3297" y="3553"/>
                  </a:cubicBezTo>
                  <a:lnTo>
                    <a:pt x="3265" y="3585"/>
                  </a:lnTo>
                  <a:lnTo>
                    <a:pt x="2625" y="3969"/>
                  </a:lnTo>
                  <a:lnTo>
                    <a:pt x="2209" y="3713"/>
                  </a:lnTo>
                  <a:lnTo>
                    <a:pt x="2785" y="3361"/>
                  </a:lnTo>
                  <a:cubicBezTo>
                    <a:pt x="2817" y="3361"/>
                    <a:pt x="2817" y="3329"/>
                    <a:pt x="2817" y="3329"/>
                  </a:cubicBezTo>
                  <a:cubicBezTo>
                    <a:pt x="2817" y="3297"/>
                    <a:pt x="2817" y="3297"/>
                    <a:pt x="2785" y="3297"/>
                  </a:cubicBezTo>
                  <a:cubicBezTo>
                    <a:pt x="2497" y="3073"/>
                    <a:pt x="2305" y="2849"/>
                    <a:pt x="2273" y="2593"/>
                  </a:cubicBezTo>
                  <a:lnTo>
                    <a:pt x="2945" y="2561"/>
                  </a:lnTo>
                  <a:cubicBezTo>
                    <a:pt x="2977" y="2817"/>
                    <a:pt x="3105" y="2977"/>
                    <a:pt x="3393" y="3137"/>
                  </a:cubicBezTo>
                  <a:cubicBezTo>
                    <a:pt x="3551" y="3242"/>
                    <a:pt x="3720" y="3290"/>
                    <a:pt x="3876" y="3290"/>
                  </a:cubicBezTo>
                  <a:cubicBezTo>
                    <a:pt x="4004" y="3290"/>
                    <a:pt x="4124" y="3258"/>
                    <a:pt x="4225" y="3201"/>
                  </a:cubicBezTo>
                  <a:cubicBezTo>
                    <a:pt x="4321" y="3137"/>
                    <a:pt x="4353" y="3105"/>
                    <a:pt x="4385" y="3009"/>
                  </a:cubicBezTo>
                  <a:cubicBezTo>
                    <a:pt x="4385" y="2913"/>
                    <a:pt x="4321" y="2817"/>
                    <a:pt x="4129" y="2593"/>
                  </a:cubicBezTo>
                  <a:cubicBezTo>
                    <a:pt x="3905" y="2337"/>
                    <a:pt x="3809" y="2145"/>
                    <a:pt x="3809" y="1985"/>
                  </a:cubicBezTo>
                  <a:cubicBezTo>
                    <a:pt x="3841" y="1857"/>
                    <a:pt x="3937" y="1761"/>
                    <a:pt x="4129" y="1632"/>
                  </a:cubicBezTo>
                  <a:cubicBezTo>
                    <a:pt x="4337" y="1520"/>
                    <a:pt x="4593" y="1464"/>
                    <a:pt x="4865" y="1464"/>
                  </a:cubicBezTo>
                  <a:cubicBezTo>
                    <a:pt x="5137" y="1464"/>
                    <a:pt x="5425" y="1520"/>
                    <a:pt x="5697" y="1632"/>
                  </a:cubicBezTo>
                  <a:cubicBezTo>
                    <a:pt x="5708" y="1643"/>
                    <a:pt x="5715" y="1647"/>
                    <a:pt x="5720" y="1647"/>
                  </a:cubicBezTo>
                  <a:cubicBezTo>
                    <a:pt x="5729" y="1647"/>
                    <a:pt x="5729" y="1632"/>
                    <a:pt x="5729" y="1632"/>
                  </a:cubicBezTo>
                  <a:lnTo>
                    <a:pt x="6337" y="1280"/>
                  </a:lnTo>
                  <a:close/>
                  <a:moveTo>
                    <a:pt x="6337" y="1216"/>
                  </a:moveTo>
                  <a:lnTo>
                    <a:pt x="5729" y="1568"/>
                  </a:lnTo>
                  <a:cubicBezTo>
                    <a:pt x="5451" y="1460"/>
                    <a:pt x="5157" y="1404"/>
                    <a:pt x="4882" y="1404"/>
                  </a:cubicBezTo>
                  <a:cubicBezTo>
                    <a:pt x="4587" y="1404"/>
                    <a:pt x="4312" y="1468"/>
                    <a:pt x="4097" y="1600"/>
                  </a:cubicBezTo>
                  <a:cubicBezTo>
                    <a:pt x="3873" y="1696"/>
                    <a:pt x="3777" y="1857"/>
                    <a:pt x="3745" y="1985"/>
                  </a:cubicBezTo>
                  <a:cubicBezTo>
                    <a:pt x="3713" y="2177"/>
                    <a:pt x="3841" y="2401"/>
                    <a:pt x="4065" y="2657"/>
                  </a:cubicBezTo>
                  <a:cubicBezTo>
                    <a:pt x="4257" y="2849"/>
                    <a:pt x="4321" y="2945"/>
                    <a:pt x="4289" y="3009"/>
                  </a:cubicBezTo>
                  <a:cubicBezTo>
                    <a:pt x="4289" y="3073"/>
                    <a:pt x="4257" y="3105"/>
                    <a:pt x="4161" y="3137"/>
                  </a:cubicBezTo>
                  <a:cubicBezTo>
                    <a:pt x="4081" y="3190"/>
                    <a:pt x="3984" y="3216"/>
                    <a:pt x="3880" y="3216"/>
                  </a:cubicBezTo>
                  <a:cubicBezTo>
                    <a:pt x="3734" y="3216"/>
                    <a:pt x="3574" y="3166"/>
                    <a:pt x="3425" y="3073"/>
                  </a:cubicBezTo>
                  <a:cubicBezTo>
                    <a:pt x="3169" y="2945"/>
                    <a:pt x="3009" y="2753"/>
                    <a:pt x="3009" y="2529"/>
                  </a:cubicBezTo>
                  <a:lnTo>
                    <a:pt x="2977" y="2497"/>
                  </a:lnTo>
                  <a:lnTo>
                    <a:pt x="2241" y="2529"/>
                  </a:lnTo>
                  <a:cubicBezTo>
                    <a:pt x="2241" y="2529"/>
                    <a:pt x="2209" y="2529"/>
                    <a:pt x="2209" y="2561"/>
                  </a:cubicBezTo>
                  <a:cubicBezTo>
                    <a:pt x="2209" y="2753"/>
                    <a:pt x="2305" y="3041"/>
                    <a:pt x="2721" y="3329"/>
                  </a:cubicBezTo>
                  <a:lnTo>
                    <a:pt x="2113" y="3681"/>
                  </a:lnTo>
                  <a:lnTo>
                    <a:pt x="2081" y="3713"/>
                  </a:lnTo>
                  <a:lnTo>
                    <a:pt x="2113" y="3745"/>
                  </a:lnTo>
                  <a:cubicBezTo>
                    <a:pt x="2113" y="3745"/>
                    <a:pt x="2593" y="4033"/>
                    <a:pt x="2625" y="4033"/>
                  </a:cubicBezTo>
                  <a:lnTo>
                    <a:pt x="3297" y="3649"/>
                  </a:lnTo>
                  <a:cubicBezTo>
                    <a:pt x="3556" y="3750"/>
                    <a:pt x="3828" y="3799"/>
                    <a:pt x="4090" y="3799"/>
                  </a:cubicBezTo>
                  <a:cubicBezTo>
                    <a:pt x="4410" y="3799"/>
                    <a:pt x="4715" y="3726"/>
                    <a:pt x="4961" y="3585"/>
                  </a:cubicBezTo>
                  <a:cubicBezTo>
                    <a:pt x="5185" y="3457"/>
                    <a:pt x="5313" y="3329"/>
                    <a:pt x="5345" y="3169"/>
                  </a:cubicBezTo>
                  <a:cubicBezTo>
                    <a:pt x="5377" y="2977"/>
                    <a:pt x="5281" y="2785"/>
                    <a:pt x="5025" y="2529"/>
                  </a:cubicBezTo>
                  <a:cubicBezTo>
                    <a:pt x="4865" y="2337"/>
                    <a:pt x="4769" y="2209"/>
                    <a:pt x="4769" y="2113"/>
                  </a:cubicBezTo>
                  <a:cubicBezTo>
                    <a:pt x="4769" y="2081"/>
                    <a:pt x="4801" y="2049"/>
                    <a:pt x="4865" y="2017"/>
                  </a:cubicBezTo>
                  <a:cubicBezTo>
                    <a:pt x="4928" y="1979"/>
                    <a:pt x="5001" y="1961"/>
                    <a:pt x="5082" y="1961"/>
                  </a:cubicBezTo>
                  <a:cubicBezTo>
                    <a:pt x="5207" y="1961"/>
                    <a:pt x="5350" y="2003"/>
                    <a:pt x="5505" y="2081"/>
                  </a:cubicBezTo>
                  <a:cubicBezTo>
                    <a:pt x="5729" y="2209"/>
                    <a:pt x="5825" y="2369"/>
                    <a:pt x="5857" y="2561"/>
                  </a:cubicBezTo>
                  <a:lnTo>
                    <a:pt x="5889" y="2593"/>
                  </a:lnTo>
                  <a:lnTo>
                    <a:pt x="6561" y="2561"/>
                  </a:lnTo>
                  <a:cubicBezTo>
                    <a:pt x="6593" y="2561"/>
                    <a:pt x="6625" y="2529"/>
                    <a:pt x="6625" y="2529"/>
                  </a:cubicBezTo>
                  <a:cubicBezTo>
                    <a:pt x="6593" y="2305"/>
                    <a:pt x="6497" y="2113"/>
                    <a:pt x="6273" y="1921"/>
                  </a:cubicBezTo>
                  <a:lnTo>
                    <a:pt x="6849" y="1568"/>
                  </a:lnTo>
                  <a:cubicBezTo>
                    <a:pt x="6882" y="1568"/>
                    <a:pt x="6882" y="1568"/>
                    <a:pt x="6882" y="1536"/>
                  </a:cubicBezTo>
                  <a:cubicBezTo>
                    <a:pt x="6882" y="1536"/>
                    <a:pt x="6882" y="1504"/>
                    <a:pt x="6849" y="1504"/>
                  </a:cubicBezTo>
                  <a:lnTo>
                    <a:pt x="6369" y="1216"/>
                  </a:lnTo>
                  <a:close/>
                  <a:moveTo>
                    <a:pt x="4417" y="64"/>
                  </a:moveTo>
                  <a:cubicBezTo>
                    <a:pt x="5537" y="64"/>
                    <a:pt x="6657" y="320"/>
                    <a:pt x="7490" y="800"/>
                  </a:cubicBezTo>
                  <a:cubicBezTo>
                    <a:pt x="8322" y="1280"/>
                    <a:pt x="8770" y="1921"/>
                    <a:pt x="8770" y="2593"/>
                  </a:cubicBezTo>
                  <a:cubicBezTo>
                    <a:pt x="8770" y="3265"/>
                    <a:pt x="8322" y="3873"/>
                    <a:pt x="7522" y="4353"/>
                  </a:cubicBezTo>
                  <a:cubicBezTo>
                    <a:pt x="6673" y="4849"/>
                    <a:pt x="5553" y="5097"/>
                    <a:pt x="4433" y="5097"/>
                  </a:cubicBezTo>
                  <a:cubicBezTo>
                    <a:pt x="3313" y="5097"/>
                    <a:pt x="2193" y="4849"/>
                    <a:pt x="1344" y="4353"/>
                  </a:cubicBezTo>
                  <a:cubicBezTo>
                    <a:pt x="512" y="3873"/>
                    <a:pt x="64" y="3233"/>
                    <a:pt x="64" y="2593"/>
                  </a:cubicBezTo>
                  <a:cubicBezTo>
                    <a:pt x="64" y="1921"/>
                    <a:pt x="512" y="1280"/>
                    <a:pt x="1312" y="800"/>
                  </a:cubicBezTo>
                  <a:cubicBezTo>
                    <a:pt x="2177" y="320"/>
                    <a:pt x="3297" y="64"/>
                    <a:pt x="4417" y="64"/>
                  </a:cubicBezTo>
                  <a:close/>
                  <a:moveTo>
                    <a:pt x="4401" y="0"/>
                  </a:moveTo>
                  <a:cubicBezTo>
                    <a:pt x="3273" y="0"/>
                    <a:pt x="2145" y="256"/>
                    <a:pt x="1280" y="768"/>
                  </a:cubicBezTo>
                  <a:cubicBezTo>
                    <a:pt x="448" y="1248"/>
                    <a:pt x="0" y="1889"/>
                    <a:pt x="0" y="2593"/>
                  </a:cubicBezTo>
                  <a:cubicBezTo>
                    <a:pt x="0" y="3265"/>
                    <a:pt x="448" y="3937"/>
                    <a:pt x="1312" y="4417"/>
                  </a:cubicBezTo>
                  <a:cubicBezTo>
                    <a:pt x="2177" y="4929"/>
                    <a:pt x="3297" y="5153"/>
                    <a:pt x="4449" y="5153"/>
                  </a:cubicBezTo>
                  <a:cubicBezTo>
                    <a:pt x="5569" y="5153"/>
                    <a:pt x="6689" y="4929"/>
                    <a:pt x="7554" y="4417"/>
                  </a:cubicBezTo>
                  <a:cubicBezTo>
                    <a:pt x="8386" y="3937"/>
                    <a:pt x="8866" y="3297"/>
                    <a:pt x="8866" y="2593"/>
                  </a:cubicBezTo>
                  <a:cubicBezTo>
                    <a:pt x="8866" y="1889"/>
                    <a:pt x="8386" y="1248"/>
                    <a:pt x="7522" y="768"/>
                  </a:cubicBezTo>
                  <a:cubicBezTo>
                    <a:pt x="6657" y="256"/>
                    <a:pt x="5529" y="0"/>
                    <a:pt x="44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56"/>
            <p:cNvSpPr/>
            <p:nvPr/>
          </p:nvSpPr>
          <p:spPr>
            <a:xfrm>
              <a:off x="2434525" y="2644250"/>
              <a:ext cx="117650" cy="68825"/>
            </a:xfrm>
            <a:custGeom>
              <a:avLst/>
              <a:gdLst/>
              <a:ahLst/>
              <a:cxnLst/>
              <a:rect l="l" t="t" r="r" b="b"/>
              <a:pathLst>
                <a:path w="4706" h="2753" extrusionOk="0">
                  <a:moveTo>
                    <a:pt x="4225" y="0"/>
                  </a:moveTo>
                  <a:lnTo>
                    <a:pt x="3585" y="384"/>
                  </a:lnTo>
                  <a:cubicBezTo>
                    <a:pt x="3313" y="256"/>
                    <a:pt x="3017" y="192"/>
                    <a:pt x="2737" y="192"/>
                  </a:cubicBezTo>
                  <a:cubicBezTo>
                    <a:pt x="2457" y="192"/>
                    <a:pt x="2193" y="256"/>
                    <a:pt x="1985" y="384"/>
                  </a:cubicBezTo>
                  <a:cubicBezTo>
                    <a:pt x="1537" y="609"/>
                    <a:pt x="1537" y="897"/>
                    <a:pt x="1953" y="1377"/>
                  </a:cubicBezTo>
                  <a:cubicBezTo>
                    <a:pt x="2241" y="1697"/>
                    <a:pt x="2273" y="1825"/>
                    <a:pt x="2049" y="1921"/>
                  </a:cubicBezTo>
                  <a:cubicBezTo>
                    <a:pt x="1943" y="1981"/>
                    <a:pt x="1823" y="2013"/>
                    <a:pt x="1696" y="2013"/>
                  </a:cubicBezTo>
                  <a:cubicBezTo>
                    <a:pt x="1553" y="2013"/>
                    <a:pt x="1401" y="1973"/>
                    <a:pt x="1249" y="1889"/>
                  </a:cubicBezTo>
                  <a:cubicBezTo>
                    <a:pt x="961" y="1697"/>
                    <a:pt x="833" y="1505"/>
                    <a:pt x="833" y="1313"/>
                  </a:cubicBezTo>
                  <a:lnTo>
                    <a:pt x="97" y="1313"/>
                  </a:lnTo>
                  <a:cubicBezTo>
                    <a:pt x="97" y="1569"/>
                    <a:pt x="257" y="1825"/>
                    <a:pt x="641" y="2081"/>
                  </a:cubicBezTo>
                  <a:lnTo>
                    <a:pt x="1" y="2465"/>
                  </a:lnTo>
                  <a:lnTo>
                    <a:pt x="481" y="2753"/>
                  </a:lnTo>
                  <a:lnTo>
                    <a:pt x="1153" y="2369"/>
                  </a:lnTo>
                  <a:cubicBezTo>
                    <a:pt x="1427" y="2470"/>
                    <a:pt x="1700" y="2519"/>
                    <a:pt x="1959" y="2519"/>
                  </a:cubicBezTo>
                  <a:cubicBezTo>
                    <a:pt x="2276" y="2519"/>
                    <a:pt x="2571" y="2446"/>
                    <a:pt x="2817" y="2305"/>
                  </a:cubicBezTo>
                  <a:cubicBezTo>
                    <a:pt x="3329" y="2017"/>
                    <a:pt x="3233" y="1697"/>
                    <a:pt x="2881" y="1281"/>
                  </a:cubicBezTo>
                  <a:cubicBezTo>
                    <a:pt x="2561" y="961"/>
                    <a:pt x="2529" y="833"/>
                    <a:pt x="2721" y="737"/>
                  </a:cubicBezTo>
                  <a:cubicBezTo>
                    <a:pt x="2784" y="699"/>
                    <a:pt x="2862" y="681"/>
                    <a:pt x="2947" y="681"/>
                  </a:cubicBezTo>
                  <a:cubicBezTo>
                    <a:pt x="3078" y="681"/>
                    <a:pt x="3226" y="723"/>
                    <a:pt x="3361" y="801"/>
                  </a:cubicBezTo>
                  <a:cubicBezTo>
                    <a:pt x="3617" y="929"/>
                    <a:pt x="3745" y="1089"/>
                    <a:pt x="3745" y="1313"/>
                  </a:cubicBezTo>
                  <a:lnTo>
                    <a:pt x="4449" y="1281"/>
                  </a:lnTo>
                  <a:cubicBezTo>
                    <a:pt x="4417" y="1057"/>
                    <a:pt x="4321" y="865"/>
                    <a:pt x="4065" y="673"/>
                  </a:cubicBezTo>
                  <a:lnTo>
                    <a:pt x="4705" y="288"/>
                  </a:lnTo>
                  <a:lnTo>
                    <a:pt x="422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6"/>
            <p:cNvSpPr/>
            <p:nvPr/>
          </p:nvSpPr>
          <p:spPr>
            <a:xfrm>
              <a:off x="2432925" y="2643450"/>
              <a:ext cx="120050" cy="70425"/>
            </a:xfrm>
            <a:custGeom>
              <a:avLst/>
              <a:gdLst/>
              <a:ahLst/>
              <a:cxnLst/>
              <a:rect l="l" t="t" r="r" b="b"/>
              <a:pathLst>
                <a:path w="4802" h="2817" extrusionOk="0">
                  <a:moveTo>
                    <a:pt x="4257" y="64"/>
                  </a:moveTo>
                  <a:lnTo>
                    <a:pt x="4705" y="320"/>
                  </a:lnTo>
                  <a:lnTo>
                    <a:pt x="4097" y="641"/>
                  </a:lnTo>
                  <a:lnTo>
                    <a:pt x="4097" y="673"/>
                  </a:lnTo>
                  <a:lnTo>
                    <a:pt x="4097" y="705"/>
                  </a:lnTo>
                  <a:cubicBezTo>
                    <a:pt x="4321" y="897"/>
                    <a:pt x="4449" y="1057"/>
                    <a:pt x="4449" y="1249"/>
                  </a:cubicBezTo>
                  <a:lnTo>
                    <a:pt x="3841" y="1281"/>
                  </a:lnTo>
                  <a:cubicBezTo>
                    <a:pt x="3809" y="1089"/>
                    <a:pt x="3681" y="929"/>
                    <a:pt x="3457" y="801"/>
                  </a:cubicBezTo>
                  <a:cubicBezTo>
                    <a:pt x="3313" y="710"/>
                    <a:pt x="3169" y="671"/>
                    <a:pt x="3036" y="671"/>
                  </a:cubicBezTo>
                  <a:cubicBezTo>
                    <a:pt x="2933" y="671"/>
                    <a:pt x="2837" y="695"/>
                    <a:pt x="2753" y="737"/>
                  </a:cubicBezTo>
                  <a:cubicBezTo>
                    <a:pt x="2689" y="769"/>
                    <a:pt x="2657" y="801"/>
                    <a:pt x="2625" y="897"/>
                  </a:cubicBezTo>
                  <a:cubicBezTo>
                    <a:pt x="2625" y="993"/>
                    <a:pt x="2721" y="1121"/>
                    <a:pt x="2913" y="1345"/>
                  </a:cubicBezTo>
                  <a:cubicBezTo>
                    <a:pt x="3137" y="1601"/>
                    <a:pt x="3233" y="1761"/>
                    <a:pt x="3201" y="1921"/>
                  </a:cubicBezTo>
                  <a:cubicBezTo>
                    <a:pt x="3169" y="2049"/>
                    <a:pt x="3073" y="2177"/>
                    <a:pt x="2849" y="2305"/>
                  </a:cubicBezTo>
                  <a:cubicBezTo>
                    <a:pt x="2634" y="2437"/>
                    <a:pt x="2368" y="2501"/>
                    <a:pt x="2077" y="2501"/>
                  </a:cubicBezTo>
                  <a:cubicBezTo>
                    <a:pt x="1805" y="2501"/>
                    <a:pt x="1511" y="2445"/>
                    <a:pt x="1217" y="2337"/>
                  </a:cubicBezTo>
                  <a:lnTo>
                    <a:pt x="1185" y="2369"/>
                  </a:lnTo>
                  <a:lnTo>
                    <a:pt x="545" y="2753"/>
                  </a:lnTo>
                  <a:lnTo>
                    <a:pt x="129" y="2497"/>
                  </a:lnTo>
                  <a:lnTo>
                    <a:pt x="705" y="2145"/>
                  </a:lnTo>
                  <a:cubicBezTo>
                    <a:pt x="737" y="2145"/>
                    <a:pt x="737" y="2113"/>
                    <a:pt x="737" y="2113"/>
                  </a:cubicBezTo>
                  <a:cubicBezTo>
                    <a:pt x="737" y="2081"/>
                    <a:pt x="737" y="2081"/>
                    <a:pt x="705" y="2081"/>
                  </a:cubicBezTo>
                  <a:cubicBezTo>
                    <a:pt x="417" y="1857"/>
                    <a:pt x="225" y="1633"/>
                    <a:pt x="193" y="1377"/>
                  </a:cubicBezTo>
                  <a:lnTo>
                    <a:pt x="865" y="1345"/>
                  </a:lnTo>
                  <a:cubicBezTo>
                    <a:pt x="897" y="1601"/>
                    <a:pt x="1025" y="1761"/>
                    <a:pt x="1313" y="1921"/>
                  </a:cubicBezTo>
                  <a:cubicBezTo>
                    <a:pt x="1471" y="2026"/>
                    <a:pt x="1640" y="2074"/>
                    <a:pt x="1796" y="2074"/>
                  </a:cubicBezTo>
                  <a:cubicBezTo>
                    <a:pt x="1924" y="2074"/>
                    <a:pt x="2044" y="2042"/>
                    <a:pt x="2145" y="1985"/>
                  </a:cubicBezTo>
                  <a:cubicBezTo>
                    <a:pt x="2241" y="1921"/>
                    <a:pt x="2273" y="1889"/>
                    <a:pt x="2305" y="1793"/>
                  </a:cubicBezTo>
                  <a:cubicBezTo>
                    <a:pt x="2305" y="1697"/>
                    <a:pt x="2241" y="1601"/>
                    <a:pt x="2049" y="1377"/>
                  </a:cubicBezTo>
                  <a:cubicBezTo>
                    <a:pt x="1825" y="1121"/>
                    <a:pt x="1729" y="929"/>
                    <a:pt x="1729" y="769"/>
                  </a:cubicBezTo>
                  <a:cubicBezTo>
                    <a:pt x="1761" y="641"/>
                    <a:pt x="1857" y="545"/>
                    <a:pt x="2049" y="416"/>
                  </a:cubicBezTo>
                  <a:cubicBezTo>
                    <a:pt x="2257" y="304"/>
                    <a:pt x="2513" y="248"/>
                    <a:pt x="2785" y="248"/>
                  </a:cubicBezTo>
                  <a:cubicBezTo>
                    <a:pt x="3057" y="248"/>
                    <a:pt x="3345" y="304"/>
                    <a:pt x="3617" y="416"/>
                  </a:cubicBezTo>
                  <a:cubicBezTo>
                    <a:pt x="3628" y="427"/>
                    <a:pt x="3635" y="431"/>
                    <a:pt x="3640" y="431"/>
                  </a:cubicBezTo>
                  <a:cubicBezTo>
                    <a:pt x="3649" y="431"/>
                    <a:pt x="3649" y="416"/>
                    <a:pt x="3649" y="416"/>
                  </a:cubicBezTo>
                  <a:lnTo>
                    <a:pt x="4257" y="64"/>
                  </a:lnTo>
                  <a:close/>
                  <a:moveTo>
                    <a:pt x="4257" y="0"/>
                  </a:moveTo>
                  <a:lnTo>
                    <a:pt x="3649" y="352"/>
                  </a:lnTo>
                  <a:cubicBezTo>
                    <a:pt x="3371" y="244"/>
                    <a:pt x="3077" y="188"/>
                    <a:pt x="2802" y="188"/>
                  </a:cubicBezTo>
                  <a:cubicBezTo>
                    <a:pt x="2507" y="188"/>
                    <a:pt x="2232" y="252"/>
                    <a:pt x="2017" y="384"/>
                  </a:cubicBezTo>
                  <a:cubicBezTo>
                    <a:pt x="1793" y="480"/>
                    <a:pt x="1697" y="641"/>
                    <a:pt x="1665" y="769"/>
                  </a:cubicBezTo>
                  <a:cubicBezTo>
                    <a:pt x="1633" y="961"/>
                    <a:pt x="1761" y="1185"/>
                    <a:pt x="1985" y="1441"/>
                  </a:cubicBezTo>
                  <a:cubicBezTo>
                    <a:pt x="2177" y="1633"/>
                    <a:pt x="2241" y="1729"/>
                    <a:pt x="2209" y="1793"/>
                  </a:cubicBezTo>
                  <a:cubicBezTo>
                    <a:pt x="2209" y="1857"/>
                    <a:pt x="2177" y="1889"/>
                    <a:pt x="2081" y="1921"/>
                  </a:cubicBezTo>
                  <a:cubicBezTo>
                    <a:pt x="2001" y="1974"/>
                    <a:pt x="1904" y="2000"/>
                    <a:pt x="1800" y="2000"/>
                  </a:cubicBezTo>
                  <a:cubicBezTo>
                    <a:pt x="1654" y="2000"/>
                    <a:pt x="1494" y="1950"/>
                    <a:pt x="1345" y="1857"/>
                  </a:cubicBezTo>
                  <a:cubicBezTo>
                    <a:pt x="1089" y="1729"/>
                    <a:pt x="929" y="1537"/>
                    <a:pt x="929" y="1313"/>
                  </a:cubicBezTo>
                  <a:lnTo>
                    <a:pt x="897" y="1281"/>
                  </a:lnTo>
                  <a:lnTo>
                    <a:pt x="161" y="1313"/>
                  </a:lnTo>
                  <a:cubicBezTo>
                    <a:pt x="161" y="1313"/>
                    <a:pt x="129" y="1313"/>
                    <a:pt x="129" y="1345"/>
                  </a:cubicBezTo>
                  <a:cubicBezTo>
                    <a:pt x="129" y="1537"/>
                    <a:pt x="225" y="1825"/>
                    <a:pt x="641" y="2113"/>
                  </a:cubicBezTo>
                  <a:lnTo>
                    <a:pt x="33" y="2465"/>
                  </a:lnTo>
                  <a:lnTo>
                    <a:pt x="1" y="2497"/>
                  </a:lnTo>
                  <a:lnTo>
                    <a:pt x="33" y="2529"/>
                  </a:lnTo>
                  <a:cubicBezTo>
                    <a:pt x="33" y="2529"/>
                    <a:pt x="513" y="2817"/>
                    <a:pt x="545" y="2817"/>
                  </a:cubicBezTo>
                  <a:lnTo>
                    <a:pt x="1217" y="2433"/>
                  </a:lnTo>
                  <a:cubicBezTo>
                    <a:pt x="1476" y="2534"/>
                    <a:pt x="1748" y="2583"/>
                    <a:pt x="2010" y="2583"/>
                  </a:cubicBezTo>
                  <a:cubicBezTo>
                    <a:pt x="2330" y="2583"/>
                    <a:pt x="2635" y="2510"/>
                    <a:pt x="2881" y="2369"/>
                  </a:cubicBezTo>
                  <a:cubicBezTo>
                    <a:pt x="3105" y="2241"/>
                    <a:pt x="3233" y="2113"/>
                    <a:pt x="3265" y="1953"/>
                  </a:cubicBezTo>
                  <a:cubicBezTo>
                    <a:pt x="3297" y="1761"/>
                    <a:pt x="3201" y="1569"/>
                    <a:pt x="2945" y="1313"/>
                  </a:cubicBezTo>
                  <a:cubicBezTo>
                    <a:pt x="2785" y="1121"/>
                    <a:pt x="2689" y="993"/>
                    <a:pt x="2689" y="897"/>
                  </a:cubicBezTo>
                  <a:cubicBezTo>
                    <a:pt x="2689" y="865"/>
                    <a:pt x="2721" y="833"/>
                    <a:pt x="2785" y="801"/>
                  </a:cubicBezTo>
                  <a:cubicBezTo>
                    <a:pt x="2848" y="763"/>
                    <a:pt x="2921" y="745"/>
                    <a:pt x="3002" y="745"/>
                  </a:cubicBezTo>
                  <a:cubicBezTo>
                    <a:pt x="3127" y="745"/>
                    <a:pt x="3270" y="787"/>
                    <a:pt x="3425" y="865"/>
                  </a:cubicBezTo>
                  <a:cubicBezTo>
                    <a:pt x="3649" y="993"/>
                    <a:pt x="3745" y="1153"/>
                    <a:pt x="3777" y="1345"/>
                  </a:cubicBezTo>
                  <a:lnTo>
                    <a:pt x="3809" y="1377"/>
                  </a:lnTo>
                  <a:lnTo>
                    <a:pt x="4481" y="1345"/>
                  </a:lnTo>
                  <a:cubicBezTo>
                    <a:pt x="4513" y="1345"/>
                    <a:pt x="4545" y="1313"/>
                    <a:pt x="4545" y="1313"/>
                  </a:cubicBezTo>
                  <a:cubicBezTo>
                    <a:pt x="4513" y="1089"/>
                    <a:pt x="4417" y="897"/>
                    <a:pt x="4193" y="705"/>
                  </a:cubicBezTo>
                  <a:lnTo>
                    <a:pt x="4769" y="352"/>
                  </a:lnTo>
                  <a:cubicBezTo>
                    <a:pt x="4802" y="352"/>
                    <a:pt x="4802" y="352"/>
                    <a:pt x="4802" y="320"/>
                  </a:cubicBezTo>
                  <a:cubicBezTo>
                    <a:pt x="4802" y="320"/>
                    <a:pt x="4802" y="288"/>
                    <a:pt x="4769" y="288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56"/>
            <p:cNvSpPr/>
            <p:nvPr/>
          </p:nvSpPr>
          <p:spPr>
            <a:xfrm>
              <a:off x="2141675" y="3020325"/>
              <a:ext cx="173650" cy="76825"/>
            </a:xfrm>
            <a:custGeom>
              <a:avLst/>
              <a:gdLst/>
              <a:ahLst/>
              <a:cxnLst/>
              <a:rect l="l" t="t" r="r" b="b"/>
              <a:pathLst>
                <a:path w="6946" h="3073" extrusionOk="0">
                  <a:moveTo>
                    <a:pt x="32" y="0"/>
                  </a:moveTo>
                  <a:lnTo>
                    <a:pt x="0" y="1056"/>
                  </a:lnTo>
                  <a:cubicBezTo>
                    <a:pt x="0" y="1569"/>
                    <a:pt x="352" y="2081"/>
                    <a:pt x="1025" y="2465"/>
                  </a:cubicBezTo>
                  <a:cubicBezTo>
                    <a:pt x="1185" y="2561"/>
                    <a:pt x="1345" y="2657"/>
                    <a:pt x="1537" y="2721"/>
                  </a:cubicBezTo>
                  <a:cubicBezTo>
                    <a:pt x="1665" y="2753"/>
                    <a:pt x="1825" y="2817"/>
                    <a:pt x="1953" y="2849"/>
                  </a:cubicBezTo>
                  <a:cubicBezTo>
                    <a:pt x="2081" y="2881"/>
                    <a:pt x="2209" y="2913"/>
                    <a:pt x="2305" y="2945"/>
                  </a:cubicBezTo>
                  <a:cubicBezTo>
                    <a:pt x="2433" y="2977"/>
                    <a:pt x="2529" y="2977"/>
                    <a:pt x="2657" y="3009"/>
                  </a:cubicBezTo>
                  <a:cubicBezTo>
                    <a:pt x="2785" y="3009"/>
                    <a:pt x="2881" y="3041"/>
                    <a:pt x="3009" y="3041"/>
                  </a:cubicBezTo>
                  <a:cubicBezTo>
                    <a:pt x="3105" y="3041"/>
                    <a:pt x="3233" y="3041"/>
                    <a:pt x="3329" y="3073"/>
                  </a:cubicBezTo>
                  <a:lnTo>
                    <a:pt x="3681" y="3073"/>
                  </a:lnTo>
                  <a:cubicBezTo>
                    <a:pt x="3809" y="3041"/>
                    <a:pt x="3937" y="3041"/>
                    <a:pt x="4065" y="3041"/>
                  </a:cubicBezTo>
                  <a:cubicBezTo>
                    <a:pt x="4225" y="3009"/>
                    <a:pt x="4353" y="3009"/>
                    <a:pt x="4513" y="2977"/>
                  </a:cubicBezTo>
                  <a:cubicBezTo>
                    <a:pt x="4737" y="2945"/>
                    <a:pt x="4961" y="2881"/>
                    <a:pt x="5153" y="2817"/>
                  </a:cubicBezTo>
                  <a:cubicBezTo>
                    <a:pt x="5441" y="2721"/>
                    <a:pt x="5697" y="2625"/>
                    <a:pt x="5922" y="2465"/>
                  </a:cubicBezTo>
                  <a:lnTo>
                    <a:pt x="5986" y="2465"/>
                  </a:lnTo>
                  <a:cubicBezTo>
                    <a:pt x="6146" y="2369"/>
                    <a:pt x="6274" y="2241"/>
                    <a:pt x="6402" y="2145"/>
                  </a:cubicBezTo>
                  <a:cubicBezTo>
                    <a:pt x="6498" y="2049"/>
                    <a:pt x="6562" y="1985"/>
                    <a:pt x="6626" y="1889"/>
                  </a:cubicBezTo>
                  <a:cubicBezTo>
                    <a:pt x="6690" y="1825"/>
                    <a:pt x="6722" y="1761"/>
                    <a:pt x="6754" y="1697"/>
                  </a:cubicBezTo>
                  <a:cubicBezTo>
                    <a:pt x="6786" y="1633"/>
                    <a:pt x="6818" y="1569"/>
                    <a:pt x="6850" y="1505"/>
                  </a:cubicBezTo>
                  <a:cubicBezTo>
                    <a:pt x="6882" y="1440"/>
                    <a:pt x="6914" y="1376"/>
                    <a:pt x="6914" y="1312"/>
                  </a:cubicBezTo>
                  <a:cubicBezTo>
                    <a:pt x="6914" y="1248"/>
                    <a:pt x="6946" y="1152"/>
                    <a:pt x="6946" y="1088"/>
                  </a:cubicBezTo>
                  <a:lnTo>
                    <a:pt x="6946" y="1056"/>
                  </a:lnTo>
                  <a:lnTo>
                    <a:pt x="6946" y="64"/>
                  </a:lnTo>
                  <a:cubicBezTo>
                    <a:pt x="6946" y="128"/>
                    <a:pt x="6946" y="192"/>
                    <a:pt x="6914" y="256"/>
                  </a:cubicBezTo>
                  <a:cubicBezTo>
                    <a:pt x="6914" y="320"/>
                    <a:pt x="6882" y="384"/>
                    <a:pt x="6850" y="448"/>
                  </a:cubicBezTo>
                  <a:cubicBezTo>
                    <a:pt x="6850" y="512"/>
                    <a:pt x="6818" y="576"/>
                    <a:pt x="6754" y="640"/>
                  </a:cubicBezTo>
                  <a:cubicBezTo>
                    <a:pt x="6722" y="736"/>
                    <a:pt x="6690" y="800"/>
                    <a:pt x="6626" y="864"/>
                  </a:cubicBezTo>
                  <a:cubicBezTo>
                    <a:pt x="6562" y="928"/>
                    <a:pt x="6498" y="1024"/>
                    <a:pt x="6402" y="1088"/>
                  </a:cubicBezTo>
                  <a:cubicBezTo>
                    <a:pt x="6274" y="1216"/>
                    <a:pt x="6146" y="1312"/>
                    <a:pt x="5986" y="1408"/>
                  </a:cubicBezTo>
                  <a:cubicBezTo>
                    <a:pt x="5954" y="1440"/>
                    <a:pt x="5954" y="1440"/>
                    <a:pt x="5922" y="1440"/>
                  </a:cubicBezTo>
                  <a:cubicBezTo>
                    <a:pt x="5697" y="1569"/>
                    <a:pt x="5441" y="1697"/>
                    <a:pt x="5185" y="1761"/>
                  </a:cubicBezTo>
                  <a:cubicBezTo>
                    <a:pt x="4961" y="1857"/>
                    <a:pt x="4737" y="1889"/>
                    <a:pt x="4513" y="1953"/>
                  </a:cubicBezTo>
                  <a:cubicBezTo>
                    <a:pt x="4385" y="1953"/>
                    <a:pt x="4225" y="1985"/>
                    <a:pt x="4065" y="1985"/>
                  </a:cubicBezTo>
                  <a:cubicBezTo>
                    <a:pt x="3937" y="2017"/>
                    <a:pt x="3809" y="2017"/>
                    <a:pt x="3681" y="2017"/>
                  </a:cubicBezTo>
                  <a:lnTo>
                    <a:pt x="3009" y="2017"/>
                  </a:lnTo>
                  <a:cubicBezTo>
                    <a:pt x="2881" y="1985"/>
                    <a:pt x="2785" y="1985"/>
                    <a:pt x="2657" y="1953"/>
                  </a:cubicBezTo>
                  <a:cubicBezTo>
                    <a:pt x="2561" y="1953"/>
                    <a:pt x="2433" y="1921"/>
                    <a:pt x="2305" y="1921"/>
                  </a:cubicBezTo>
                  <a:cubicBezTo>
                    <a:pt x="2209" y="1889"/>
                    <a:pt x="2081" y="1857"/>
                    <a:pt x="1953" y="1825"/>
                  </a:cubicBezTo>
                  <a:cubicBezTo>
                    <a:pt x="1825" y="1793"/>
                    <a:pt x="1665" y="1729"/>
                    <a:pt x="1537" y="1665"/>
                  </a:cubicBezTo>
                  <a:cubicBezTo>
                    <a:pt x="1377" y="1601"/>
                    <a:pt x="1185" y="1537"/>
                    <a:pt x="1025" y="1440"/>
                  </a:cubicBezTo>
                  <a:cubicBezTo>
                    <a:pt x="352" y="1056"/>
                    <a:pt x="32" y="544"/>
                    <a:pt x="32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56"/>
            <p:cNvSpPr/>
            <p:nvPr/>
          </p:nvSpPr>
          <p:spPr>
            <a:xfrm>
              <a:off x="2140875" y="3019525"/>
              <a:ext cx="175250" cy="78425"/>
            </a:xfrm>
            <a:custGeom>
              <a:avLst/>
              <a:gdLst/>
              <a:ahLst/>
              <a:cxnLst/>
              <a:rect l="l" t="t" r="r" b="b"/>
              <a:pathLst>
                <a:path w="7010" h="3137" extrusionOk="0">
                  <a:moveTo>
                    <a:pt x="96" y="448"/>
                  </a:moveTo>
                  <a:cubicBezTo>
                    <a:pt x="224" y="864"/>
                    <a:pt x="544" y="1216"/>
                    <a:pt x="1057" y="1504"/>
                  </a:cubicBezTo>
                  <a:cubicBezTo>
                    <a:pt x="1217" y="1601"/>
                    <a:pt x="1377" y="1665"/>
                    <a:pt x="1537" y="1729"/>
                  </a:cubicBezTo>
                  <a:cubicBezTo>
                    <a:pt x="1697" y="1793"/>
                    <a:pt x="1825" y="1857"/>
                    <a:pt x="1985" y="1889"/>
                  </a:cubicBezTo>
                  <a:cubicBezTo>
                    <a:pt x="2081" y="1921"/>
                    <a:pt x="2209" y="1953"/>
                    <a:pt x="2337" y="1985"/>
                  </a:cubicBezTo>
                  <a:cubicBezTo>
                    <a:pt x="2465" y="1985"/>
                    <a:pt x="2561" y="2017"/>
                    <a:pt x="2689" y="2017"/>
                  </a:cubicBezTo>
                  <a:cubicBezTo>
                    <a:pt x="2785" y="2049"/>
                    <a:pt x="2913" y="2049"/>
                    <a:pt x="3009" y="2081"/>
                  </a:cubicBezTo>
                  <a:lnTo>
                    <a:pt x="3713" y="2081"/>
                  </a:lnTo>
                  <a:cubicBezTo>
                    <a:pt x="3841" y="2081"/>
                    <a:pt x="3969" y="2081"/>
                    <a:pt x="4097" y="2049"/>
                  </a:cubicBezTo>
                  <a:cubicBezTo>
                    <a:pt x="4257" y="2049"/>
                    <a:pt x="4417" y="2017"/>
                    <a:pt x="4545" y="2017"/>
                  </a:cubicBezTo>
                  <a:cubicBezTo>
                    <a:pt x="4769" y="1953"/>
                    <a:pt x="4993" y="1921"/>
                    <a:pt x="5217" y="1825"/>
                  </a:cubicBezTo>
                  <a:cubicBezTo>
                    <a:pt x="5473" y="1761"/>
                    <a:pt x="5761" y="1633"/>
                    <a:pt x="5986" y="1504"/>
                  </a:cubicBezTo>
                  <a:lnTo>
                    <a:pt x="6018" y="1472"/>
                  </a:lnTo>
                  <a:cubicBezTo>
                    <a:pt x="6178" y="1376"/>
                    <a:pt x="6338" y="1280"/>
                    <a:pt x="6466" y="1152"/>
                  </a:cubicBezTo>
                  <a:cubicBezTo>
                    <a:pt x="6562" y="1088"/>
                    <a:pt x="6626" y="992"/>
                    <a:pt x="6690" y="928"/>
                  </a:cubicBezTo>
                  <a:cubicBezTo>
                    <a:pt x="6754" y="832"/>
                    <a:pt x="6786" y="768"/>
                    <a:pt x="6818" y="704"/>
                  </a:cubicBezTo>
                  <a:cubicBezTo>
                    <a:pt x="6882" y="640"/>
                    <a:pt x="6914" y="576"/>
                    <a:pt x="6914" y="512"/>
                  </a:cubicBezTo>
                  <a:lnTo>
                    <a:pt x="6946" y="480"/>
                  </a:lnTo>
                  <a:lnTo>
                    <a:pt x="6946" y="1088"/>
                  </a:lnTo>
                  <a:lnTo>
                    <a:pt x="6946" y="1120"/>
                  </a:lnTo>
                  <a:cubicBezTo>
                    <a:pt x="6946" y="1184"/>
                    <a:pt x="6914" y="1248"/>
                    <a:pt x="6914" y="1312"/>
                  </a:cubicBezTo>
                  <a:cubicBezTo>
                    <a:pt x="6914" y="1376"/>
                    <a:pt x="6882" y="1440"/>
                    <a:pt x="6850" y="1504"/>
                  </a:cubicBezTo>
                  <a:cubicBezTo>
                    <a:pt x="6850" y="1569"/>
                    <a:pt x="6818" y="1633"/>
                    <a:pt x="6786" y="1697"/>
                  </a:cubicBezTo>
                  <a:cubicBezTo>
                    <a:pt x="6722" y="1761"/>
                    <a:pt x="6690" y="1825"/>
                    <a:pt x="6626" y="1889"/>
                  </a:cubicBezTo>
                  <a:cubicBezTo>
                    <a:pt x="6562" y="1985"/>
                    <a:pt x="6498" y="2049"/>
                    <a:pt x="6434" y="2145"/>
                  </a:cubicBezTo>
                  <a:cubicBezTo>
                    <a:pt x="6306" y="2241"/>
                    <a:pt x="6146" y="2337"/>
                    <a:pt x="5986" y="2465"/>
                  </a:cubicBezTo>
                  <a:lnTo>
                    <a:pt x="5954" y="2465"/>
                  </a:lnTo>
                  <a:cubicBezTo>
                    <a:pt x="5729" y="2593"/>
                    <a:pt x="5473" y="2721"/>
                    <a:pt x="5185" y="2817"/>
                  </a:cubicBezTo>
                  <a:cubicBezTo>
                    <a:pt x="4993" y="2881"/>
                    <a:pt x="4769" y="2913"/>
                    <a:pt x="4545" y="2977"/>
                  </a:cubicBezTo>
                  <a:cubicBezTo>
                    <a:pt x="4417" y="2977"/>
                    <a:pt x="4257" y="3009"/>
                    <a:pt x="4097" y="3041"/>
                  </a:cubicBezTo>
                  <a:lnTo>
                    <a:pt x="3041" y="3041"/>
                  </a:lnTo>
                  <a:cubicBezTo>
                    <a:pt x="2945" y="3009"/>
                    <a:pt x="2817" y="3009"/>
                    <a:pt x="2721" y="3009"/>
                  </a:cubicBezTo>
                  <a:cubicBezTo>
                    <a:pt x="2593" y="2977"/>
                    <a:pt x="2465" y="2945"/>
                    <a:pt x="2369" y="2945"/>
                  </a:cubicBezTo>
                  <a:cubicBezTo>
                    <a:pt x="2241" y="2913"/>
                    <a:pt x="2113" y="2881"/>
                    <a:pt x="2017" y="2849"/>
                  </a:cubicBezTo>
                  <a:cubicBezTo>
                    <a:pt x="1857" y="2817"/>
                    <a:pt x="1729" y="2753"/>
                    <a:pt x="1601" y="2721"/>
                  </a:cubicBezTo>
                  <a:cubicBezTo>
                    <a:pt x="1409" y="2625"/>
                    <a:pt x="1249" y="2561"/>
                    <a:pt x="1089" y="2465"/>
                  </a:cubicBezTo>
                  <a:cubicBezTo>
                    <a:pt x="448" y="2081"/>
                    <a:pt x="96" y="1601"/>
                    <a:pt x="96" y="1088"/>
                  </a:cubicBezTo>
                  <a:lnTo>
                    <a:pt x="96" y="448"/>
                  </a:lnTo>
                  <a:close/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1088"/>
                  </a:lnTo>
                  <a:cubicBezTo>
                    <a:pt x="0" y="1633"/>
                    <a:pt x="384" y="2145"/>
                    <a:pt x="1057" y="2529"/>
                  </a:cubicBezTo>
                  <a:cubicBezTo>
                    <a:pt x="1217" y="2625"/>
                    <a:pt x="1377" y="2689"/>
                    <a:pt x="1537" y="2785"/>
                  </a:cubicBezTo>
                  <a:cubicBezTo>
                    <a:pt x="1697" y="2817"/>
                    <a:pt x="1825" y="2881"/>
                    <a:pt x="1985" y="2913"/>
                  </a:cubicBezTo>
                  <a:cubicBezTo>
                    <a:pt x="2081" y="2945"/>
                    <a:pt x="2209" y="2977"/>
                    <a:pt x="2337" y="3009"/>
                  </a:cubicBezTo>
                  <a:cubicBezTo>
                    <a:pt x="2465" y="3041"/>
                    <a:pt x="2561" y="3041"/>
                    <a:pt x="2689" y="3073"/>
                  </a:cubicBezTo>
                  <a:cubicBezTo>
                    <a:pt x="2785" y="3073"/>
                    <a:pt x="2913" y="3105"/>
                    <a:pt x="3041" y="3105"/>
                  </a:cubicBezTo>
                  <a:cubicBezTo>
                    <a:pt x="3137" y="3105"/>
                    <a:pt x="3265" y="3105"/>
                    <a:pt x="3361" y="3137"/>
                  </a:cubicBezTo>
                  <a:lnTo>
                    <a:pt x="3713" y="3137"/>
                  </a:lnTo>
                  <a:cubicBezTo>
                    <a:pt x="3841" y="3137"/>
                    <a:pt x="3969" y="3105"/>
                    <a:pt x="4097" y="3105"/>
                  </a:cubicBezTo>
                  <a:cubicBezTo>
                    <a:pt x="4257" y="3105"/>
                    <a:pt x="4385" y="3073"/>
                    <a:pt x="4545" y="3041"/>
                  </a:cubicBezTo>
                  <a:cubicBezTo>
                    <a:pt x="4769" y="3009"/>
                    <a:pt x="4993" y="2945"/>
                    <a:pt x="5217" y="2881"/>
                  </a:cubicBezTo>
                  <a:cubicBezTo>
                    <a:pt x="5473" y="2785"/>
                    <a:pt x="5729" y="2689"/>
                    <a:pt x="5954" y="2529"/>
                  </a:cubicBezTo>
                  <a:lnTo>
                    <a:pt x="6018" y="2529"/>
                  </a:lnTo>
                  <a:cubicBezTo>
                    <a:pt x="6178" y="2433"/>
                    <a:pt x="6338" y="2305"/>
                    <a:pt x="6466" y="2177"/>
                  </a:cubicBezTo>
                  <a:cubicBezTo>
                    <a:pt x="6530" y="2113"/>
                    <a:pt x="6626" y="2049"/>
                    <a:pt x="6690" y="1953"/>
                  </a:cubicBezTo>
                  <a:cubicBezTo>
                    <a:pt x="6722" y="1889"/>
                    <a:pt x="6786" y="1825"/>
                    <a:pt x="6818" y="1729"/>
                  </a:cubicBezTo>
                  <a:cubicBezTo>
                    <a:pt x="6850" y="1665"/>
                    <a:pt x="6882" y="1601"/>
                    <a:pt x="6914" y="1537"/>
                  </a:cubicBezTo>
                  <a:cubicBezTo>
                    <a:pt x="6946" y="1472"/>
                    <a:pt x="6978" y="1408"/>
                    <a:pt x="6978" y="1344"/>
                  </a:cubicBezTo>
                  <a:cubicBezTo>
                    <a:pt x="6978" y="1280"/>
                    <a:pt x="7010" y="1216"/>
                    <a:pt x="7010" y="1152"/>
                  </a:cubicBezTo>
                  <a:lnTo>
                    <a:pt x="7010" y="1120"/>
                  </a:lnTo>
                  <a:lnTo>
                    <a:pt x="7010" y="64"/>
                  </a:lnTo>
                  <a:lnTo>
                    <a:pt x="6978" y="32"/>
                  </a:lnTo>
                  <a:cubicBezTo>
                    <a:pt x="6946" y="32"/>
                    <a:pt x="6914" y="64"/>
                    <a:pt x="6914" y="64"/>
                  </a:cubicBezTo>
                  <a:lnTo>
                    <a:pt x="6914" y="96"/>
                  </a:lnTo>
                  <a:lnTo>
                    <a:pt x="6914" y="288"/>
                  </a:lnTo>
                  <a:cubicBezTo>
                    <a:pt x="6882" y="352"/>
                    <a:pt x="6882" y="416"/>
                    <a:pt x="6850" y="480"/>
                  </a:cubicBezTo>
                  <a:cubicBezTo>
                    <a:pt x="6818" y="544"/>
                    <a:pt x="6786" y="608"/>
                    <a:pt x="6754" y="672"/>
                  </a:cubicBezTo>
                  <a:cubicBezTo>
                    <a:pt x="6722" y="736"/>
                    <a:pt x="6690" y="800"/>
                    <a:pt x="6626" y="864"/>
                  </a:cubicBezTo>
                  <a:cubicBezTo>
                    <a:pt x="6562" y="960"/>
                    <a:pt x="6498" y="1024"/>
                    <a:pt x="6402" y="1088"/>
                  </a:cubicBezTo>
                  <a:cubicBezTo>
                    <a:pt x="6306" y="1216"/>
                    <a:pt x="6146" y="1312"/>
                    <a:pt x="5986" y="1408"/>
                  </a:cubicBezTo>
                  <a:lnTo>
                    <a:pt x="5954" y="1440"/>
                  </a:lnTo>
                  <a:cubicBezTo>
                    <a:pt x="5729" y="1569"/>
                    <a:pt x="5473" y="1697"/>
                    <a:pt x="5185" y="1761"/>
                  </a:cubicBezTo>
                  <a:cubicBezTo>
                    <a:pt x="4993" y="1825"/>
                    <a:pt x="4769" y="1889"/>
                    <a:pt x="4545" y="1921"/>
                  </a:cubicBezTo>
                  <a:cubicBezTo>
                    <a:pt x="4385" y="1953"/>
                    <a:pt x="4257" y="1985"/>
                    <a:pt x="4097" y="1985"/>
                  </a:cubicBezTo>
                  <a:cubicBezTo>
                    <a:pt x="3969" y="2017"/>
                    <a:pt x="3841" y="2017"/>
                    <a:pt x="3713" y="2017"/>
                  </a:cubicBezTo>
                  <a:lnTo>
                    <a:pt x="3361" y="2017"/>
                  </a:lnTo>
                  <a:cubicBezTo>
                    <a:pt x="3265" y="2017"/>
                    <a:pt x="3137" y="2017"/>
                    <a:pt x="3041" y="1985"/>
                  </a:cubicBezTo>
                  <a:cubicBezTo>
                    <a:pt x="2913" y="1985"/>
                    <a:pt x="2817" y="1985"/>
                    <a:pt x="2689" y="1953"/>
                  </a:cubicBezTo>
                  <a:cubicBezTo>
                    <a:pt x="2593" y="1953"/>
                    <a:pt x="2465" y="1921"/>
                    <a:pt x="2369" y="1889"/>
                  </a:cubicBezTo>
                  <a:cubicBezTo>
                    <a:pt x="2241" y="1889"/>
                    <a:pt x="2113" y="1857"/>
                    <a:pt x="1985" y="1825"/>
                  </a:cubicBezTo>
                  <a:cubicBezTo>
                    <a:pt x="1857" y="1761"/>
                    <a:pt x="1729" y="1729"/>
                    <a:pt x="1601" y="1665"/>
                  </a:cubicBezTo>
                  <a:cubicBezTo>
                    <a:pt x="1409" y="1601"/>
                    <a:pt x="1249" y="1537"/>
                    <a:pt x="1089" y="1440"/>
                  </a:cubicBezTo>
                  <a:cubicBezTo>
                    <a:pt x="448" y="1056"/>
                    <a:pt x="96" y="576"/>
                    <a:pt x="96" y="32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56"/>
            <p:cNvSpPr/>
            <p:nvPr/>
          </p:nvSpPr>
          <p:spPr>
            <a:xfrm>
              <a:off x="2133675" y="2970700"/>
              <a:ext cx="190450" cy="100050"/>
            </a:xfrm>
            <a:custGeom>
              <a:avLst/>
              <a:gdLst/>
              <a:ahLst/>
              <a:cxnLst/>
              <a:rect l="l" t="t" r="r" b="b"/>
              <a:pathLst>
                <a:path w="7618" h="4002" extrusionOk="0">
                  <a:moveTo>
                    <a:pt x="3793" y="1"/>
                  </a:moveTo>
                  <a:cubicBezTo>
                    <a:pt x="2905" y="1"/>
                    <a:pt x="2017" y="193"/>
                    <a:pt x="1345" y="577"/>
                  </a:cubicBezTo>
                  <a:cubicBezTo>
                    <a:pt x="0" y="1377"/>
                    <a:pt x="0" y="2625"/>
                    <a:pt x="1377" y="3425"/>
                  </a:cubicBezTo>
                  <a:cubicBezTo>
                    <a:pt x="2049" y="3810"/>
                    <a:pt x="2929" y="4002"/>
                    <a:pt x="3809" y="4002"/>
                  </a:cubicBezTo>
                  <a:cubicBezTo>
                    <a:pt x="4689" y="4002"/>
                    <a:pt x="5569" y="3810"/>
                    <a:pt x="6242" y="3425"/>
                  </a:cubicBezTo>
                  <a:cubicBezTo>
                    <a:pt x="7618" y="2625"/>
                    <a:pt x="7586" y="1377"/>
                    <a:pt x="6242" y="577"/>
                  </a:cubicBezTo>
                  <a:cubicBezTo>
                    <a:pt x="5569" y="193"/>
                    <a:pt x="4681" y="1"/>
                    <a:pt x="379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6"/>
            <p:cNvSpPr/>
            <p:nvPr/>
          </p:nvSpPr>
          <p:spPr>
            <a:xfrm>
              <a:off x="2141675" y="2969900"/>
              <a:ext cx="174450" cy="101650"/>
            </a:xfrm>
            <a:custGeom>
              <a:avLst/>
              <a:gdLst/>
              <a:ahLst/>
              <a:cxnLst/>
              <a:rect l="l" t="t" r="r" b="b"/>
              <a:pathLst>
                <a:path w="6978" h="4066" extrusionOk="0">
                  <a:moveTo>
                    <a:pt x="3457" y="65"/>
                  </a:moveTo>
                  <a:cubicBezTo>
                    <a:pt x="4353" y="65"/>
                    <a:pt x="5217" y="257"/>
                    <a:pt x="5890" y="641"/>
                  </a:cubicBezTo>
                  <a:cubicBezTo>
                    <a:pt x="6562" y="1025"/>
                    <a:pt x="6914" y="1505"/>
                    <a:pt x="6914" y="2049"/>
                  </a:cubicBezTo>
                  <a:cubicBezTo>
                    <a:pt x="6914" y="2561"/>
                    <a:pt x="6562" y="3041"/>
                    <a:pt x="5922" y="3425"/>
                  </a:cubicBezTo>
                  <a:cubicBezTo>
                    <a:pt x="5249" y="3810"/>
                    <a:pt x="4369" y="4002"/>
                    <a:pt x="3489" y="4002"/>
                  </a:cubicBezTo>
                  <a:cubicBezTo>
                    <a:pt x="2609" y="4002"/>
                    <a:pt x="1729" y="3810"/>
                    <a:pt x="1057" y="3425"/>
                  </a:cubicBezTo>
                  <a:cubicBezTo>
                    <a:pt x="416" y="3041"/>
                    <a:pt x="64" y="2561"/>
                    <a:pt x="64" y="2017"/>
                  </a:cubicBezTo>
                  <a:cubicBezTo>
                    <a:pt x="64" y="1505"/>
                    <a:pt x="416" y="1025"/>
                    <a:pt x="1057" y="641"/>
                  </a:cubicBezTo>
                  <a:cubicBezTo>
                    <a:pt x="1729" y="257"/>
                    <a:pt x="2593" y="65"/>
                    <a:pt x="3457" y="65"/>
                  </a:cubicBezTo>
                  <a:close/>
                  <a:moveTo>
                    <a:pt x="3477" y="1"/>
                  </a:moveTo>
                  <a:cubicBezTo>
                    <a:pt x="2585" y="1"/>
                    <a:pt x="1697" y="193"/>
                    <a:pt x="1025" y="577"/>
                  </a:cubicBezTo>
                  <a:cubicBezTo>
                    <a:pt x="352" y="961"/>
                    <a:pt x="0" y="1473"/>
                    <a:pt x="0" y="2049"/>
                  </a:cubicBezTo>
                  <a:cubicBezTo>
                    <a:pt x="0" y="2593"/>
                    <a:pt x="352" y="3105"/>
                    <a:pt x="1025" y="3489"/>
                  </a:cubicBezTo>
                  <a:cubicBezTo>
                    <a:pt x="1697" y="3874"/>
                    <a:pt x="2593" y="4066"/>
                    <a:pt x="3489" y="4066"/>
                  </a:cubicBezTo>
                  <a:cubicBezTo>
                    <a:pt x="4385" y="4066"/>
                    <a:pt x="5281" y="3874"/>
                    <a:pt x="5954" y="3489"/>
                  </a:cubicBezTo>
                  <a:cubicBezTo>
                    <a:pt x="6626" y="3105"/>
                    <a:pt x="6978" y="2593"/>
                    <a:pt x="6978" y="2049"/>
                  </a:cubicBezTo>
                  <a:cubicBezTo>
                    <a:pt x="6978" y="1473"/>
                    <a:pt x="6594" y="961"/>
                    <a:pt x="5954" y="577"/>
                  </a:cubicBezTo>
                  <a:cubicBezTo>
                    <a:pt x="5265" y="193"/>
                    <a:pt x="4369" y="1"/>
                    <a:pt x="34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56"/>
            <p:cNvSpPr/>
            <p:nvPr/>
          </p:nvSpPr>
          <p:spPr>
            <a:xfrm>
              <a:off x="2154475" y="2981700"/>
              <a:ext cx="148850" cy="78050"/>
            </a:xfrm>
            <a:custGeom>
              <a:avLst/>
              <a:gdLst/>
              <a:ahLst/>
              <a:cxnLst/>
              <a:rect l="l" t="t" r="r" b="b"/>
              <a:pathLst>
                <a:path w="5954" h="3122" extrusionOk="0">
                  <a:moveTo>
                    <a:pt x="2961" y="1"/>
                  </a:moveTo>
                  <a:cubicBezTo>
                    <a:pt x="2273" y="1"/>
                    <a:pt x="1585" y="153"/>
                    <a:pt x="1057" y="457"/>
                  </a:cubicBezTo>
                  <a:cubicBezTo>
                    <a:pt x="0" y="1065"/>
                    <a:pt x="0" y="2057"/>
                    <a:pt x="1057" y="2665"/>
                  </a:cubicBezTo>
                  <a:cubicBezTo>
                    <a:pt x="1585" y="2969"/>
                    <a:pt x="2281" y="3122"/>
                    <a:pt x="2977" y="3122"/>
                  </a:cubicBezTo>
                  <a:cubicBezTo>
                    <a:pt x="3673" y="3122"/>
                    <a:pt x="4369" y="2969"/>
                    <a:pt x="4897" y="2665"/>
                  </a:cubicBezTo>
                  <a:cubicBezTo>
                    <a:pt x="5954" y="2057"/>
                    <a:pt x="5954" y="1065"/>
                    <a:pt x="4865" y="457"/>
                  </a:cubicBezTo>
                  <a:cubicBezTo>
                    <a:pt x="4337" y="153"/>
                    <a:pt x="3649" y="1"/>
                    <a:pt x="296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56"/>
            <p:cNvSpPr/>
            <p:nvPr/>
          </p:nvSpPr>
          <p:spPr>
            <a:xfrm>
              <a:off x="2160075" y="2980900"/>
              <a:ext cx="136850" cy="80250"/>
            </a:xfrm>
            <a:custGeom>
              <a:avLst/>
              <a:gdLst/>
              <a:ahLst/>
              <a:cxnLst/>
              <a:rect l="l" t="t" r="r" b="b"/>
              <a:pathLst>
                <a:path w="5474" h="3210" extrusionOk="0">
                  <a:moveTo>
                    <a:pt x="2753" y="73"/>
                  </a:moveTo>
                  <a:cubicBezTo>
                    <a:pt x="3425" y="73"/>
                    <a:pt x="4097" y="233"/>
                    <a:pt x="4641" y="521"/>
                  </a:cubicBezTo>
                  <a:cubicBezTo>
                    <a:pt x="5154" y="809"/>
                    <a:pt x="5410" y="1193"/>
                    <a:pt x="5410" y="1609"/>
                  </a:cubicBezTo>
                  <a:cubicBezTo>
                    <a:pt x="5410" y="1993"/>
                    <a:pt x="5154" y="2377"/>
                    <a:pt x="4641" y="2665"/>
                  </a:cubicBezTo>
                  <a:cubicBezTo>
                    <a:pt x="4129" y="2969"/>
                    <a:pt x="3449" y="3122"/>
                    <a:pt x="2765" y="3122"/>
                  </a:cubicBezTo>
                  <a:cubicBezTo>
                    <a:pt x="2081" y="3122"/>
                    <a:pt x="1393" y="2969"/>
                    <a:pt x="865" y="2665"/>
                  </a:cubicBezTo>
                  <a:cubicBezTo>
                    <a:pt x="353" y="2377"/>
                    <a:pt x="65" y="1993"/>
                    <a:pt x="65" y="1577"/>
                  </a:cubicBezTo>
                  <a:cubicBezTo>
                    <a:pt x="65" y="1193"/>
                    <a:pt x="353" y="809"/>
                    <a:pt x="833" y="521"/>
                  </a:cubicBezTo>
                  <a:cubicBezTo>
                    <a:pt x="1377" y="233"/>
                    <a:pt x="2049" y="73"/>
                    <a:pt x="2753" y="73"/>
                  </a:cubicBezTo>
                  <a:close/>
                  <a:moveTo>
                    <a:pt x="2725" y="1"/>
                  </a:moveTo>
                  <a:cubicBezTo>
                    <a:pt x="2025" y="1"/>
                    <a:pt x="1329" y="153"/>
                    <a:pt x="801" y="457"/>
                  </a:cubicBezTo>
                  <a:cubicBezTo>
                    <a:pt x="289" y="777"/>
                    <a:pt x="1" y="1161"/>
                    <a:pt x="1" y="1609"/>
                  </a:cubicBezTo>
                  <a:cubicBezTo>
                    <a:pt x="1" y="2025"/>
                    <a:pt x="289" y="2441"/>
                    <a:pt x="833" y="2729"/>
                  </a:cubicBezTo>
                  <a:cubicBezTo>
                    <a:pt x="1345" y="3049"/>
                    <a:pt x="2049" y="3210"/>
                    <a:pt x="2753" y="3210"/>
                  </a:cubicBezTo>
                  <a:cubicBezTo>
                    <a:pt x="3457" y="3210"/>
                    <a:pt x="4161" y="3049"/>
                    <a:pt x="4673" y="2729"/>
                  </a:cubicBezTo>
                  <a:cubicBezTo>
                    <a:pt x="5186" y="2441"/>
                    <a:pt x="5474" y="2025"/>
                    <a:pt x="5474" y="1609"/>
                  </a:cubicBezTo>
                  <a:cubicBezTo>
                    <a:pt x="5474" y="1161"/>
                    <a:pt x="5186" y="777"/>
                    <a:pt x="4673" y="457"/>
                  </a:cubicBezTo>
                  <a:cubicBezTo>
                    <a:pt x="4129" y="153"/>
                    <a:pt x="3425" y="1"/>
                    <a:pt x="272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56"/>
            <p:cNvSpPr/>
            <p:nvPr/>
          </p:nvSpPr>
          <p:spPr>
            <a:xfrm>
              <a:off x="2306500" y="30467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416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65" y="449"/>
                    <a:pt x="65" y="449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56"/>
            <p:cNvSpPr/>
            <p:nvPr/>
          </p:nvSpPr>
          <p:spPr>
            <a:xfrm>
              <a:off x="2228100" y="30787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56"/>
            <p:cNvSpPr/>
            <p:nvPr/>
          </p:nvSpPr>
          <p:spPr>
            <a:xfrm>
              <a:off x="2243300" y="30779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56"/>
            <p:cNvSpPr/>
            <p:nvPr/>
          </p:nvSpPr>
          <p:spPr>
            <a:xfrm>
              <a:off x="2259300" y="3075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56"/>
            <p:cNvSpPr/>
            <p:nvPr/>
          </p:nvSpPr>
          <p:spPr>
            <a:xfrm>
              <a:off x="2272900" y="30707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96" y="449"/>
                    <a:pt x="96" y="417"/>
                  </a:cubicBezTo>
                  <a:lnTo>
                    <a:pt x="96" y="33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56"/>
            <p:cNvSpPr/>
            <p:nvPr/>
          </p:nvSpPr>
          <p:spPr>
            <a:xfrm>
              <a:off x="2284900" y="30643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96" y="417"/>
                    <a:pt x="96" y="417"/>
                  </a:cubicBezTo>
                  <a:lnTo>
                    <a:pt x="96" y="33"/>
                  </a:ln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56"/>
            <p:cNvSpPr/>
            <p:nvPr/>
          </p:nvSpPr>
          <p:spPr>
            <a:xfrm>
              <a:off x="2296100" y="3056325"/>
              <a:ext cx="1625" cy="12025"/>
            </a:xfrm>
            <a:custGeom>
              <a:avLst/>
              <a:gdLst/>
              <a:ahLst/>
              <a:cxnLst/>
              <a:rect l="l" t="t" r="r" b="b"/>
              <a:pathLst>
                <a:path w="65" h="481" extrusionOk="0">
                  <a:moveTo>
                    <a:pt x="33" y="0"/>
                  </a:moveTo>
                  <a:cubicBezTo>
                    <a:pt x="33" y="0"/>
                    <a:pt x="1" y="32"/>
                    <a:pt x="1" y="65"/>
                  </a:cubicBezTo>
                  <a:lnTo>
                    <a:pt x="1" y="417"/>
                  </a:lnTo>
                  <a:cubicBezTo>
                    <a:pt x="1" y="449"/>
                    <a:pt x="33" y="481"/>
                    <a:pt x="33" y="481"/>
                  </a:cubicBezTo>
                  <a:cubicBezTo>
                    <a:pt x="65" y="481"/>
                    <a:pt x="65" y="449"/>
                    <a:pt x="65" y="417"/>
                  </a:cubicBezTo>
                  <a:lnTo>
                    <a:pt x="65" y="65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56"/>
            <p:cNvSpPr/>
            <p:nvPr/>
          </p:nvSpPr>
          <p:spPr>
            <a:xfrm>
              <a:off x="2149675" y="30467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96" y="449"/>
                    <a:pt x="96" y="416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56"/>
            <p:cNvSpPr/>
            <p:nvPr/>
          </p:nvSpPr>
          <p:spPr>
            <a:xfrm>
              <a:off x="2212875" y="30779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417"/>
                  </a:lnTo>
                  <a:lnTo>
                    <a:pt x="33" y="449"/>
                  </a:ln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56"/>
            <p:cNvSpPr/>
            <p:nvPr/>
          </p:nvSpPr>
          <p:spPr>
            <a:xfrm>
              <a:off x="2197675" y="3075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33" y="449"/>
                    <a:pt x="65" y="449"/>
                    <a:pt x="65" y="417"/>
                  </a:cubicBez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56"/>
            <p:cNvSpPr/>
            <p:nvPr/>
          </p:nvSpPr>
          <p:spPr>
            <a:xfrm>
              <a:off x="2183275" y="30707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56"/>
            <p:cNvSpPr/>
            <p:nvPr/>
          </p:nvSpPr>
          <p:spPr>
            <a:xfrm>
              <a:off x="2171275" y="30643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56"/>
            <p:cNvSpPr/>
            <p:nvPr/>
          </p:nvSpPr>
          <p:spPr>
            <a:xfrm>
              <a:off x="2160075" y="3056325"/>
              <a:ext cx="1625" cy="12025"/>
            </a:xfrm>
            <a:custGeom>
              <a:avLst/>
              <a:gdLst/>
              <a:ahLst/>
              <a:cxnLst/>
              <a:rect l="l" t="t" r="r" b="b"/>
              <a:pathLst>
                <a:path w="65" h="481" extrusionOk="0">
                  <a:moveTo>
                    <a:pt x="33" y="0"/>
                  </a:moveTo>
                  <a:cubicBezTo>
                    <a:pt x="33" y="0"/>
                    <a:pt x="1" y="32"/>
                    <a:pt x="1" y="65"/>
                  </a:cubicBezTo>
                  <a:lnTo>
                    <a:pt x="1" y="417"/>
                  </a:lnTo>
                  <a:cubicBezTo>
                    <a:pt x="1" y="449"/>
                    <a:pt x="33" y="481"/>
                    <a:pt x="33" y="481"/>
                  </a:cubicBezTo>
                  <a:cubicBezTo>
                    <a:pt x="65" y="481"/>
                    <a:pt x="65" y="449"/>
                    <a:pt x="65" y="417"/>
                  </a:cubicBezTo>
                  <a:lnTo>
                    <a:pt x="65" y="65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56"/>
            <p:cNvSpPr/>
            <p:nvPr/>
          </p:nvSpPr>
          <p:spPr>
            <a:xfrm>
              <a:off x="2185675" y="2995525"/>
              <a:ext cx="88050" cy="51225"/>
            </a:xfrm>
            <a:custGeom>
              <a:avLst/>
              <a:gdLst/>
              <a:ahLst/>
              <a:cxnLst/>
              <a:rect l="l" t="t" r="r" b="b"/>
              <a:pathLst>
                <a:path w="3522" h="2049" extrusionOk="0">
                  <a:moveTo>
                    <a:pt x="769" y="0"/>
                  </a:moveTo>
                  <a:lnTo>
                    <a:pt x="513" y="128"/>
                  </a:lnTo>
                  <a:lnTo>
                    <a:pt x="897" y="352"/>
                  </a:lnTo>
                  <a:cubicBezTo>
                    <a:pt x="865" y="384"/>
                    <a:pt x="833" y="416"/>
                    <a:pt x="769" y="448"/>
                  </a:cubicBezTo>
                  <a:cubicBezTo>
                    <a:pt x="737" y="448"/>
                    <a:pt x="673" y="480"/>
                    <a:pt x="641" y="512"/>
                  </a:cubicBezTo>
                  <a:lnTo>
                    <a:pt x="257" y="288"/>
                  </a:lnTo>
                  <a:lnTo>
                    <a:pt x="1" y="448"/>
                  </a:lnTo>
                  <a:lnTo>
                    <a:pt x="449" y="704"/>
                  </a:lnTo>
                  <a:cubicBezTo>
                    <a:pt x="161" y="1056"/>
                    <a:pt x="289" y="1472"/>
                    <a:pt x="769" y="1760"/>
                  </a:cubicBezTo>
                  <a:cubicBezTo>
                    <a:pt x="1057" y="1920"/>
                    <a:pt x="1441" y="2016"/>
                    <a:pt x="1825" y="2048"/>
                  </a:cubicBezTo>
                  <a:lnTo>
                    <a:pt x="1825" y="1760"/>
                  </a:lnTo>
                  <a:cubicBezTo>
                    <a:pt x="1569" y="1760"/>
                    <a:pt x="1281" y="1696"/>
                    <a:pt x="1089" y="1568"/>
                  </a:cubicBezTo>
                  <a:cubicBezTo>
                    <a:pt x="769" y="1408"/>
                    <a:pt x="673" y="1120"/>
                    <a:pt x="801" y="896"/>
                  </a:cubicBezTo>
                  <a:lnTo>
                    <a:pt x="801" y="896"/>
                  </a:lnTo>
                  <a:lnTo>
                    <a:pt x="1537" y="1312"/>
                  </a:lnTo>
                  <a:lnTo>
                    <a:pt x="1793" y="1184"/>
                  </a:lnTo>
                  <a:lnTo>
                    <a:pt x="961" y="704"/>
                  </a:lnTo>
                  <a:cubicBezTo>
                    <a:pt x="993" y="672"/>
                    <a:pt x="1057" y="640"/>
                    <a:pt x="1089" y="608"/>
                  </a:cubicBezTo>
                  <a:cubicBezTo>
                    <a:pt x="1121" y="608"/>
                    <a:pt x="1185" y="576"/>
                    <a:pt x="1217" y="544"/>
                  </a:cubicBezTo>
                  <a:lnTo>
                    <a:pt x="2049" y="1024"/>
                  </a:lnTo>
                  <a:lnTo>
                    <a:pt x="2305" y="864"/>
                  </a:lnTo>
                  <a:lnTo>
                    <a:pt x="1569" y="448"/>
                  </a:lnTo>
                  <a:cubicBezTo>
                    <a:pt x="1668" y="432"/>
                    <a:pt x="1772" y="424"/>
                    <a:pt x="1876" y="424"/>
                  </a:cubicBezTo>
                  <a:cubicBezTo>
                    <a:pt x="2176" y="424"/>
                    <a:pt x="2484" y="489"/>
                    <a:pt x="2721" y="608"/>
                  </a:cubicBezTo>
                  <a:cubicBezTo>
                    <a:pt x="2945" y="736"/>
                    <a:pt x="3041" y="896"/>
                    <a:pt x="3073" y="1056"/>
                  </a:cubicBezTo>
                  <a:lnTo>
                    <a:pt x="3521" y="1056"/>
                  </a:lnTo>
                  <a:cubicBezTo>
                    <a:pt x="3489" y="832"/>
                    <a:pt x="3329" y="608"/>
                    <a:pt x="3041" y="448"/>
                  </a:cubicBezTo>
                  <a:cubicBezTo>
                    <a:pt x="2733" y="263"/>
                    <a:pt x="2305" y="170"/>
                    <a:pt x="1886" y="170"/>
                  </a:cubicBezTo>
                  <a:cubicBezTo>
                    <a:pt x="1653" y="170"/>
                    <a:pt x="1423" y="199"/>
                    <a:pt x="1217" y="256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56"/>
            <p:cNvSpPr/>
            <p:nvPr/>
          </p:nvSpPr>
          <p:spPr>
            <a:xfrm>
              <a:off x="2184875" y="2994125"/>
              <a:ext cx="89650" cy="53425"/>
            </a:xfrm>
            <a:custGeom>
              <a:avLst/>
              <a:gdLst/>
              <a:ahLst/>
              <a:cxnLst/>
              <a:rect l="l" t="t" r="r" b="b"/>
              <a:pathLst>
                <a:path w="3586" h="2137" extrusionOk="0">
                  <a:moveTo>
                    <a:pt x="801" y="88"/>
                  </a:moveTo>
                  <a:lnTo>
                    <a:pt x="1217" y="344"/>
                  </a:lnTo>
                  <a:lnTo>
                    <a:pt x="1249" y="344"/>
                  </a:lnTo>
                  <a:cubicBezTo>
                    <a:pt x="1466" y="287"/>
                    <a:pt x="1700" y="258"/>
                    <a:pt x="1932" y="258"/>
                  </a:cubicBezTo>
                  <a:cubicBezTo>
                    <a:pt x="2350" y="258"/>
                    <a:pt x="2765" y="351"/>
                    <a:pt x="3073" y="536"/>
                  </a:cubicBezTo>
                  <a:cubicBezTo>
                    <a:pt x="3329" y="664"/>
                    <a:pt x="3489" y="856"/>
                    <a:pt x="3521" y="1080"/>
                  </a:cubicBezTo>
                  <a:lnTo>
                    <a:pt x="3137" y="1080"/>
                  </a:lnTo>
                  <a:cubicBezTo>
                    <a:pt x="3105" y="920"/>
                    <a:pt x="2977" y="760"/>
                    <a:pt x="2785" y="664"/>
                  </a:cubicBezTo>
                  <a:cubicBezTo>
                    <a:pt x="2545" y="520"/>
                    <a:pt x="2233" y="448"/>
                    <a:pt x="1903" y="448"/>
                  </a:cubicBezTo>
                  <a:cubicBezTo>
                    <a:pt x="1793" y="448"/>
                    <a:pt x="1681" y="456"/>
                    <a:pt x="1569" y="472"/>
                  </a:cubicBezTo>
                  <a:cubicBezTo>
                    <a:pt x="1569" y="472"/>
                    <a:pt x="1569" y="504"/>
                    <a:pt x="1537" y="504"/>
                  </a:cubicBezTo>
                  <a:cubicBezTo>
                    <a:pt x="1537" y="536"/>
                    <a:pt x="1569" y="536"/>
                    <a:pt x="1569" y="536"/>
                  </a:cubicBezTo>
                  <a:lnTo>
                    <a:pt x="2241" y="952"/>
                  </a:lnTo>
                  <a:lnTo>
                    <a:pt x="2049" y="1048"/>
                  </a:lnTo>
                  <a:lnTo>
                    <a:pt x="1249" y="568"/>
                  </a:lnTo>
                  <a:lnTo>
                    <a:pt x="1217" y="568"/>
                  </a:lnTo>
                  <a:cubicBezTo>
                    <a:pt x="1185" y="600"/>
                    <a:pt x="1121" y="632"/>
                    <a:pt x="1089" y="632"/>
                  </a:cubicBezTo>
                  <a:cubicBezTo>
                    <a:pt x="1057" y="664"/>
                    <a:pt x="1025" y="696"/>
                    <a:pt x="961" y="728"/>
                  </a:cubicBezTo>
                  <a:lnTo>
                    <a:pt x="961" y="760"/>
                  </a:lnTo>
                  <a:lnTo>
                    <a:pt x="961" y="792"/>
                  </a:lnTo>
                  <a:lnTo>
                    <a:pt x="1729" y="1240"/>
                  </a:lnTo>
                  <a:lnTo>
                    <a:pt x="1569" y="1336"/>
                  </a:lnTo>
                  <a:lnTo>
                    <a:pt x="833" y="920"/>
                  </a:lnTo>
                  <a:lnTo>
                    <a:pt x="801" y="920"/>
                  </a:lnTo>
                  <a:cubicBezTo>
                    <a:pt x="641" y="1208"/>
                    <a:pt x="769" y="1464"/>
                    <a:pt x="1089" y="1656"/>
                  </a:cubicBezTo>
                  <a:cubicBezTo>
                    <a:pt x="1281" y="1784"/>
                    <a:pt x="1537" y="1848"/>
                    <a:pt x="1825" y="1848"/>
                  </a:cubicBezTo>
                  <a:lnTo>
                    <a:pt x="1825" y="2040"/>
                  </a:lnTo>
                  <a:cubicBezTo>
                    <a:pt x="1441" y="2040"/>
                    <a:pt x="1089" y="1944"/>
                    <a:pt x="801" y="1784"/>
                  </a:cubicBezTo>
                  <a:cubicBezTo>
                    <a:pt x="545" y="1656"/>
                    <a:pt x="385" y="1432"/>
                    <a:pt x="353" y="1240"/>
                  </a:cubicBezTo>
                  <a:cubicBezTo>
                    <a:pt x="321" y="1080"/>
                    <a:pt x="385" y="920"/>
                    <a:pt x="513" y="760"/>
                  </a:cubicBezTo>
                  <a:cubicBezTo>
                    <a:pt x="513" y="728"/>
                    <a:pt x="513" y="728"/>
                    <a:pt x="481" y="728"/>
                  </a:cubicBezTo>
                  <a:lnTo>
                    <a:pt x="97" y="504"/>
                  </a:lnTo>
                  <a:lnTo>
                    <a:pt x="289" y="408"/>
                  </a:lnTo>
                  <a:lnTo>
                    <a:pt x="641" y="600"/>
                  </a:lnTo>
                  <a:lnTo>
                    <a:pt x="705" y="600"/>
                  </a:lnTo>
                  <a:cubicBezTo>
                    <a:pt x="737" y="568"/>
                    <a:pt x="769" y="568"/>
                    <a:pt x="801" y="536"/>
                  </a:cubicBezTo>
                  <a:cubicBezTo>
                    <a:pt x="833" y="504"/>
                    <a:pt x="897" y="472"/>
                    <a:pt x="929" y="472"/>
                  </a:cubicBezTo>
                  <a:lnTo>
                    <a:pt x="961" y="440"/>
                  </a:lnTo>
                  <a:cubicBezTo>
                    <a:pt x="961" y="408"/>
                    <a:pt x="961" y="408"/>
                    <a:pt x="929" y="408"/>
                  </a:cubicBezTo>
                  <a:lnTo>
                    <a:pt x="609" y="216"/>
                  </a:lnTo>
                  <a:lnTo>
                    <a:pt x="801" y="88"/>
                  </a:lnTo>
                  <a:close/>
                  <a:moveTo>
                    <a:pt x="785" y="0"/>
                  </a:moveTo>
                  <a:cubicBezTo>
                    <a:pt x="777" y="0"/>
                    <a:pt x="769" y="8"/>
                    <a:pt x="769" y="24"/>
                  </a:cubicBezTo>
                  <a:lnTo>
                    <a:pt x="513" y="152"/>
                  </a:lnTo>
                  <a:lnTo>
                    <a:pt x="513" y="184"/>
                  </a:lnTo>
                  <a:lnTo>
                    <a:pt x="513" y="216"/>
                  </a:lnTo>
                  <a:lnTo>
                    <a:pt x="865" y="408"/>
                  </a:lnTo>
                  <a:cubicBezTo>
                    <a:pt x="833" y="440"/>
                    <a:pt x="801" y="440"/>
                    <a:pt x="769" y="472"/>
                  </a:cubicBezTo>
                  <a:cubicBezTo>
                    <a:pt x="737" y="472"/>
                    <a:pt x="705" y="504"/>
                    <a:pt x="673" y="536"/>
                  </a:cubicBezTo>
                  <a:lnTo>
                    <a:pt x="289" y="312"/>
                  </a:lnTo>
                  <a:lnTo>
                    <a:pt x="257" y="312"/>
                  </a:lnTo>
                  <a:lnTo>
                    <a:pt x="1" y="472"/>
                  </a:lnTo>
                  <a:lnTo>
                    <a:pt x="1" y="504"/>
                  </a:lnTo>
                  <a:lnTo>
                    <a:pt x="1" y="536"/>
                  </a:lnTo>
                  <a:lnTo>
                    <a:pt x="417" y="760"/>
                  </a:lnTo>
                  <a:cubicBezTo>
                    <a:pt x="321" y="920"/>
                    <a:pt x="257" y="1080"/>
                    <a:pt x="289" y="1272"/>
                  </a:cubicBezTo>
                  <a:cubicBezTo>
                    <a:pt x="321" y="1496"/>
                    <a:pt x="513" y="1688"/>
                    <a:pt x="769" y="1848"/>
                  </a:cubicBezTo>
                  <a:cubicBezTo>
                    <a:pt x="1057" y="2008"/>
                    <a:pt x="1441" y="2104"/>
                    <a:pt x="1857" y="2136"/>
                  </a:cubicBezTo>
                  <a:lnTo>
                    <a:pt x="1889" y="2104"/>
                  </a:lnTo>
                  <a:lnTo>
                    <a:pt x="1889" y="2072"/>
                  </a:lnTo>
                  <a:lnTo>
                    <a:pt x="1889" y="1816"/>
                  </a:lnTo>
                  <a:cubicBezTo>
                    <a:pt x="1889" y="1816"/>
                    <a:pt x="1889" y="1784"/>
                    <a:pt x="1857" y="1784"/>
                  </a:cubicBezTo>
                  <a:cubicBezTo>
                    <a:pt x="1569" y="1784"/>
                    <a:pt x="1313" y="1720"/>
                    <a:pt x="1121" y="1592"/>
                  </a:cubicBezTo>
                  <a:cubicBezTo>
                    <a:pt x="865" y="1432"/>
                    <a:pt x="737" y="1208"/>
                    <a:pt x="833" y="984"/>
                  </a:cubicBezTo>
                  <a:lnTo>
                    <a:pt x="833" y="984"/>
                  </a:lnTo>
                  <a:lnTo>
                    <a:pt x="1537" y="1400"/>
                  </a:lnTo>
                  <a:lnTo>
                    <a:pt x="1569" y="1400"/>
                  </a:lnTo>
                  <a:lnTo>
                    <a:pt x="1825" y="1240"/>
                  </a:lnTo>
                  <a:cubicBezTo>
                    <a:pt x="1825" y="1240"/>
                    <a:pt x="1857" y="1240"/>
                    <a:pt x="1857" y="1208"/>
                  </a:cubicBezTo>
                  <a:lnTo>
                    <a:pt x="1825" y="1176"/>
                  </a:lnTo>
                  <a:lnTo>
                    <a:pt x="1057" y="760"/>
                  </a:lnTo>
                  <a:lnTo>
                    <a:pt x="1121" y="696"/>
                  </a:lnTo>
                  <a:cubicBezTo>
                    <a:pt x="1153" y="696"/>
                    <a:pt x="1185" y="664"/>
                    <a:pt x="1249" y="632"/>
                  </a:cubicBezTo>
                  <a:lnTo>
                    <a:pt x="2049" y="1112"/>
                  </a:lnTo>
                  <a:lnTo>
                    <a:pt x="2081" y="1112"/>
                  </a:lnTo>
                  <a:lnTo>
                    <a:pt x="2337" y="952"/>
                  </a:lnTo>
                  <a:lnTo>
                    <a:pt x="2337" y="920"/>
                  </a:lnTo>
                  <a:lnTo>
                    <a:pt x="2337" y="888"/>
                  </a:lnTo>
                  <a:lnTo>
                    <a:pt x="1697" y="504"/>
                  </a:lnTo>
                  <a:cubicBezTo>
                    <a:pt x="1756" y="499"/>
                    <a:pt x="1816" y="496"/>
                    <a:pt x="1878" y="496"/>
                  </a:cubicBezTo>
                  <a:cubicBezTo>
                    <a:pt x="2184" y="496"/>
                    <a:pt x="2513" y="563"/>
                    <a:pt x="2753" y="696"/>
                  </a:cubicBezTo>
                  <a:cubicBezTo>
                    <a:pt x="2913" y="792"/>
                    <a:pt x="3041" y="952"/>
                    <a:pt x="3073" y="1080"/>
                  </a:cubicBezTo>
                  <a:cubicBezTo>
                    <a:pt x="3073" y="1112"/>
                    <a:pt x="3073" y="1112"/>
                    <a:pt x="3105" y="1112"/>
                  </a:cubicBezTo>
                  <a:lnTo>
                    <a:pt x="3585" y="1112"/>
                  </a:lnTo>
                  <a:lnTo>
                    <a:pt x="3585" y="1080"/>
                  </a:lnTo>
                  <a:cubicBezTo>
                    <a:pt x="3553" y="856"/>
                    <a:pt x="3393" y="632"/>
                    <a:pt x="3105" y="440"/>
                  </a:cubicBezTo>
                  <a:cubicBezTo>
                    <a:pt x="2764" y="269"/>
                    <a:pt x="2323" y="170"/>
                    <a:pt x="1887" y="170"/>
                  </a:cubicBezTo>
                  <a:cubicBezTo>
                    <a:pt x="1669" y="170"/>
                    <a:pt x="1452" y="195"/>
                    <a:pt x="1249" y="248"/>
                  </a:cubicBezTo>
                  <a:lnTo>
                    <a:pt x="801" y="24"/>
                  </a:ln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56"/>
            <p:cNvSpPr/>
            <p:nvPr/>
          </p:nvSpPr>
          <p:spPr>
            <a:xfrm>
              <a:off x="2141675" y="2981100"/>
              <a:ext cx="173650" cy="76050"/>
            </a:xfrm>
            <a:custGeom>
              <a:avLst/>
              <a:gdLst/>
              <a:ahLst/>
              <a:cxnLst/>
              <a:rect l="l" t="t" r="r" b="b"/>
              <a:pathLst>
                <a:path w="6946" h="3042" extrusionOk="0">
                  <a:moveTo>
                    <a:pt x="32" y="1"/>
                  </a:moveTo>
                  <a:lnTo>
                    <a:pt x="0" y="1057"/>
                  </a:lnTo>
                  <a:cubicBezTo>
                    <a:pt x="0" y="1569"/>
                    <a:pt x="352" y="2081"/>
                    <a:pt x="1025" y="2465"/>
                  </a:cubicBezTo>
                  <a:cubicBezTo>
                    <a:pt x="1185" y="2561"/>
                    <a:pt x="1345" y="2625"/>
                    <a:pt x="1537" y="2721"/>
                  </a:cubicBezTo>
                  <a:cubicBezTo>
                    <a:pt x="1665" y="2753"/>
                    <a:pt x="1825" y="2817"/>
                    <a:pt x="1953" y="2849"/>
                  </a:cubicBezTo>
                  <a:cubicBezTo>
                    <a:pt x="2081" y="2881"/>
                    <a:pt x="2209" y="2913"/>
                    <a:pt x="2305" y="2945"/>
                  </a:cubicBezTo>
                  <a:cubicBezTo>
                    <a:pt x="2433" y="2945"/>
                    <a:pt x="2529" y="2977"/>
                    <a:pt x="2657" y="3009"/>
                  </a:cubicBezTo>
                  <a:cubicBezTo>
                    <a:pt x="2785" y="3009"/>
                    <a:pt x="2881" y="3009"/>
                    <a:pt x="3009" y="3041"/>
                  </a:cubicBezTo>
                  <a:lnTo>
                    <a:pt x="4065" y="3041"/>
                  </a:lnTo>
                  <a:cubicBezTo>
                    <a:pt x="4225" y="3009"/>
                    <a:pt x="4353" y="2977"/>
                    <a:pt x="4513" y="2977"/>
                  </a:cubicBezTo>
                  <a:cubicBezTo>
                    <a:pt x="4737" y="2913"/>
                    <a:pt x="4961" y="2881"/>
                    <a:pt x="5153" y="2817"/>
                  </a:cubicBezTo>
                  <a:cubicBezTo>
                    <a:pt x="5441" y="2721"/>
                    <a:pt x="5697" y="2593"/>
                    <a:pt x="5922" y="2465"/>
                  </a:cubicBezTo>
                  <a:cubicBezTo>
                    <a:pt x="5954" y="2465"/>
                    <a:pt x="5954" y="2465"/>
                    <a:pt x="5986" y="2433"/>
                  </a:cubicBezTo>
                  <a:cubicBezTo>
                    <a:pt x="6146" y="2337"/>
                    <a:pt x="6274" y="2241"/>
                    <a:pt x="6402" y="2113"/>
                  </a:cubicBezTo>
                  <a:cubicBezTo>
                    <a:pt x="6498" y="2049"/>
                    <a:pt x="6562" y="1985"/>
                    <a:pt x="6626" y="1889"/>
                  </a:cubicBezTo>
                  <a:cubicBezTo>
                    <a:pt x="6690" y="1825"/>
                    <a:pt x="6722" y="1761"/>
                    <a:pt x="6754" y="1697"/>
                  </a:cubicBezTo>
                  <a:cubicBezTo>
                    <a:pt x="6786" y="1633"/>
                    <a:pt x="6818" y="1537"/>
                    <a:pt x="6850" y="1473"/>
                  </a:cubicBezTo>
                  <a:cubicBezTo>
                    <a:pt x="6882" y="1409"/>
                    <a:pt x="6914" y="1345"/>
                    <a:pt x="6914" y="1281"/>
                  </a:cubicBezTo>
                  <a:cubicBezTo>
                    <a:pt x="6914" y="1217"/>
                    <a:pt x="6946" y="1153"/>
                    <a:pt x="6946" y="1089"/>
                  </a:cubicBezTo>
                  <a:lnTo>
                    <a:pt x="6946" y="1057"/>
                  </a:lnTo>
                  <a:lnTo>
                    <a:pt x="6946" y="65"/>
                  </a:lnTo>
                  <a:cubicBezTo>
                    <a:pt x="6946" y="129"/>
                    <a:pt x="6946" y="193"/>
                    <a:pt x="6914" y="257"/>
                  </a:cubicBezTo>
                  <a:cubicBezTo>
                    <a:pt x="6914" y="321"/>
                    <a:pt x="6882" y="385"/>
                    <a:pt x="6850" y="449"/>
                  </a:cubicBezTo>
                  <a:cubicBezTo>
                    <a:pt x="6850" y="513"/>
                    <a:pt x="6818" y="577"/>
                    <a:pt x="6754" y="641"/>
                  </a:cubicBezTo>
                  <a:cubicBezTo>
                    <a:pt x="6722" y="705"/>
                    <a:pt x="6690" y="801"/>
                    <a:pt x="6626" y="865"/>
                  </a:cubicBezTo>
                  <a:cubicBezTo>
                    <a:pt x="6562" y="929"/>
                    <a:pt x="6498" y="1025"/>
                    <a:pt x="6402" y="1089"/>
                  </a:cubicBezTo>
                  <a:cubicBezTo>
                    <a:pt x="6274" y="1217"/>
                    <a:pt x="6146" y="1313"/>
                    <a:pt x="5986" y="1409"/>
                  </a:cubicBezTo>
                  <a:cubicBezTo>
                    <a:pt x="5954" y="1409"/>
                    <a:pt x="5954" y="1441"/>
                    <a:pt x="5922" y="1441"/>
                  </a:cubicBezTo>
                  <a:cubicBezTo>
                    <a:pt x="5697" y="1569"/>
                    <a:pt x="5441" y="1665"/>
                    <a:pt x="5185" y="1761"/>
                  </a:cubicBezTo>
                  <a:cubicBezTo>
                    <a:pt x="4961" y="1825"/>
                    <a:pt x="4737" y="1889"/>
                    <a:pt x="4513" y="1921"/>
                  </a:cubicBezTo>
                  <a:cubicBezTo>
                    <a:pt x="4385" y="1953"/>
                    <a:pt x="4225" y="1985"/>
                    <a:pt x="4065" y="1985"/>
                  </a:cubicBezTo>
                  <a:cubicBezTo>
                    <a:pt x="3937" y="2017"/>
                    <a:pt x="3809" y="2017"/>
                    <a:pt x="3681" y="2017"/>
                  </a:cubicBezTo>
                  <a:lnTo>
                    <a:pt x="3329" y="2017"/>
                  </a:lnTo>
                  <a:cubicBezTo>
                    <a:pt x="3233" y="2017"/>
                    <a:pt x="3105" y="2017"/>
                    <a:pt x="3009" y="1985"/>
                  </a:cubicBezTo>
                  <a:cubicBezTo>
                    <a:pt x="2881" y="1985"/>
                    <a:pt x="2785" y="1985"/>
                    <a:pt x="2657" y="1953"/>
                  </a:cubicBezTo>
                  <a:cubicBezTo>
                    <a:pt x="2561" y="1953"/>
                    <a:pt x="2433" y="1921"/>
                    <a:pt x="2305" y="1889"/>
                  </a:cubicBezTo>
                  <a:cubicBezTo>
                    <a:pt x="2209" y="1889"/>
                    <a:pt x="2081" y="1857"/>
                    <a:pt x="1953" y="1825"/>
                  </a:cubicBezTo>
                  <a:cubicBezTo>
                    <a:pt x="1825" y="1761"/>
                    <a:pt x="1665" y="1729"/>
                    <a:pt x="1537" y="1665"/>
                  </a:cubicBezTo>
                  <a:cubicBezTo>
                    <a:pt x="1377" y="1601"/>
                    <a:pt x="1185" y="1537"/>
                    <a:pt x="1025" y="1441"/>
                  </a:cubicBezTo>
                  <a:cubicBezTo>
                    <a:pt x="352" y="1025"/>
                    <a:pt x="32" y="513"/>
                    <a:pt x="3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56"/>
            <p:cNvSpPr/>
            <p:nvPr/>
          </p:nvSpPr>
          <p:spPr>
            <a:xfrm>
              <a:off x="2140875" y="2980300"/>
              <a:ext cx="175250" cy="78450"/>
            </a:xfrm>
            <a:custGeom>
              <a:avLst/>
              <a:gdLst/>
              <a:ahLst/>
              <a:cxnLst/>
              <a:rect l="l" t="t" r="r" b="b"/>
              <a:pathLst>
                <a:path w="7010" h="3138" extrusionOk="0">
                  <a:moveTo>
                    <a:pt x="96" y="449"/>
                  </a:moveTo>
                  <a:cubicBezTo>
                    <a:pt x="224" y="833"/>
                    <a:pt x="544" y="1217"/>
                    <a:pt x="1057" y="1505"/>
                  </a:cubicBezTo>
                  <a:cubicBezTo>
                    <a:pt x="1217" y="1569"/>
                    <a:pt x="1377" y="1665"/>
                    <a:pt x="1537" y="1729"/>
                  </a:cubicBezTo>
                  <a:cubicBezTo>
                    <a:pt x="1697" y="1793"/>
                    <a:pt x="1825" y="1825"/>
                    <a:pt x="1985" y="1889"/>
                  </a:cubicBezTo>
                  <a:cubicBezTo>
                    <a:pt x="2081" y="1921"/>
                    <a:pt x="2209" y="1953"/>
                    <a:pt x="2337" y="1953"/>
                  </a:cubicBezTo>
                  <a:cubicBezTo>
                    <a:pt x="2465" y="1985"/>
                    <a:pt x="2561" y="2017"/>
                    <a:pt x="2689" y="2017"/>
                  </a:cubicBezTo>
                  <a:cubicBezTo>
                    <a:pt x="2785" y="2049"/>
                    <a:pt x="2913" y="2049"/>
                    <a:pt x="3009" y="2049"/>
                  </a:cubicBezTo>
                  <a:cubicBezTo>
                    <a:pt x="3137" y="2081"/>
                    <a:pt x="3265" y="2081"/>
                    <a:pt x="3361" y="2081"/>
                  </a:cubicBezTo>
                  <a:lnTo>
                    <a:pt x="3713" y="2081"/>
                  </a:lnTo>
                  <a:cubicBezTo>
                    <a:pt x="3841" y="2081"/>
                    <a:pt x="3969" y="2081"/>
                    <a:pt x="4097" y="2049"/>
                  </a:cubicBezTo>
                  <a:cubicBezTo>
                    <a:pt x="4257" y="2049"/>
                    <a:pt x="4417" y="2017"/>
                    <a:pt x="4545" y="1985"/>
                  </a:cubicBezTo>
                  <a:cubicBezTo>
                    <a:pt x="4769" y="1953"/>
                    <a:pt x="4993" y="1889"/>
                    <a:pt x="5217" y="1825"/>
                  </a:cubicBezTo>
                  <a:cubicBezTo>
                    <a:pt x="5505" y="1729"/>
                    <a:pt x="5761" y="1633"/>
                    <a:pt x="5986" y="1505"/>
                  </a:cubicBezTo>
                  <a:cubicBezTo>
                    <a:pt x="5986" y="1473"/>
                    <a:pt x="6018" y="1473"/>
                    <a:pt x="6018" y="1473"/>
                  </a:cubicBezTo>
                  <a:cubicBezTo>
                    <a:pt x="6178" y="1377"/>
                    <a:pt x="6338" y="1249"/>
                    <a:pt x="6466" y="1153"/>
                  </a:cubicBezTo>
                  <a:cubicBezTo>
                    <a:pt x="6562" y="1057"/>
                    <a:pt x="6626" y="993"/>
                    <a:pt x="6690" y="897"/>
                  </a:cubicBezTo>
                  <a:cubicBezTo>
                    <a:pt x="6754" y="833"/>
                    <a:pt x="6786" y="769"/>
                    <a:pt x="6818" y="705"/>
                  </a:cubicBezTo>
                  <a:cubicBezTo>
                    <a:pt x="6882" y="641"/>
                    <a:pt x="6914" y="577"/>
                    <a:pt x="6914" y="481"/>
                  </a:cubicBezTo>
                  <a:lnTo>
                    <a:pt x="6946" y="481"/>
                  </a:lnTo>
                  <a:lnTo>
                    <a:pt x="6946" y="1089"/>
                  </a:lnTo>
                  <a:lnTo>
                    <a:pt x="6946" y="1121"/>
                  </a:lnTo>
                  <a:cubicBezTo>
                    <a:pt x="6946" y="1185"/>
                    <a:pt x="6914" y="1249"/>
                    <a:pt x="6914" y="1313"/>
                  </a:cubicBezTo>
                  <a:cubicBezTo>
                    <a:pt x="6914" y="1377"/>
                    <a:pt x="6882" y="1441"/>
                    <a:pt x="6850" y="1505"/>
                  </a:cubicBezTo>
                  <a:cubicBezTo>
                    <a:pt x="6850" y="1569"/>
                    <a:pt x="6818" y="1633"/>
                    <a:pt x="6786" y="1697"/>
                  </a:cubicBezTo>
                  <a:cubicBezTo>
                    <a:pt x="6722" y="1761"/>
                    <a:pt x="6690" y="1825"/>
                    <a:pt x="6626" y="1889"/>
                  </a:cubicBezTo>
                  <a:cubicBezTo>
                    <a:pt x="6562" y="1985"/>
                    <a:pt x="6498" y="2049"/>
                    <a:pt x="6434" y="2113"/>
                  </a:cubicBezTo>
                  <a:cubicBezTo>
                    <a:pt x="6306" y="2241"/>
                    <a:pt x="6146" y="2337"/>
                    <a:pt x="5986" y="2433"/>
                  </a:cubicBezTo>
                  <a:cubicBezTo>
                    <a:pt x="5986" y="2465"/>
                    <a:pt x="5954" y="2465"/>
                    <a:pt x="5954" y="2465"/>
                  </a:cubicBezTo>
                  <a:cubicBezTo>
                    <a:pt x="5729" y="2593"/>
                    <a:pt x="5473" y="2721"/>
                    <a:pt x="5185" y="2817"/>
                  </a:cubicBezTo>
                  <a:cubicBezTo>
                    <a:pt x="4993" y="2881"/>
                    <a:pt x="4769" y="2913"/>
                    <a:pt x="4545" y="2977"/>
                  </a:cubicBezTo>
                  <a:cubicBezTo>
                    <a:pt x="4417" y="2977"/>
                    <a:pt x="4257" y="3009"/>
                    <a:pt x="4097" y="3009"/>
                  </a:cubicBezTo>
                  <a:cubicBezTo>
                    <a:pt x="4001" y="3041"/>
                    <a:pt x="3873" y="3041"/>
                    <a:pt x="3745" y="3041"/>
                  </a:cubicBezTo>
                  <a:lnTo>
                    <a:pt x="3041" y="3041"/>
                  </a:lnTo>
                  <a:cubicBezTo>
                    <a:pt x="2945" y="3009"/>
                    <a:pt x="2817" y="3009"/>
                    <a:pt x="2721" y="2977"/>
                  </a:cubicBezTo>
                  <a:cubicBezTo>
                    <a:pt x="2593" y="2977"/>
                    <a:pt x="2465" y="2945"/>
                    <a:pt x="2369" y="2945"/>
                  </a:cubicBezTo>
                  <a:cubicBezTo>
                    <a:pt x="2241" y="2913"/>
                    <a:pt x="2113" y="2881"/>
                    <a:pt x="2017" y="2849"/>
                  </a:cubicBezTo>
                  <a:cubicBezTo>
                    <a:pt x="1857" y="2817"/>
                    <a:pt x="1729" y="2753"/>
                    <a:pt x="1601" y="2689"/>
                  </a:cubicBezTo>
                  <a:cubicBezTo>
                    <a:pt x="1409" y="2625"/>
                    <a:pt x="1249" y="2561"/>
                    <a:pt x="1089" y="2465"/>
                  </a:cubicBezTo>
                  <a:cubicBezTo>
                    <a:pt x="448" y="2081"/>
                    <a:pt x="96" y="1601"/>
                    <a:pt x="96" y="1057"/>
                  </a:cubicBezTo>
                  <a:lnTo>
                    <a:pt x="96" y="449"/>
                  </a:lnTo>
                  <a:close/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1057"/>
                  </a:lnTo>
                  <a:cubicBezTo>
                    <a:pt x="0" y="1633"/>
                    <a:pt x="384" y="2145"/>
                    <a:pt x="1057" y="2529"/>
                  </a:cubicBezTo>
                  <a:cubicBezTo>
                    <a:pt x="1217" y="2625"/>
                    <a:pt x="1377" y="2689"/>
                    <a:pt x="1569" y="2753"/>
                  </a:cubicBezTo>
                  <a:cubicBezTo>
                    <a:pt x="1697" y="2817"/>
                    <a:pt x="1825" y="2881"/>
                    <a:pt x="1985" y="2913"/>
                  </a:cubicBezTo>
                  <a:cubicBezTo>
                    <a:pt x="2113" y="2945"/>
                    <a:pt x="2209" y="2977"/>
                    <a:pt x="2337" y="3009"/>
                  </a:cubicBezTo>
                  <a:cubicBezTo>
                    <a:pt x="2465" y="3009"/>
                    <a:pt x="2561" y="3041"/>
                    <a:pt x="2689" y="3073"/>
                  </a:cubicBezTo>
                  <a:cubicBezTo>
                    <a:pt x="2785" y="3073"/>
                    <a:pt x="2913" y="3073"/>
                    <a:pt x="3041" y="3106"/>
                  </a:cubicBezTo>
                  <a:lnTo>
                    <a:pt x="3521" y="3106"/>
                  </a:lnTo>
                  <a:cubicBezTo>
                    <a:pt x="3585" y="3106"/>
                    <a:pt x="3649" y="3106"/>
                    <a:pt x="3713" y="3138"/>
                  </a:cubicBezTo>
                  <a:cubicBezTo>
                    <a:pt x="3841" y="3106"/>
                    <a:pt x="3969" y="3106"/>
                    <a:pt x="4097" y="3106"/>
                  </a:cubicBezTo>
                  <a:cubicBezTo>
                    <a:pt x="4257" y="3073"/>
                    <a:pt x="4417" y="3073"/>
                    <a:pt x="4545" y="3041"/>
                  </a:cubicBezTo>
                  <a:cubicBezTo>
                    <a:pt x="4769" y="3009"/>
                    <a:pt x="4993" y="2945"/>
                    <a:pt x="5217" y="2881"/>
                  </a:cubicBezTo>
                  <a:cubicBezTo>
                    <a:pt x="5473" y="2785"/>
                    <a:pt x="5729" y="2657"/>
                    <a:pt x="5986" y="2529"/>
                  </a:cubicBezTo>
                  <a:lnTo>
                    <a:pt x="6018" y="2529"/>
                  </a:lnTo>
                  <a:cubicBezTo>
                    <a:pt x="6178" y="2401"/>
                    <a:pt x="6338" y="2305"/>
                    <a:pt x="6466" y="2177"/>
                  </a:cubicBezTo>
                  <a:lnTo>
                    <a:pt x="6690" y="1953"/>
                  </a:lnTo>
                  <a:cubicBezTo>
                    <a:pt x="6754" y="1889"/>
                    <a:pt x="6786" y="1825"/>
                    <a:pt x="6818" y="1729"/>
                  </a:cubicBezTo>
                  <a:cubicBezTo>
                    <a:pt x="6882" y="1665"/>
                    <a:pt x="6914" y="1601"/>
                    <a:pt x="6914" y="1537"/>
                  </a:cubicBezTo>
                  <a:cubicBezTo>
                    <a:pt x="6946" y="1473"/>
                    <a:pt x="6978" y="1409"/>
                    <a:pt x="6978" y="1345"/>
                  </a:cubicBezTo>
                  <a:cubicBezTo>
                    <a:pt x="6978" y="1281"/>
                    <a:pt x="7010" y="1217"/>
                    <a:pt x="7010" y="1121"/>
                  </a:cubicBezTo>
                  <a:lnTo>
                    <a:pt x="7010" y="1089"/>
                  </a:lnTo>
                  <a:lnTo>
                    <a:pt x="7010" y="65"/>
                  </a:lnTo>
                  <a:cubicBezTo>
                    <a:pt x="7010" y="33"/>
                    <a:pt x="6978" y="33"/>
                    <a:pt x="6978" y="33"/>
                  </a:cubicBezTo>
                  <a:cubicBezTo>
                    <a:pt x="6946" y="33"/>
                    <a:pt x="6946" y="33"/>
                    <a:pt x="6946" y="65"/>
                  </a:cubicBezTo>
                  <a:lnTo>
                    <a:pt x="6946" y="97"/>
                  </a:lnTo>
                  <a:cubicBezTo>
                    <a:pt x="6946" y="161"/>
                    <a:pt x="6914" y="225"/>
                    <a:pt x="6914" y="289"/>
                  </a:cubicBezTo>
                  <a:cubicBezTo>
                    <a:pt x="6882" y="353"/>
                    <a:pt x="6882" y="417"/>
                    <a:pt x="6850" y="481"/>
                  </a:cubicBezTo>
                  <a:cubicBezTo>
                    <a:pt x="6818" y="545"/>
                    <a:pt x="6818" y="609"/>
                    <a:pt x="6754" y="673"/>
                  </a:cubicBezTo>
                  <a:cubicBezTo>
                    <a:pt x="6722" y="737"/>
                    <a:pt x="6690" y="801"/>
                    <a:pt x="6626" y="865"/>
                  </a:cubicBezTo>
                  <a:cubicBezTo>
                    <a:pt x="6562" y="929"/>
                    <a:pt x="6498" y="1025"/>
                    <a:pt x="6434" y="1089"/>
                  </a:cubicBezTo>
                  <a:cubicBezTo>
                    <a:pt x="6306" y="1217"/>
                    <a:pt x="6146" y="1313"/>
                    <a:pt x="5986" y="1409"/>
                  </a:cubicBezTo>
                  <a:lnTo>
                    <a:pt x="5954" y="1441"/>
                  </a:lnTo>
                  <a:cubicBezTo>
                    <a:pt x="5729" y="1569"/>
                    <a:pt x="5473" y="1697"/>
                    <a:pt x="5185" y="1761"/>
                  </a:cubicBezTo>
                  <a:cubicBezTo>
                    <a:pt x="4993" y="1825"/>
                    <a:pt x="4769" y="1889"/>
                    <a:pt x="4545" y="1921"/>
                  </a:cubicBezTo>
                  <a:cubicBezTo>
                    <a:pt x="4417" y="1953"/>
                    <a:pt x="4257" y="1985"/>
                    <a:pt x="4097" y="1985"/>
                  </a:cubicBezTo>
                  <a:cubicBezTo>
                    <a:pt x="3969" y="2017"/>
                    <a:pt x="3841" y="2017"/>
                    <a:pt x="3713" y="2017"/>
                  </a:cubicBezTo>
                  <a:lnTo>
                    <a:pt x="3361" y="2017"/>
                  </a:lnTo>
                  <a:cubicBezTo>
                    <a:pt x="3265" y="2017"/>
                    <a:pt x="3137" y="2017"/>
                    <a:pt x="3041" y="1985"/>
                  </a:cubicBezTo>
                  <a:cubicBezTo>
                    <a:pt x="2913" y="1985"/>
                    <a:pt x="2817" y="1985"/>
                    <a:pt x="2689" y="1953"/>
                  </a:cubicBezTo>
                  <a:cubicBezTo>
                    <a:pt x="2593" y="1953"/>
                    <a:pt x="2465" y="1921"/>
                    <a:pt x="2369" y="1889"/>
                  </a:cubicBezTo>
                  <a:cubicBezTo>
                    <a:pt x="2241" y="1857"/>
                    <a:pt x="2113" y="1857"/>
                    <a:pt x="2017" y="1825"/>
                  </a:cubicBezTo>
                  <a:cubicBezTo>
                    <a:pt x="1857" y="1761"/>
                    <a:pt x="1729" y="1729"/>
                    <a:pt x="1601" y="1665"/>
                  </a:cubicBezTo>
                  <a:cubicBezTo>
                    <a:pt x="1409" y="1601"/>
                    <a:pt x="1249" y="1537"/>
                    <a:pt x="1089" y="1441"/>
                  </a:cubicBezTo>
                  <a:cubicBezTo>
                    <a:pt x="448" y="1057"/>
                    <a:pt x="96" y="545"/>
                    <a:pt x="96" y="33"/>
                  </a:cubicBez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56"/>
            <p:cNvSpPr/>
            <p:nvPr/>
          </p:nvSpPr>
          <p:spPr>
            <a:xfrm>
              <a:off x="2133675" y="2931500"/>
              <a:ext cx="190450" cy="100050"/>
            </a:xfrm>
            <a:custGeom>
              <a:avLst/>
              <a:gdLst/>
              <a:ahLst/>
              <a:cxnLst/>
              <a:rect l="l" t="t" r="r" b="b"/>
              <a:pathLst>
                <a:path w="7618" h="4002" extrusionOk="0">
                  <a:moveTo>
                    <a:pt x="3793" y="1"/>
                  </a:moveTo>
                  <a:cubicBezTo>
                    <a:pt x="2905" y="1"/>
                    <a:pt x="2017" y="193"/>
                    <a:pt x="1345" y="577"/>
                  </a:cubicBezTo>
                  <a:cubicBezTo>
                    <a:pt x="0" y="1377"/>
                    <a:pt x="0" y="2625"/>
                    <a:pt x="1377" y="3425"/>
                  </a:cubicBezTo>
                  <a:cubicBezTo>
                    <a:pt x="2049" y="3809"/>
                    <a:pt x="2929" y="4001"/>
                    <a:pt x="3809" y="4001"/>
                  </a:cubicBezTo>
                  <a:cubicBezTo>
                    <a:pt x="4689" y="4001"/>
                    <a:pt x="5569" y="3809"/>
                    <a:pt x="6242" y="3425"/>
                  </a:cubicBezTo>
                  <a:cubicBezTo>
                    <a:pt x="7618" y="2625"/>
                    <a:pt x="7586" y="1377"/>
                    <a:pt x="6242" y="577"/>
                  </a:cubicBezTo>
                  <a:cubicBezTo>
                    <a:pt x="5569" y="193"/>
                    <a:pt x="4681" y="1"/>
                    <a:pt x="379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56"/>
            <p:cNvSpPr/>
            <p:nvPr/>
          </p:nvSpPr>
          <p:spPr>
            <a:xfrm>
              <a:off x="2141675" y="2930700"/>
              <a:ext cx="174450" cy="101650"/>
            </a:xfrm>
            <a:custGeom>
              <a:avLst/>
              <a:gdLst/>
              <a:ahLst/>
              <a:cxnLst/>
              <a:rect l="l" t="t" r="r" b="b"/>
              <a:pathLst>
                <a:path w="6978" h="4066" extrusionOk="0">
                  <a:moveTo>
                    <a:pt x="3457" y="65"/>
                  </a:moveTo>
                  <a:cubicBezTo>
                    <a:pt x="4353" y="65"/>
                    <a:pt x="5217" y="257"/>
                    <a:pt x="5890" y="641"/>
                  </a:cubicBezTo>
                  <a:cubicBezTo>
                    <a:pt x="6562" y="1025"/>
                    <a:pt x="6914" y="1505"/>
                    <a:pt x="6914" y="2017"/>
                  </a:cubicBezTo>
                  <a:cubicBezTo>
                    <a:pt x="6914" y="2561"/>
                    <a:pt x="6562" y="3041"/>
                    <a:pt x="5922" y="3393"/>
                  </a:cubicBezTo>
                  <a:cubicBezTo>
                    <a:pt x="5249" y="3793"/>
                    <a:pt x="4369" y="3993"/>
                    <a:pt x="3489" y="3993"/>
                  </a:cubicBezTo>
                  <a:cubicBezTo>
                    <a:pt x="2609" y="3993"/>
                    <a:pt x="1729" y="3793"/>
                    <a:pt x="1057" y="3393"/>
                  </a:cubicBezTo>
                  <a:cubicBezTo>
                    <a:pt x="416" y="3041"/>
                    <a:pt x="64" y="2529"/>
                    <a:pt x="64" y="2017"/>
                  </a:cubicBezTo>
                  <a:cubicBezTo>
                    <a:pt x="64" y="1505"/>
                    <a:pt x="416" y="1025"/>
                    <a:pt x="1057" y="641"/>
                  </a:cubicBezTo>
                  <a:cubicBezTo>
                    <a:pt x="1729" y="257"/>
                    <a:pt x="2593" y="65"/>
                    <a:pt x="3457" y="65"/>
                  </a:cubicBezTo>
                  <a:close/>
                  <a:moveTo>
                    <a:pt x="3477" y="1"/>
                  </a:moveTo>
                  <a:cubicBezTo>
                    <a:pt x="2585" y="1"/>
                    <a:pt x="1697" y="193"/>
                    <a:pt x="1025" y="577"/>
                  </a:cubicBezTo>
                  <a:cubicBezTo>
                    <a:pt x="352" y="961"/>
                    <a:pt x="0" y="1473"/>
                    <a:pt x="0" y="2017"/>
                  </a:cubicBezTo>
                  <a:cubicBezTo>
                    <a:pt x="0" y="2593"/>
                    <a:pt x="352" y="3105"/>
                    <a:pt x="1025" y="3489"/>
                  </a:cubicBezTo>
                  <a:cubicBezTo>
                    <a:pt x="1697" y="3873"/>
                    <a:pt x="2593" y="4065"/>
                    <a:pt x="3489" y="4065"/>
                  </a:cubicBezTo>
                  <a:cubicBezTo>
                    <a:pt x="4385" y="4065"/>
                    <a:pt x="5281" y="3873"/>
                    <a:pt x="5954" y="3457"/>
                  </a:cubicBezTo>
                  <a:cubicBezTo>
                    <a:pt x="6626" y="3073"/>
                    <a:pt x="6978" y="2593"/>
                    <a:pt x="6978" y="2017"/>
                  </a:cubicBezTo>
                  <a:cubicBezTo>
                    <a:pt x="6978" y="1473"/>
                    <a:pt x="6594" y="961"/>
                    <a:pt x="5954" y="577"/>
                  </a:cubicBezTo>
                  <a:cubicBezTo>
                    <a:pt x="5265" y="193"/>
                    <a:pt x="4369" y="1"/>
                    <a:pt x="34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56"/>
            <p:cNvSpPr/>
            <p:nvPr/>
          </p:nvSpPr>
          <p:spPr>
            <a:xfrm>
              <a:off x="2154475" y="2942500"/>
              <a:ext cx="148850" cy="78050"/>
            </a:xfrm>
            <a:custGeom>
              <a:avLst/>
              <a:gdLst/>
              <a:ahLst/>
              <a:cxnLst/>
              <a:rect l="l" t="t" r="r" b="b"/>
              <a:pathLst>
                <a:path w="5954" h="3122" extrusionOk="0">
                  <a:moveTo>
                    <a:pt x="2961" y="1"/>
                  </a:moveTo>
                  <a:cubicBezTo>
                    <a:pt x="2273" y="1"/>
                    <a:pt x="1585" y="153"/>
                    <a:pt x="1057" y="457"/>
                  </a:cubicBezTo>
                  <a:cubicBezTo>
                    <a:pt x="0" y="1065"/>
                    <a:pt x="0" y="2057"/>
                    <a:pt x="1057" y="2665"/>
                  </a:cubicBezTo>
                  <a:cubicBezTo>
                    <a:pt x="1585" y="2969"/>
                    <a:pt x="2281" y="3121"/>
                    <a:pt x="2977" y="3121"/>
                  </a:cubicBezTo>
                  <a:cubicBezTo>
                    <a:pt x="3673" y="3121"/>
                    <a:pt x="4369" y="2969"/>
                    <a:pt x="4897" y="2665"/>
                  </a:cubicBezTo>
                  <a:cubicBezTo>
                    <a:pt x="5954" y="2057"/>
                    <a:pt x="5954" y="1065"/>
                    <a:pt x="4865" y="457"/>
                  </a:cubicBezTo>
                  <a:cubicBezTo>
                    <a:pt x="4337" y="153"/>
                    <a:pt x="3649" y="1"/>
                    <a:pt x="296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56"/>
            <p:cNvSpPr/>
            <p:nvPr/>
          </p:nvSpPr>
          <p:spPr>
            <a:xfrm>
              <a:off x="2160075" y="2941700"/>
              <a:ext cx="136850" cy="79450"/>
            </a:xfrm>
            <a:custGeom>
              <a:avLst/>
              <a:gdLst/>
              <a:ahLst/>
              <a:cxnLst/>
              <a:rect l="l" t="t" r="r" b="b"/>
              <a:pathLst>
                <a:path w="5474" h="3178" extrusionOk="0">
                  <a:moveTo>
                    <a:pt x="2753" y="73"/>
                  </a:moveTo>
                  <a:cubicBezTo>
                    <a:pt x="3425" y="73"/>
                    <a:pt x="4097" y="201"/>
                    <a:pt x="4641" y="521"/>
                  </a:cubicBezTo>
                  <a:cubicBezTo>
                    <a:pt x="5154" y="809"/>
                    <a:pt x="5410" y="1193"/>
                    <a:pt x="5410" y="1577"/>
                  </a:cubicBezTo>
                  <a:cubicBezTo>
                    <a:pt x="5410" y="1993"/>
                    <a:pt x="5154" y="2377"/>
                    <a:pt x="4641" y="2665"/>
                  </a:cubicBezTo>
                  <a:cubicBezTo>
                    <a:pt x="4129" y="2969"/>
                    <a:pt x="3449" y="3121"/>
                    <a:pt x="2765" y="3121"/>
                  </a:cubicBezTo>
                  <a:cubicBezTo>
                    <a:pt x="2081" y="3121"/>
                    <a:pt x="1393" y="2969"/>
                    <a:pt x="865" y="2665"/>
                  </a:cubicBezTo>
                  <a:cubicBezTo>
                    <a:pt x="353" y="2377"/>
                    <a:pt x="65" y="1993"/>
                    <a:pt x="65" y="1577"/>
                  </a:cubicBezTo>
                  <a:cubicBezTo>
                    <a:pt x="65" y="1193"/>
                    <a:pt x="353" y="809"/>
                    <a:pt x="833" y="521"/>
                  </a:cubicBezTo>
                  <a:cubicBezTo>
                    <a:pt x="1377" y="201"/>
                    <a:pt x="2049" y="73"/>
                    <a:pt x="2753" y="73"/>
                  </a:cubicBezTo>
                  <a:close/>
                  <a:moveTo>
                    <a:pt x="2725" y="1"/>
                  </a:moveTo>
                  <a:cubicBezTo>
                    <a:pt x="2025" y="1"/>
                    <a:pt x="1329" y="153"/>
                    <a:pt x="801" y="457"/>
                  </a:cubicBezTo>
                  <a:cubicBezTo>
                    <a:pt x="289" y="745"/>
                    <a:pt x="1" y="1161"/>
                    <a:pt x="1" y="1577"/>
                  </a:cubicBezTo>
                  <a:cubicBezTo>
                    <a:pt x="1" y="2025"/>
                    <a:pt x="289" y="2409"/>
                    <a:pt x="833" y="2729"/>
                  </a:cubicBezTo>
                  <a:cubicBezTo>
                    <a:pt x="1345" y="3049"/>
                    <a:pt x="2049" y="3177"/>
                    <a:pt x="2753" y="3177"/>
                  </a:cubicBezTo>
                  <a:cubicBezTo>
                    <a:pt x="3457" y="3177"/>
                    <a:pt x="4161" y="3049"/>
                    <a:pt x="4673" y="2729"/>
                  </a:cubicBezTo>
                  <a:cubicBezTo>
                    <a:pt x="5186" y="2441"/>
                    <a:pt x="5474" y="2025"/>
                    <a:pt x="5474" y="1609"/>
                  </a:cubicBezTo>
                  <a:cubicBezTo>
                    <a:pt x="5474" y="1161"/>
                    <a:pt x="5186" y="745"/>
                    <a:pt x="4673" y="457"/>
                  </a:cubicBezTo>
                  <a:cubicBezTo>
                    <a:pt x="4129" y="153"/>
                    <a:pt x="3425" y="1"/>
                    <a:pt x="272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56"/>
            <p:cNvSpPr/>
            <p:nvPr/>
          </p:nvSpPr>
          <p:spPr>
            <a:xfrm>
              <a:off x="2306500" y="3007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56"/>
            <p:cNvSpPr/>
            <p:nvPr/>
          </p:nvSpPr>
          <p:spPr>
            <a:xfrm>
              <a:off x="2228100" y="3039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cubicBezTo>
                    <a:pt x="0" y="448"/>
                    <a:pt x="32" y="448"/>
                    <a:pt x="32" y="448"/>
                  </a:cubicBezTo>
                  <a:cubicBezTo>
                    <a:pt x="64" y="448"/>
                    <a:pt x="64" y="448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56"/>
            <p:cNvSpPr/>
            <p:nvPr/>
          </p:nvSpPr>
          <p:spPr>
            <a:xfrm>
              <a:off x="2243300" y="30387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56"/>
            <p:cNvSpPr/>
            <p:nvPr/>
          </p:nvSpPr>
          <p:spPr>
            <a:xfrm>
              <a:off x="2259300" y="30363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0" y="448"/>
                    <a:pt x="32" y="448"/>
                  </a:cubicBezTo>
                  <a:cubicBezTo>
                    <a:pt x="32" y="448"/>
                    <a:pt x="64" y="448"/>
                    <a:pt x="64" y="416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56"/>
            <p:cNvSpPr/>
            <p:nvPr/>
          </p:nvSpPr>
          <p:spPr>
            <a:xfrm>
              <a:off x="2272900" y="30315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96" y="416"/>
                    <a:pt x="96" y="416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56"/>
            <p:cNvSpPr/>
            <p:nvPr/>
          </p:nvSpPr>
          <p:spPr>
            <a:xfrm>
              <a:off x="2284900" y="30251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96" y="416"/>
                    <a:pt x="96" y="416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56"/>
            <p:cNvSpPr/>
            <p:nvPr/>
          </p:nvSpPr>
          <p:spPr>
            <a:xfrm>
              <a:off x="2296100" y="30171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cubicBezTo>
                    <a:pt x="1" y="448"/>
                    <a:pt x="33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56"/>
            <p:cNvSpPr/>
            <p:nvPr/>
          </p:nvSpPr>
          <p:spPr>
            <a:xfrm>
              <a:off x="2149675" y="30075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96" y="416"/>
                    <a:pt x="96" y="416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6"/>
            <p:cNvSpPr/>
            <p:nvPr/>
          </p:nvSpPr>
          <p:spPr>
            <a:xfrm>
              <a:off x="2212875" y="30387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6"/>
            <p:cNvSpPr/>
            <p:nvPr/>
          </p:nvSpPr>
          <p:spPr>
            <a:xfrm>
              <a:off x="2197675" y="30363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cubicBezTo>
                    <a:pt x="33" y="448"/>
                    <a:pt x="65" y="448"/>
                    <a:pt x="65" y="416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6"/>
            <p:cNvSpPr/>
            <p:nvPr/>
          </p:nvSpPr>
          <p:spPr>
            <a:xfrm>
              <a:off x="2183275" y="3031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56"/>
            <p:cNvSpPr/>
            <p:nvPr/>
          </p:nvSpPr>
          <p:spPr>
            <a:xfrm>
              <a:off x="2171275" y="30251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56"/>
            <p:cNvSpPr/>
            <p:nvPr/>
          </p:nvSpPr>
          <p:spPr>
            <a:xfrm>
              <a:off x="2160075" y="30171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cubicBezTo>
                    <a:pt x="1" y="448"/>
                    <a:pt x="33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56"/>
            <p:cNvSpPr/>
            <p:nvPr/>
          </p:nvSpPr>
          <p:spPr>
            <a:xfrm>
              <a:off x="2185675" y="2956300"/>
              <a:ext cx="88050" cy="50450"/>
            </a:xfrm>
            <a:custGeom>
              <a:avLst/>
              <a:gdLst/>
              <a:ahLst/>
              <a:cxnLst/>
              <a:rect l="l" t="t" r="r" b="b"/>
              <a:pathLst>
                <a:path w="3522" h="2018" extrusionOk="0">
                  <a:moveTo>
                    <a:pt x="769" y="1"/>
                  </a:moveTo>
                  <a:lnTo>
                    <a:pt x="513" y="129"/>
                  </a:lnTo>
                  <a:lnTo>
                    <a:pt x="897" y="353"/>
                  </a:lnTo>
                  <a:cubicBezTo>
                    <a:pt x="865" y="385"/>
                    <a:pt x="833" y="417"/>
                    <a:pt x="769" y="417"/>
                  </a:cubicBezTo>
                  <a:cubicBezTo>
                    <a:pt x="737" y="449"/>
                    <a:pt x="673" y="481"/>
                    <a:pt x="641" y="513"/>
                  </a:cubicBezTo>
                  <a:lnTo>
                    <a:pt x="257" y="289"/>
                  </a:lnTo>
                  <a:lnTo>
                    <a:pt x="1" y="417"/>
                  </a:lnTo>
                  <a:lnTo>
                    <a:pt x="449" y="705"/>
                  </a:lnTo>
                  <a:cubicBezTo>
                    <a:pt x="161" y="1025"/>
                    <a:pt x="289" y="1473"/>
                    <a:pt x="769" y="1761"/>
                  </a:cubicBezTo>
                  <a:cubicBezTo>
                    <a:pt x="1057" y="1921"/>
                    <a:pt x="1441" y="2017"/>
                    <a:pt x="1825" y="2017"/>
                  </a:cubicBezTo>
                  <a:lnTo>
                    <a:pt x="1825" y="1761"/>
                  </a:lnTo>
                  <a:cubicBezTo>
                    <a:pt x="1569" y="1761"/>
                    <a:pt x="1281" y="1697"/>
                    <a:pt x="1089" y="1569"/>
                  </a:cubicBezTo>
                  <a:cubicBezTo>
                    <a:pt x="769" y="1377"/>
                    <a:pt x="673" y="1121"/>
                    <a:pt x="801" y="897"/>
                  </a:cubicBezTo>
                  <a:lnTo>
                    <a:pt x="801" y="897"/>
                  </a:lnTo>
                  <a:lnTo>
                    <a:pt x="1537" y="1313"/>
                  </a:lnTo>
                  <a:lnTo>
                    <a:pt x="1793" y="1153"/>
                  </a:lnTo>
                  <a:lnTo>
                    <a:pt x="961" y="705"/>
                  </a:lnTo>
                  <a:cubicBezTo>
                    <a:pt x="993" y="673"/>
                    <a:pt x="1057" y="641"/>
                    <a:pt x="1089" y="609"/>
                  </a:cubicBezTo>
                  <a:cubicBezTo>
                    <a:pt x="1121" y="577"/>
                    <a:pt x="1185" y="577"/>
                    <a:pt x="1217" y="545"/>
                  </a:cubicBezTo>
                  <a:lnTo>
                    <a:pt x="2049" y="1025"/>
                  </a:lnTo>
                  <a:lnTo>
                    <a:pt x="2305" y="865"/>
                  </a:lnTo>
                  <a:lnTo>
                    <a:pt x="1569" y="449"/>
                  </a:lnTo>
                  <a:cubicBezTo>
                    <a:pt x="1685" y="429"/>
                    <a:pt x="1807" y="419"/>
                    <a:pt x="1930" y="419"/>
                  </a:cubicBezTo>
                  <a:cubicBezTo>
                    <a:pt x="2213" y="419"/>
                    <a:pt x="2498" y="475"/>
                    <a:pt x="2721" y="609"/>
                  </a:cubicBezTo>
                  <a:cubicBezTo>
                    <a:pt x="2945" y="737"/>
                    <a:pt x="3041" y="897"/>
                    <a:pt x="3073" y="1057"/>
                  </a:cubicBezTo>
                  <a:lnTo>
                    <a:pt x="3521" y="1057"/>
                  </a:lnTo>
                  <a:cubicBezTo>
                    <a:pt x="3489" y="833"/>
                    <a:pt x="3329" y="609"/>
                    <a:pt x="3041" y="417"/>
                  </a:cubicBezTo>
                  <a:cubicBezTo>
                    <a:pt x="2749" y="241"/>
                    <a:pt x="2350" y="161"/>
                    <a:pt x="1952" y="161"/>
                  </a:cubicBezTo>
                  <a:cubicBezTo>
                    <a:pt x="1697" y="161"/>
                    <a:pt x="1442" y="194"/>
                    <a:pt x="1217" y="257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56"/>
            <p:cNvSpPr/>
            <p:nvPr/>
          </p:nvSpPr>
          <p:spPr>
            <a:xfrm>
              <a:off x="2184875" y="2954700"/>
              <a:ext cx="89650" cy="52850"/>
            </a:xfrm>
            <a:custGeom>
              <a:avLst/>
              <a:gdLst/>
              <a:ahLst/>
              <a:cxnLst/>
              <a:rect l="l" t="t" r="r" b="b"/>
              <a:pathLst>
                <a:path w="3586" h="2114" extrusionOk="0">
                  <a:moveTo>
                    <a:pt x="801" y="97"/>
                  </a:moveTo>
                  <a:lnTo>
                    <a:pt x="1217" y="353"/>
                  </a:lnTo>
                  <a:lnTo>
                    <a:pt x="1249" y="353"/>
                  </a:lnTo>
                  <a:cubicBezTo>
                    <a:pt x="1466" y="296"/>
                    <a:pt x="1700" y="267"/>
                    <a:pt x="1932" y="267"/>
                  </a:cubicBezTo>
                  <a:cubicBezTo>
                    <a:pt x="2350" y="267"/>
                    <a:pt x="2765" y="360"/>
                    <a:pt x="3073" y="545"/>
                  </a:cubicBezTo>
                  <a:cubicBezTo>
                    <a:pt x="3329" y="673"/>
                    <a:pt x="3489" y="865"/>
                    <a:pt x="3521" y="1089"/>
                  </a:cubicBezTo>
                  <a:lnTo>
                    <a:pt x="3137" y="1089"/>
                  </a:lnTo>
                  <a:cubicBezTo>
                    <a:pt x="3105" y="929"/>
                    <a:pt x="2977" y="769"/>
                    <a:pt x="2785" y="641"/>
                  </a:cubicBezTo>
                  <a:cubicBezTo>
                    <a:pt x="2548" y="522"/>
                    <a:pt x="2240" y="456"/>
                    <a:pt x="1914" y="456"/>
                  </a:cubicBezTo>
                  <a:cubicBezTo>
                    <a:pt x="1801" y="456"/>
                    <a:pt x="1685" y="464"/>
                    <a:pt x="1569" y="481"/>
                  </a:cubicBezTo>
                  <a:lnTo>
                    <a:pt x="1537" y="513"/>
                  </a:lnTo>
                  <a:lnTo>
                    <a:pt x="1569" y="545"/>
                  </a:lnTo>
                  <a:lnTo>
                    <a:pt x="2241" y="929"/>
                  </a:lnTo>
                  <a:lnTo>
                    <a:pt x="2049" y="1057"/>
                  </a:lnTo>
                  <a:lnTo>
                    <a:pt x="1249" y="577"/>
                  </a:lnTo>
                  <a:lnTo>
                    <a:pt x="1217" y="577"/>
                  </a:lnTo>
                  <a:cubicBezTo>
                    <a:pt x="1185" y="609"/>
                    <a:pt x="1121" y="609"/>
                    <a:pt x="1089" y="641"/>
                  </a:cubicBezTo>
                  <a:cubicBezTo>
                    <a:pt x="1057" y="673"/>
                    <a:pt x="1025" y="705"/>
                    <a:pt x="961" y="737"/>
                  </a:cubicBezTo>
                  <a:lnTo>
                    <a:pt x="961" y="769"/>
                  </a:lnTo>
                  <a:lnTo>
                    <a:pt x="961" y="801"/>
                  </a:lnTo>
                  <a:lnTo>
                    <a:pt x="1729" y="1217"/>
                  </a:lnTo>
                  <a:lnTo>
                    <a:pt x="1569" y="1345"/>
                  </a:lnTo>
                  <a:lnTo>
                    <a:pt x="833" y="929"/>
                  </a:lnTo>
                  <a:lnTo>
                    <a:pt x="801" y="929"/>
                  </a:lnTo>
                  <a:cubicBezTo>
                    <a:pt x="641" y="1185"/>
                    <a:pt x="769" y="1473"/>
                    <a:pt x="1089" y="1665"/>
                  </a:cubicBezTo>
                  <a:cubicBezTo>
                    <a:pt x="1281" y="1761"/>
                    <a:pt x="1537" y="1857"/>
                    <a:pt x="1825" y="1857"/>
                  </a:cubicBezTo>
                  <a:lnTo>
                    <a:pt x="1825" y="2049"/>
                  </a:lnTo>
                  <a:cubicBezTo>
                    <a:pt x="1441" y="2049"/>
                    <a:pt x="1089" y="1953"/>
                    <a:pt x="801" y="1793"/>
                  </a:cubicBezTo>
                  <a:cubicBezTo>
                    <a:pt x="545" y="1633"/>
                    <a:pt x="385" y="1441"/>
                    <a:pt x="353" y="1249"/>
                  </a:cubicBezTo>
                  <a:cubicBezTo>
                    <a:pt x="321" y="1089"/>
                    <a:pt x="385" y="929"/>
                    <a:pt x="513" y="769"/>
                  </a:cubicBezTo>
                  <a:lnTo>
                    <a:pt x="513" y="737"/>
                  </a:lnTo>
                  <a:lnTo>
                    <a:pt x="481" y="737"/>
                  </a:lnTo>
                  <a:lnTo>
                    <a:pt x="97" y="481"/>
                  </a:lnTo>
                  <a:lnTo>
                    <a:pt x="289" y="385"/>
                  </a:lnTo>
                  <a:lnTo>
                    <a:pt x="641" y="609"/>
                  </a:lnTo>
                  <a:lnTo>
                    <a:pt x="705" y="609"/>
                  </a:lnTo>
                  <a:cubicBezTo>
                    <a:pt x="737" y="577"/>
                    <a:pt x="769" y="545"/>
                    <a:pt x="801" y="545"/>
                  </a:cubicBezTo>
                  <a:cubicBezTo>
                    <a:pt x="833" y="513"/>
                    <a:pt x="897" y="481"/>
                    <a:pt x="929" y="449"/>
                  </a:cubicBezTo>
                  <a:cubicBezTo>
                    <a:pt x="961" y="449"/>
                    <a:pt x="961" y="449"/>
                    <a:pt x="961" y="417"/>
                  </a:cubicBezTo>
                  <a:lnTo>
                    <a:pt x="929" y="385"/>
                  </a:lnTo>
                  <a:lnTo>
                    <a:pt x="609" y="193"/>
                  </a:lnTo>
                  <a:lnTo>
                    <a:pt x="801" y="97"/>
                  </a:lnTo>
                  <a:close/>
                  <a:moveTo>
                    <a:pt x="769" y="1"/>
                  </a:moveTo>
                  <a:lnTo>
                    <a:pt x="513" y="161"/>
                  </a:lnTo>
                  <a:lnTo>
                    <a:pt x="513" y="193"/>
                  </a:lnTo>
                  <a:lnTo>
                    <a:pt x="513" y="225"/>
                  </a:lnTo>
                  <a:lnTo>
                    <a:pt x="865" y="417"/>
                  </a:lnTo>
                  <a:cubicBezTo>
                    <a:pt x="833" y="417"/>
                    <a:pt x="801" y="449"/>
                    <a:pt x="769" y="449"/>
                  </a:cubicBezTo>
                  <a:cubicBezTo>
                    <a:pt x="737" y="481"/>
                    <a:pt x="705" y="513"/>
                    <a:pt x="673" y="513"/>
                  </a:cubicBezTo>
                  <a:lnTo>
                    <a:pt x="289" y="321"/>
                  </a:lnTo>
                  <a:cubicBezTo>
                    <a:pt x="289" y="305"/>
                    <a:pt x="289" y="297"/>
                    <a:pt x="285" y="297"/>
                  </a:cubicBezTo>
                  <a:cubicBezTo>
                    <a:pt x="281" y="297"/>
                    <a:pt x="273" y="305"/>
                    <a:pt x="257" y="321"/>
                  </a:cubicBezTo>
                  <a:lnTo>
                    <a:pt x="1" y="449"/>
                  </a:lnTo>
                  <a:lnTo>
                    <a:pt x="1" y="481"/>
                  </a:lnTo>
                  <a:lnTo>
                    <a:pt x="1" y="513"/>
                  </a:lnTo>
                  <a:lnTo>
                    <a:pt x="417" y="769"/>
                  </a:lnTo>
                  <a:cubicBezTo>
                    <a:pt x="321" y="929"/>
                    <a:pt x="257" y="1089"/>
                    <a:pt x="289" y="1249"/>
                  </a:cubicBezTo>
                  <a:cubicBezTo>
                    <a:pt x="321" y="1473"/>
                    <a:pt x="513" y="1697"/>
                    <a:pt x="769" y="1857"/>
                  </a:cubicBezTo>
                  <a:cubicBezTo>
                    <a:pt x="1057" y="2017"/>
                    <a:pt x="1441" y="2113"/>
                    <a:pt x="1857" y="2113"/>
                  </a:cubicBezTo>
                  <a:lnTo>
                    <a:pt x="1889" y="2113"/>
                  </a:lnTo>
                  <a:lnTo>
                    <a:pt x="1889" y="2081"/>
                  </a:lnTo>
                  <a:lnTo>
                    <a:pt x="1889" y="1825"/>
                  </a:lnTo>
                  <a:cubicBezTo>
                    <a:pt x="1889" y="1793"/>
                    <a:pt x="1889" y="1793"/>
                    <a:pt x="1857" y="1793"/>
                  </a:cubicBezTo>
                  <a:cubicBezTo>
                    <a:pt x="1569" y="1793"/>
                    <a:pt x="1313" y="1697"/>
                    <a:pt x="1121" y="1601"/>
                  </a:cubicBezTo>
                  <a:cubicBezTo>
                    <a:pt x="865" y="1441"/>
                    <a:pt x="737" y="1217"/>
                    <a:pt x="833" y="993"/>
                  </a:cubicBezTo>
                  <a:lnTo>
                    <a:pt x="833" y="993"/>
                  </a:lnTo>
                  <a:lnTo>
                    <a:pt x="1537" y="1409"/>
                  </a:lnTo>
                  <a:lnTo>
                    <a:pt x="1569" y="1409"/>
                  </a:lnTo>
                  <a:lnTo>
                    <a:pt x="1825" y="1249"/>
                  </a:lnTo>
                  <a:cubicBezTo>
                    <a:pt x="1825" y="1249"/>
                    <a:pt x="1857" y="1249"/>
                    <a:pt x="1857" y="1217"/>
                  </a:cubicBezTo>
                  <a:cubicBezTo>
                    <a:pt x="1857" y="1217"/>
                    <a:pt x="1857" y="1185"/>
                    <a:pt x="1825" y="1185"/>
                  </a:cubicBezTo>
                  <a:lnTo>
                    <a:pt x="1057" y="737"/>
                  </a:lnTo>
                  <a:cubicBezTo>
                    <a:pt x="1089" y="737"/>
                    <a:pt x="1089" y="705"/>
                    <a:pt x="1121" y="705"/>
                  </a:cubicBezTo>
                  <a:cubicBezTo>
                    <a:pt x="1153" y="673"/>
                    <a:pt x="1185" y="673"/>
                    <a:pt x="1249" y="641"/>
                  </a:cubicBezTo>
                  <a:lnTo>
                    <a:pt x="2049" y="1121"/>
                  </a:lnTo>
                  <a:lnTo>
                    <a:pt x="2081" y="1121"/>
                  </a:lnTo>
                  <a:lnTo>
                    <a:pt x="2337" y="961"/>
                  </a:lnTo>
                  <a:lnTo>
                    <a:pt x="2337" y="929"/>
                  </a:lnTo>
                  <a:lnTo>
                    <a:pt x="2337" y="897"/>
                  </a:lnTo>
                  <a:lnTo>
                    <a:pt x="1697" y="513"/>
                  </a:lnTo>
                  <a:cubicBezTo>
                    <a:pt x="1756" y="507"/>
                    <a:pt x="1816" y="505"/>
                    <a:pt x="1878" y="505"/>
                  </a:cubicBezTo>
                  <a:cubicBezTo>
                    <a:pt x="2184" y="505"/>
                    <a:pt x="2513" y="572"/>
                    <a:pt x="2753" y="705"/>
                  </a:cubicBezTo>
                  <a:cubicBezTo>
                    <a:pt x="2913" y="801"/>
                    <a:pt x="3041" y="961"/>
                    <a:pt x="3073" y="1089"/>
                  </a:cubicBezTo>
                  <a:cubicBezTo>
                    <a:pt x="3073" y="1121"/>
                    <a:pt x="3073" y="1121"/>
                    <a:pt x="3105" y="1121"/>
                  </a:cubicBezTo>
                  <a:lnTo>
                    <a:pt x="3585" y="1121"/>
                  </a:lnTo>
                  <a:lnTo>
                    <a:pt x="3585" y="1089"/>
                  </a:lnTo>
                  <a:cubicBezTo>
                    <a:pt x="3553" y="833"/>
                    <a:pt x="3393" y="609"/>
                    <a:pt x="3105" y="449"/>
                  </a:cubicBezTo>
                  <a:cubicBezTo>
                    <a:pt x="2776" y="264"/>
                    <a:pt x="2354" y="171"/>
                    <a:pt x="1933" y="171"/>
                  </a:cubicBezTo>
                  <a:cubicBezTo>
                    <a:pt x="1700" y="171"/>
                    <a:pt x="1466" y="200"/>
                    <a:pt x="1249" y="257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56"/>
            <p:cNvSpPr/>
            <p:nvPr/>
          </p:nvSpPr>
          <p:spPr>
            <a:xfrm>
              <a:off x="2153675" y="2950700"/>
              <a:ext cx="172850" cy="76050"/>
            </a:xfrm>
            <a:custGeom>
              <a:avLst/>
              <a:gdLst/>
              <a:ahLst/>
              <a:cxnLst/>
              <a:rect l="l" t="t" r="r" b="b"/>
              <a:pathLst>
                <a:path w="6914" h="3042" extrusionOk="0">
                  <a:moveTo>
                    <a:pt x="0" y="1"/>
                  </a:moveTo>
                  <a:lnTo>
                    <a:pt x="0" y="1025"/>
                  </a:lnTo>
                  <a:cubicBezTo>
                    <a:pt x="0" y="1537"/>
                    <a:pt x="321" y="2049"/>
                    <a:pt x="993" y="2433"/>
                  </a:cubicBezTo>
                  <a:cubicBezTo>
                    <a:pt x="1153" y="2529"/>
                    <a:pt x="1345" y="2625"/>
                    <a:pt x="1505" y="2689"/>
                  </a:cubicBezTo>
                  <a:cubicBezTo>
                    <a:pt x="1633" y="2753"/>
                    <a:pt x="1793" y="2785"/>
                    <a:pt x="1921" y="2817"/>
                  </a:cubicBezTo>
                  <a:cubicBezTo>
                    <a:pt x="2049" y="2849"/>
                    <a:pt x="2177" y="2881"/>
                    <a:pt x="2273" y="2913"/>
                  </a:cubicBezTo>
                  <a:cubicBezTo>
                    <a:pt x="2401" y="2945"/>
                    <a:pt x="2529" y="2945"/>
                    <a:pt x="2625" y="2977"/>
                  </a:cubicBezTo>
                  <a:cubicBezTo>
                    <a:pt x="2753" y="2977"/>
                    <a:pt x="2849" y="3009"/>
                    <a:pt x="2977" y="3009"/>
                  </a:cubicBezTo>
                  <a:cubicBezTo>
                    <a:pt x="3073" y="3009"/>
                    <a:pt x="3201" y="3041"/>
                    <a:pt x="3297" y="3041"/>
                  </a:cubicBezTo>
                  <a:lnTo>
                    <a:pt x="3649" y="3041"/>
                  </a:lnTo>
                  <a:cubicBezTo>
                    <a:pt x="3777" y="3041"/>
                    <a:pt x="3905" y="3009"/>
                    <a:pt x="4033" y="3009"/>
                  </a:cubicBezTo>
                  <a:cubicBezTo>
                    <a:pt x="4193" y="2977"/>
                    <a:pt x="4353" y="2977"/>
                    <a:pt x="4481" y="2945"/>
                  </a:cubicBezTo>
                  <a:cubicBezTo>
                    <a:pt x="4705" y="2913"/>
                    <a:pt x="4929" y="2849"/>
                    <a:pt x="5153" y="2785"/>
                  </a:cubicBezTo>
                  <a:cubicBezTo>
                    <a:pt x="5410" y="2689"/>
                    <a:pt x="5666" y="2593"/>
                    <a:pt x="5890" y="2465"/>
                  </a:cubicBezTo>
                  <a:cubicBezTo>
                    <a:pt x="5922" y="2433"/>
                    <a:pt x="5922" y="2433"/>
                    <a:pt x="5954" y="2433"/>
                  </a:cubicBezTo>
                  <a:cubicBezTo>
                    <a:pt x="6114" y="2337"/>
                    <a:pt x="6242" y="2209"/>
                    <a:pt x="6370" y="2113"/>
                  </a:cubicBezTo>
                  <a:cubicBezTo>
                    <a:pt x="6466" y="2017"/>
                    <a:pt x="6530" y="1953"/>
                    <a:pt x="6594" y="1857"/>
                  </a:cubicBezTo>
                  <a:cubicBezTo>
                    <a:pt x="6658" y="1793"/>
                    <a:pt x="6690" y="1729"/>
                    <a:pt x="6722" y="1665"/>
                  </a:cubicBezTo>
                  <a:cubicBezTo>
                    <a:pt x="6786" y="1601"/>
                    <a:pt x="6818" y="1537"/>
                    <a:pt x="6818" y="1473"/>
                  </a:cubicBezTo>
                  <a:cubicBezTo>
                    <a:pt x="6850" y="1409"/>
                    <a:pt x="6882" y="1345"/>
                    <a:pt x="6882" y="1281"/>
                  </a:cubicBezTo>
                  <a:cubicBezTo>
                    <a:pt x="6882" y="1217"/>
                    <a:pt x="6914" y="1153"/>
                    <a:pt x="6914" y="1057"/>
                  </a:cubicBezTo>
                  <a:lnTo>
                    <a:pt x="6914" y="1025"/>
                  </a:lnTo>
                  <a:lnTo>
                    <a:pt x="6914" y="33"/>
                  </a:lnTo>
                  <a:cubicBezTo>
                    <a:pt x="6914" y="97"/>
                    <a:pt x="6914" y="161"/>
                    <a:pt x="6882" y="225"/>
                  </a:cubicBezTo>
                  <a:cubicBezTo>
                    <a:pt x="6882" y="289"/>
                    <a:pt x="6850" y="353"/>
                    <a:pt x="6818" y="417"/>
                  </a:cubicBezTo>
                  <a:cubicBezTo>
                    <a:pt x="6818" y="513"/>
                    <a:pt x="6786" y="577"/>
                    <a:pt x="6754" y="641"/>
                  </a:cubicBezTo>
                  <a:cubicBezTo>
                    <a:pt x="6690" y="705"/>
                    <a:pt x="6658" y="769"/>
                    <a:pt x="6594" y="833"/>
                  </a:cubicBezTo>
                  <a:cubicBezTo>
                    <a:pt x="6530" y="929"/>
                    <a:pt x="6466" y="993"/>
                    <a:pt x="6370" y="1057"/>
                  </a:cubicBezTo>
                  <a:cubicBezTo>
                    <a:pt x="6274" y="1185"/>
                    <a:pt x="6114" y="1281"/>
                    <a:pt x="5954" y="1377"/>
                  </a:cubicBezTo>
                  <a:cubicBezTo>
                    <a:pt x="5922" y="1409"/>
                    <a:pt x="5922" y="1409"/>
                    <a:pt x="5890" y="1409"/>
                  </a:cubicBezTo>
                  <a:cubicBezTo>
                    <a:pt x="5666" y="1537"/>
                    <a:pt x="5410" y="1665"/>
                    <a:pt x="5153" y="1761"/>
                  </a:cubicBezTo>
                  <a:cubicBezTo>
                    <a:pt x="4929" y="1825"/>
                    <a:pt x="4705" y="1857"/>
                    <a:pt x="4481" y="1921"/>
                  </a:cubicBezTo>
                  <a:cubicBezTo>
                    <a:pt x="4353" y="1953"/>
                    <a:pt x="4193" y="1953"/>
                    <a:pt x="4033" y="1985"/>
                  </a:cubicBezTo>
                  <a:lnTo>
                    <a:pt x="2977" y="1985"/>
                  </a:lnTo>
                  <a:cubicBezTo>
                    <a:pt x="2849" y="1953"/>
                    <a:pt x="2753" y="1953"/>
                    <a:pt x="2625" y="1953"/>
                  </a:cubicBezTo>
                  <a:cubicBezTo>
                    <a:pt x="2529" y="1921"/>
                    <a:pt x="2401" y="1889"/>
                    <a:pt x="2305" y="1889"/>
                  </a:cubicBezTo>
                  <a:cubicBezTo>
                    <a:pt x="2177" y="1857"/>
                    <a:pt x="2049" y="1825"/>
                    <a:pt x="1921" y="1793"/>
                  </a:cubicBezTo>
                  <a:cubicBezTo>
                    <a:pt x="1793" y="1761"/>
                    <a:pt x="1633" y="1697"/>
                    <a:pt x="1505" y="1665"/>
                  </a:cubicBezTo>
                  <a:cubicBezTo>
                    <a:pt x="1345" y="1569"/>
                    <a:pt x="1153" y="1505"/>
                    <a:pt x="1025" y="1409"/>
                  </a:cubicBezTo>
                  <a:cubicBezTo>
                    <a:pt x="321" y="1025"/>
                    <a:pt x="0" y="513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56"/>
            <p:cNvSpPr/>
            <p:nvPr/>
          </p:nvSpPr>
          <p:spPr>
            <a:xfrm>
              <a:off x="2152075" y="2949100"/>
              <a:ext cx="175250" cy="78450"/>
            </a:xfrm>
            <a:custGeom>
              <a:avLst/>
              <a:gdLst/>
              <a:ahLst/>
              <a:cxnLst/>
              <a:rect l="l" t="t" r="r" b="b"/>
              <a:pathLst>
                <a:path w="7010" h="3138" extrusionOk="0">
                  <a:moveTo>
                    <a:pt x="96" y="449"/>
                  </a:moveTo>
                  <a:cubicBezTo>
                    <a:pt x="225" y="865"/>
                    <a:pt x="577" y="1217"/>
                    <a:pt x="1057" y="1505"/>
                  </a:cubicBezTo>
                  <a:cubicBezTo>
                    <a:pt x="1217" y="1601"/>
                    <a:pt x="1377" y="1665"/>
                    <a:pt x="1569" y="1729"/>
                  </a:cubicBezTo>
                  <a:cubicBezTo>
                    <a:pt x="1697" y="1793"/>
                    <a:pt x="1825" y="1857"/>
                    <a:pt x="1985" y="1889"/>
                  </a:cubicBezTo>
                  <a:cubicBezTo>
                    <a:pt x="2113" y="1921"/>
                    <a:pt x="2209" y="1953"/>
                    <a:pt x="2337" y="1985"/>
                  </a:cubicBezTo>
                  <a:cubicBezTo>
                    <a:pt x="2465" y="1985"/>
                    <a:pt x="2561" y="2017"/>
                    <a:pt x="2689" y="2049"/>
                  </a:cubicBezTo>
                  <a:cubicBezTo>
                    <a:pt x="2785" y="2049"/>
                    <a:pt x="2913" y="2049"/>
                    <a:pt x="3041" y="2081"/>
                  </a:cubicBezTo>
                  <a:lnTo>
                    <a:pt x="4097" y="2081"/>
                  </a:lnTo>
                  <a:cubicBezTo>
                    <a:pt x="4257" y="2049"/>
                    <a:pt x="4417" y="2049"/>
                    <a:pt x="4545" y="2017"/>
                  </a:cubicBezTo>
                  <a:cubicBezTo>
                    <a:pt x="4769" y="1953"/>
                    <a:pt x="4993" y="1921"/>
                    <a:pt x="5217" y="1857"/>
                  </a:cubicBezTo>
                  <a:cubicBezTo>
                    <a:pt x="5506" y="1761"/>
                    <a:pt x="5762" y="1633"/>
                    <a:pt x="5986" y="1505"/>
                  </a:cubicBezTo>
                  <a:cubicBezTo>
                    <a:pt x="5986" y="1505"/>
                    <a:pt x="6018" y="1505"/>
                    <a:pt x="6018" y="1473"/>
                  </a:cubicBezTo>
                  <a:cubicBezTo>
                    <a:pt x="6178" y="1377"/>
                    <a:pt x="6338" y="1281"/>
                    <a:pt x="6466" y="1153"/>
                  </a:cubicBezTo>
                  <a:cubicBezTo>
                    <a:pt x="6562" y="1089"/>
                    <a:pt x="6626" y="993"/>
                    <a:pt x="6690" y="929"/>
                  </a:cubicBezTo>
                  <a:cubicBezTo>
                    <a:pt x="6754" y="865"/>
                    <a:pt x="6786" y="769"/>
                    <a:pt x="6818" y="705"/>
                  </a:cubicBezTo>
                  <a:cubicBezTo>
                    <a:pt x="6882" y="641"/>
                    <a:pt x="6914" y="577"/>
                    <a:pt x="6914" y="513"/>
                  </a:cubicBezTo>
                  <a:cubicBezTo>
                    <a:pt x="6946" y="513"/>
                    <a:pt x="6946" y="481"/>
                    <a:pt x="6946" y="481"/>
                  </a:cubicBezTo>
                  <a:lnTo>
                    <a:pt x="6946" y="1121"/>
                  </a:lnTo>
                  <a:cubicBezTo>
                    <a:pt x="6946" y="1185"/>
                    <a:pt x="6914" y="1249"/>
                    <a:pt x="6914" y="1313"/>
                  </a:cubicBezTo>
                  <a:cubicBezTo>
                    <a:pt x="6914" y="1377"/>
                    <a:pt x="6882" y="1441"/>
                    <a:pt x="6850" y="1505"/>
                  </a:cubicBezTo>
                  <a:cubicBezTo>
                    <a:pt x="6850" y="1569"/>
                    <a:pt x="6818" y="1633"/>
                    <a:pt x="6786" y="1697"/>
                  </a:cubicBezTo>
                  <a:cubicBezTo>
                    <a:pt x="6722" y="1761"/>
                    <a:pt x="6690" y="1857"/>
                    <a:pt x="6626" y="1921"/>
                  </a:cubicBezTo>
                  <a:cubicBezTo>
                    <a:pt x="6562" y="1985"/>
                    <a:pt x="6498" y="2049"/>
                    <a:pt x="6434" y="2145"/>
                  </a:cubicBezTo>
                  <a:cubicBezTo>
                    <a:pt x="6306" y="2241"/>
                    <a:pt x="6146" y="2369"/>
                    <a:pt x="5986" y="2465"/>
                  </a:cubicBezTo>
                  <a:lnTo>
                    <a:pt x="5954" y="2465"/>
                  </a:lnTo>
                  <a:cubicBezTo>
                    <a:pt x="5730" y="2625"/>
                    <a:pt x="5474" y="2721"/>
                    <a:pt x="5217" y="2817"/>
                  </a:cubicBezTo>
                  <a:cubicBezTo>
                    <a:pt x="4993" y="2881"/>
                    <a:pt x="4769" y="2945"/>
                    <a:pt x="4545" y="2977"/>
                  </a:cubicBezTo>
                  <a:cubicBezTo>
                    <a:pt x="4417" y="3009"/>
                    <a:pt x="4257" y="3009"/>
                    <a:pt x="4129" y="3041"/>
                  </a:cubicBezTo>
                  <a:lnTo>
                    <a:pt x="3745" y="3041"/>
                  </a:lnTo>
                  <a:cubicBezTo>
                    <a:pt x="3681" y="3057"/>
                    <a:pt x="3617" y="3065"/>
                    <a:pt x="3557" y="3065"/>
                  </a:cubicBezTo>
                  <a:cubicBezTo>
                    <a:pt x="3497" y="3065"/>
                    <a:pt x="3441" y="3057"/>
                    <a:pt x="3393" y="3041"/>
                  </a:cubicBezTo>
                  <a:lnTo>
                    <a:pt x="3041" y="3041"/>
                  </a:lnTo>
                  <a:cubicBezTo>
                    <a:pt x="2945" y="3041"/>
                    <a:pt x="2817" y="3009"/>
                    <a:pt x="2721" y="3009"/>
                  </a:cubicBezTo>
                  <a:cubicBezTo>
                    <a:pt x="2593" y="2977"/>
                    <a:pt x="2497" y="2977"/>
                    <a:pt x="2369" y="2945"/>
                  </a:cubicBezTo>
                  <a:cubicBezTo>
                    <a:pt x="2241" y="2913"/>
                    <a:pt x="2113" y="2881"/>
                    <a:pt x="2017" y="2849"/>
                  </a:cubicBezTo>
                  <a:cubicBezTo>
                    <a:pt x="1857" y="2817"/>
                    <a:pt x="1729" y="2753"/>
                    <a:pt x="1601" y="2721"/>
                  </a:cubicBezTo>
                  <a:cubicBezTo>
                    <a:pt x="1409" y="2657"/>
                    <a:pt x="1249" y="2561"/>
                    <a:pt x="1089" y="2465"/>
                  </a:cubicBezTo>
                  <a:cubicBezTo>
                    <a:pt x="449" y="2113"/>
                    <a:pt x="96" y="1601"/>
                    <a:pt x="96" y="1089"/>
                  </a:cubicBezTo>
                  <a:lnTo>
                    <a:pt x="96" y="449"/>
                  </a:lnTo>
                  <a:close/>
                  <a:moveTo>
                    <a:pt x="64" y="1"/>
                  </a:moveTo>
                  <a:cubicBezTo>
                    <a:pt x="32" y="1"/>
                    <a:pt x="32" y="33"/>
                    <a:pt x="32" y="33"/>
                  </a:cubicBezTo>
                  <a:lnTo>
                    <a:pt x="0" y="1089"/>
                  </a:lnTo>
                  <a:cubicBezTo>
                    <a:pt x="0" y="1633"/>
                    <a:pt x="385" y="2145"/>
                    <a:pt x="1057" y="2529"/>
                  </a:cubicBezTo>
                  <a:cubicBezTo>
                    <a:pt x="1217" y="2625"/>
                    <a:pt x="1377" y="2721"/>
                    <a:pt x="1569" y="2785"/>
                  </a:cubicBezTo>
                  <a:cubicBezTo>
                    <a:pt x="1697" y="2849"/>
                    <a:pt x="1825" y="2881"/>
                    <a:pt x="1985" y="2913"/>
                  </a:cubicBezTo>
                  <a:cubicBezTo>
                    <a:pt x="2113" y="2945"/>
                    <a:pt x="2209" y="2977"/>
                    <a:pt x="2337" y="3009"/>
                  </a:cubicBezTo>
                  <a:cubicBezTo>
                    <a:pt x="2465" y="3041"/>
                    <a:pt x="2593" y="3073"/>
                    <a:pt x="2689" y="3073"/>
                  </a:cubicBezTo>
                  <a:cubicBezTo>
                    <a:pt x="2817" y="3073"/>
                    <a:pt x="2913" y="3105"/>
                    <a:pt x="3041" y="3105"/>
                  </a:cubicBezTo>
                  <a:cubicBezTo>
                    <a:pt x="3137" y="3105"/>
                    <a:pt x="3265" y="3137"/>
                    <a:pt x="3393" y="3137"/>
                  </a:cubicBezTo>
                  <a:lnTo>
                    <a:pt x="3713" y="3137"/>
                  </a:lnTo>
                  <a:cubicBezTo>
                    <a:pt x="3841" y="3137"/>
                    <a:pt x="3969" y="3137"/>
                    <a:pt x="4097" y="3105"/>
                  </a:cubicBezTo>
                  <a:cubicBezTo>
                    <a:pt x="4257" y="3105"/>
                    <a:pt x="4417" y="3073"/>
                    <a:pt x="4545" y="3041"/>
                  </a:cubicBezTo>
                  <a:cubicBezTo>
                    <a:pt x="4769" y="3009"/>
                    <a:pt x="4993" y="2945"/>
                    <a:pt x="5217" y="2881"/>
                  </a:cubicBezTo>
                  <a:cubicBezTo>
                    <a:pt x="5474" y="2785"/>
                    <a:pt x="5762" y="2689"/>
                    <a:pt x="5986" y="2561"/>
                  </a:cubicBezTo>
                  <a:cubicBezTo>
                    <a:pt x="5986" y="2529"/>
                    <a:pt x="6018" y="2529"/>
                    <a:pt x="6018" y="2529"/>
                  </a:cubicBezTo>
                  <a:cubicBezTo>
                    <a:pt x="6178" y="2433"/>
                    <a:pt x="6338" y="2305"/>
                    <a:pt x="6466" y="2209"/>
                  </a:cubicBezTo>
                  <a:cubicBezTo>
                    <a:pt x="6562" y="2113"/>
                    <a:pt x="6626" y="2049"/>
                    <a:pt x="6690" y="1953"/>
                  </a:cubicBezTo>
                  <a:cubicBezTo>
                    <a:pt x="6754" y="1889"/>
                    <a:pt x="6786" y="1825"/>
                    <a:pt x="6818" y="1761"/>
                  </a:cubicBezTo>
                  <a:cubicBezTo>
                    <a:pt x="6882" y="1697"/>
                    <a:pt x="6914" y="1633"/>
                    <a:pt x="6914" y="1537"/>
                  </a:cubicBezTo>
                  <a:cubicBezTo>
                    <a:pt x="6946" y="1473"/>
                    <a:pt x="6978" y="1409"/>
                    <a:pt x="6978" y="1345"/>
                  </a:cubicBezTo>
                  <a:cubicBezTo>
                    <a:pt x="7010" y="1281"/>
                    <a:pt x="7010" y="1217"/>
                    <a:pt x="7010" y="1153"/>
                  </a:cubicBezTo>
                  <a:lnTo>
                    <a:pt x="7010" y="1121"/>
                  </a:lnTo>
                  <a:lnTo>
                    <a:pt x="7010" y="65"/>
                  </a:lnTo>
                  <a:lnTo>
                    <a:pt x="6978" y="33"/>
                  </a:lnTo>
                  <a:cubicBezTo>
                    <a:pt x="6946" y="33"/>
                    <a:pt x="6946" y="65"/>
                    <a:pt x="6946" y="97"/>
                  </a:cubicBezTo>
                  <a:cubicBezTo>
                    <a:pt x="6946" y="161"/>
                    <a:pt x="6914" y="225"/>
                    <a:pt x="6914" y="289"/>
                  </a:cubicBezTo>
                  <a:cubicBezTo>
                    <a:pt x="6914" y="353"/>
                    <a:pt x="6882" y="417"/>
                    <a:pt x="6850" y="481"/>
                  </a:cubicBezTo>
                  <a:cubicBezTo>
                    <a:pt x="6850" y="545"/>
                    <a:pt x="6818" y="609"/>
                    <a:pt x="6786" y="673"/>
                  </a:cubicBezTo>
                  <a:cubicBezTo>
                    <a:pt x="6722" y="737"/>
                    <a:pt x="6690" y="801"/>
                    <a:pt x="6626" y="865"/>
                  </a:cubicBezTo>
                  <a:cubicBezTo>
                    <a:pt x="6562" y="961"/>
                    <a:pt x="6498" y="1025"/>
                    <a:pt x="6434" y="1089"/>
                  </a:cubicBezTo>
                  <a:cubicBezTo>
                    <a:pt x="6306" y="1217"/>
                    <a:pt x="6146" y="1313"/>
                    <a:pt x="5986" y="1409"/>
                  </a:cubicBezTo>
                  <a:cubicBezTo>
                    <a:pt x="5986" y="1441"/>
                    <a:pt x="5954" y="1441"/>
                    <a:pt x="5954" y="1441"/>
                  </a:cubicBezTo>
                  <a:cubicBezTo>
                    <a:pt x="5730" y="1569"/>
                    <a:pt x="5474" y="1697"/>
                    <a:pt x="5185" y="1793"/>
                  </a:cubicBezTo>
                  <a:cubicBezTo>
                    <a:pt x="4993" y="1857"/>
                    <a:pt x="4769" y="1889"/>
                    <a:pt x="4545" y="1953"/>
                  </a:cubicBezTo>
                  <a:cubicBezTo>
                    <a:pt x="4417" y="1953"/>
                    <a:pt x="4257" y="1985"/>
                    <a:pt x="4097" y="2017"/>
                  </a:cubicBezTo>
                  <a:lnTo>
                    <a:pt x="3041" y="2017"/>
                  </a:lnTo>
                  <a:cubicBezTo>
                    <a:pt x="2913" y="1985"/>
                    <a:pt x="2817" y="1985"/>
                    <a:pt x="2721" y="1985"/>
                  </a:cubicBezTo>
                  <a:cubicBezTo>
                    <a:pt x="2593" y="1953"/>
                    <a:pt x="2465" y="1921"/>
                    <a:pt x="2369" y="1921"/>
                  </a:cubicBezTo>
                  <a:cubicBezTo>
                    <a:pt x="2241" y="1889"/>
                    <a:pt x="2113" y="1857"/>
                    <a:pt x="2017" y="1825"/>
                  </a:cubicBezTo>
                  <a:cubicBezTo>
                    <a:pt x="1857" y="1793"/>
                    <a:pt x="1729" y="1729"/>
                    <a:pt x="1601" y="1697"/>
                  </a:cubicBezTo>
                  <a:cubicBezTo>
                    <a:pt x="1409" y="1601"/>
                    <a:pt x="1249" y="1537"/>
                    <a:pt x="1089" y="1441"/>
                  </a:cubicBezTo>
                  <a:cubicBezTo>
                    <a:pt x="449" y="1057"/>
                    <a:pt x="96" y="577"/>
                    <a:pt x="96" y="33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56"/>
            <p:cNvSpPr/>
            <p:nvPr/>
          </p:nvSpPr>
          <p:spPr>
            <a:xfrm>
              <a:off x="2144875" y="2900300"/>
              <a:ext cx="190450" cy="100050"/>
            </a:xfrm>
            <a:custGeom>
              <a:avLst/>
              <a:gdLst/>
              <a:ahLst/>
              <a:cxnLst/>
              <a:rect l="l" t="t" r="r" b="b"/>
              <a:pathLst>
                <a:path w="7618" h="4002" extrusionOk="0">
                  <a:moveTo>
                    <a:pt x="3793" y="0"/>
                  </a:moveTo>
                  <a:cubicBezTo>
                    <a:pt x="2905" y="0"/>
                    <a:pt x="2017" y="192"/>
                    <a:pt x="1345" y="576"/>
                  </a:cubicBezTo>
                  <a:cubicBezTo>
                    <a:pt x="0" y="1377"/>
                    <a:pt x="0" y="2625"/>
                    <a:pt x="1377" y="3425"/>
                  </a:cubicBezTo>
                  <a:cubicBezTo>
                    <a:pt x="2049" y="3809"/>
                    <a:pt x="2929" y="4001"/>
                    <a:pt x="3809" y="4001"/>
                  </a:cubicBezTo>
                  <a:cubicBezTo>
                    <a:pt x="4689" y="4001"/>
                    <a:pt x="5569" y="3809"/>
                    <a:pt x="6242" y="3425"/>
                  </a:cubicBezTo>
                  <a:cubicBezTo>
                    <a:pt x="7618" y="2657"/>
                    <a:pt x="7586" y="1377"/>
                    <a:pt x="6242" y="576"/>
                  </a:cubicBezTo>
                  <a:cubicBezTo>
                    <a:pt x="5569" y="192"/>
                    <a:pt x="4681" y="0"/>
                    <a:pt x="379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56"/>
            <p:cNvSpPr/>
            <p:nvPr/>
          </p:nvSpPr>
          <p:spPr>
            <a:xfrm>
              <a:off x="2152875" y="2899500"/>
              <a:ext cx="174450" cy="101650"/>
            </a:xfrm>
            <a:custGeom>
              <a:avLst/>
              <a:gdLst/>
              <a:ahLst/>
              <a:cxnLst/>
              <a:rect l="l" t="t" r="r" b="b"/>
              <a:pathLst>
                <a:path w="6978" h="4066" extrusionOk="0">
                  <a:moveTo>
                    <a:pt x="3489" y="64"/>
                  </a:moveTo>
                  <a:cubicBezTo>
                    <a:pt x="4353" y="64"/>
                    <a:pt x="5217" y="256"/>
                    <a:pt x="5890" y="640"/>
                  </a:cubicBezTo>
                  <a:cubicBezTo>
                    <a:pt x="6562" y="1025"/>
                    <a:pt x="6914" y="1505"/>
                    <a:pt x="6914" y="2049"/>
                  </a:cubicBezTo>
                  <a:cubicBezTo>
                    <a:pt x="6914" y="2561"/>
                    <a:pt x="6562" y="3041"/>
                    <a:pt x="5922" y="3425"/>
                  </a:cubicBezTo>
                  <a:cubicBezTo>
                    <a:pt x="5249" y="3809"/>
                    <a:pt x="4369" y="4001"/>
                    <a:pt x="3489" y="4001"/>
                  </a:cubicBezTo>
                  <a:cubicBezTo>
                    <a:pt x="2609" y="4001"/>
                    <a:pt x="1729" y="3809"/>
                    <a:pt x="1057" y="3425"/>
                  </a:cubicBezTo>
                  <a:cubicBezTo>
                    <a:pt x="417" y="3041"/>
                    <a:pt x="64" y="2561"/>
                    <a:pt x="64" y="2017"/>
                  </a:cubicBezTo>
                  <a:cubicBezTo>
                    <a:pt x="64" y="1505"/>
                    <a:pt x="417" y="1025"/>
                    <a:pt x="1057" y="640"/>
                  </a:cubicBezTo>
                  <a:cubicBezTo>
                    <a:pt x="1729" y="256"/>
                    <a:pt x="2593" y="64"/>
                    <a:pt x="3489" y="64"/>
                  </a:cubicBezTo>
                  <a:close/>
                  <a:moveTo>
                    <a:pt x="3477" y="0"/>
                  </a:moveTo>
                  <a:cubicBezTo>
                    <a:pt x="2585" y="0"/>
                    <a:pt x="1697" y="192"/>
                    <a:pt x="1025" y="576"/>
                  </a:cubicBezTo>
                  <a:cubicBezTo>
                    <a:pt x="353" y="993"/>
                    <a:pt x="0" y="1505"/>
                    <a:pt x="0" y="2049"/>
                  </a:cubicBezTo>
                  <a:cubicBezTo>
                    <a:pt x="0" y="2593"/>
                    <a:pt x="353" y="3105"/>
                    <a:pt x="1025" y="3489"/>
                  </a:cubicBezTo>
                  <a:cubicBezTo>
                    <a:pt x="1697" y="3873"/>
                    <a:pt x="2593" y="4065"/>
                    <a:pt x="3489" y="4065"/>
                  </a:cubicBezTo>
                  <a:cubicBezTo>
                    <a:pt x="4385" y="4065"/>
                    <a:pt x="5281" y="3873"/>
                    <a:pt x="5954" y="3489"/>
                  </a:cubicBezTo>
                  <a:cubicBezTo>
                    <a:pt x="6626" y="3105"/>
                    <a:pt x="6978" y="2593"/>
                    <a:pt x="6978" y="2049"/>
                  </a:cubicBezTo>
                  <a:cubicBezTo>
                    <a:pt x="6978" y="1505"/>
                    <a:pt x="6594" y="993"/>
                    <a:pt x="5954" y="576"/>
                  </a:cubicBezTo>
                  <a:cubicBezTo>
                    <a:pt x="5265" y="192"/>
                    <a:pt x="4369" y="0"/>
                    <a:pt x="34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56"/>
            <p:cNvSpPr/>
            <p:nvPr/>
          </p:nvSpPr>
          <p:spPr>
            <a:xfrm>
              <a:off x="2165675" y="2911300"/>
              <a:ext cx="148850" cy="78025"/>
            </a:xfrm>
            <a:custGeom>
              <a:avLst/>
              <a:gdLst/>
              <a:ahLst/>
              <a:cxnLst/>
              <a:rect l="l" t="t" r="r" b="b"/>
              <a:pathLst>
                <a:path w="5954" h="3121" extrusionOk="0">
                  <a:moveTo>
                    <a:pt x="2961" y="0"/>
                  </a:moveTo>
                  <a:cubicBezTo>
                    <a:pt x="2273" y="0"/>
                    <a:pt x="1585" y="152"/>
                    <a:pt x="1057" y="456"/>
                  </a:cubicBezTo>
                  <a:cubicBezTo>
                    <a:pt x="1" y="1065"/>
                    <a:pt x="1" y="2057"/>
                    <a:pt x="1057" y="2665"/>
                  </a:cubicBezTo>
                  <a:cubicBezTo>
                    <a:pt x="1585" y="2969"/>
                    <a:pt x="2281" y="3121"/>
                    <a:pt x="2977" y="3121"/>
                  </a:cubicBezTo>
                  <a:cubicBezTo>
                    <a:pt x="3673" y="3121"/>
                    <a:pt x="4369" y="2969"/>
                    <a:pt x="4897" y="2665"/>
                  </a:cubicBezTo>
                  <a:cubicBezTo>
                    <a:pt x="5954" y="2057"/>
                    <a:pt x="5954" y="1065"/>
                    <a:pt x="4865" y="456"/>
                  </a:cubicBezTo>
                  <a:cubicBezTo>
                    <a:pt x="4337" y="152"/>
                    <a:pt x="3649" y="0"/>
                    <a:pt x="296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56"/>
            <p:cNvSpPr/>
            <p:nvPr/>
          </p:nvSpPr>
          <p:spPr>
            <a:xfrm>
              <a:off x="2171275" y="2910500"/>
              <a:ext cx="136850" cy="80225"/>
            </a:xfrm>
            <a:custGeom>
              <a:avLst/>
              <a:gdLst/>
              <a:ahLst/>
              <a:cxnLst/>
              <a:rect l="l" t="t" r="r" b="b"/>
              <a:pathLst>
                <a:path w="5474" h="3209" extrusionOk="0">
                  <a:moveTo>
                    <a:pt x="2753" y="72"/>
                  </a:moveTo>
                  <a:cubicBezTo>
                    <a:pt x="3425" y="72"/>
                    <a:pt x="4129" y="232"/>
                    <a:pt x="4641" y="520"/>
                  </a:cubicBezTo>
                  <a:cubicBezTo>
                    <a:pt x="5154" y="809"/>
                    <a:pt x="5410" y="1193"/>
                    <a:pt x="5410" y="1609"/>
                  </a:cubicBezTo>
                  <a:cubicBezTo>
                    <a:pt x="5410" y="1993"/>
                    <a:pt x="5154" y="2377"/>
                    <a:pt x="4641" y="2665"/>
                  </a:cubicBezTo>
                  <a:cubicBezTo>
                    <a:pt x="4129" y="2969"/>
                    <a:pt x="3449" y="3121"/>
                    <a:pt x="2765" y="3121"/>
                  </a:cubicBezTo>
                  <a:cubicBezTo>
                    <a:pt x="2081" y="3121"/>
                    <a:pt x="1393" y="2969"/>
                    <a:pt x="865" y="2665"/>
                  </a:cubicBezTo>
                  <a:cubicBezTo>
                    <a:pt x="353" y="2377"/>
                    <a:pt x="65" y="1993"/>
                    <a:pt x="65" y="1609"/>
                  </a:cubicBezTo>
                  <a:cubicBezTo>
                    <a:pt x="65" y="1193"/>
                    <a:pt x="353" y="809"/>
                    <a:pt x="833" y="520"/>
                  </a:cubicBezTo>
                  <a:cubicBezTo>
                    <a:pt x="1377" y="232"/>
                    <a:pt x="2049" y="72"/>
                    <a:pt x="2753" y="72"/>
                  </a:cubicBezTo>
                  <a:close/>
                  <a:moveTo>
                    <a:pt x="2737" y="0"/>
                  </a:moveTo>
                  <a:cubicBezTo>
                    <a:pt x="2033" y="0"/>
                    <a:pt x="1329" y="152"/>
                    <a:pt x="801" y="456"/>
                  </a:cubicBezTo>
                  <a:cubicBezTo>
                    <a:pt x="289" y="777"/>
                    <a:pt x="1" y="1161"/>
                    <a:pt x="1" y="1609"/>
                  </a:cubicBezTo>
                  <a:cubicBezTo>
                    <a:pt x="1" y="2025"/>
                    <a:pt x="289" y="2441"/>
                    <a:pt x="833" y="2729"/>
                  </a:cubicBezTo>
                  <a:cubicBezTo>
                    <a:pt x="1345" y="3049"/>
                    <a:pt x="2049" y="3209"/>
                    <a:pt x="2753" y="3209"/>
                  </a:cubicBezTo>
                  <a:cubicBezTo>
                    <a:pt x="3457" y="3209"/>
                    <a:pt x="4161" y="3049"/>
                    <a:pt x="4673" y="2729"/>
                  </a:cubicBezTo>
                  <a:cubicBezTo>
                    <a:pt x="5218" y="2441"/>
                    <a:pt x="5474" y="2025"/>
                    <a:pt x="5474" y="1609"/>
                  </a:cubicBezTo>
                  <a:cubicBezTo>
                    <a:pt x="5474" y="1161"/>
                    <a:pt x="5186" y="777"/>
                    <a:pt x="4673" y="456"/>
                  </a:cubicBezTo>
                  <a:cubicBezTo>
                    <a:pt x="4145" y="152"/>
                    <a:pt x="3441" y="0"/>
                    <a:pt x="273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56"/>
            <p:cNvSpPr/>
            <p:nvPr/>
          </p:nvSpPr>
          <p:spPr>
            <a:xfrm>
              <a:off x="2317700" y="29763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56"/>
            <p:cNvSpPr/>
            <p:nvPr/>
          </p:nvSpPr>
          <p:spPr>
            <a:xfrm>
              <a:off x="2239300" y="30083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cubicBezTo>
                    <a:pt x="0" y="448"/>
                    <a:pt x="32" y="448"/>
                    <a:pt x="32" y="448"/>
                  </a:cubicBezTo>
                  <a:cubicBezTo>
                    <a:pt x="64" y="448"/>
                    <a:pt x="96" y="448"/>
                    <a:pt x="96" y="416"/>
                  </a:cubicBezTo>
                  <a:lnTo>
                    <a:pt x="96" y="32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56"/>
            <p:cNvSpPr/>
            <p:nvPr/>
          </p:nvSpPr>
          <p:spPr>
            <a:xfrm>
              <a:off x="2254500" y="3007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32" y="448"/>
                    <a:pt x="32" y="448"/>
                  </a:cubicBezTo>
                  <a:cubicBezTo>
                    <a:pt x="64" y="448"/>
                    <a:pt x="64" y="448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56"/>
            <p:cNvSpPr/>
            <p:nvPr/>
          </p:nvSpPr>
          <p:spPr>
            <a:xfrm>
              <a:off x="2270500" y="3005125"/>
              <a:ext cx="1625" cy="12025"/>
            </a:xfrm>
            <a:custGeom>
              <a:avLst/>
              <a:gdLst/>
              <a:ahLst/>
              <a:cxnLst/>
              <a:rect l="l" t="t" r="r" b="b"/>
              <a:pathLst>
                <a:path w="65" h="481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416"/>
                  </a:lnTo>
                  <a:cubicBezTo>
                    <a:pt x="0" y="448"/>
                    <a:pt x="0" y="480"/>
                    <a:pt x="32" y="480"/>
                  </a:cubicBezTo>
                  <a:cubicBezTo>
                    <a:pt x="32" y="480"/>
                    <a:pt x="64" y="448"/>
                    <a:pt x="64" y="416"/>
                  </a:cubicBezTo>
                  <a:lnTo>
                    <a:pt x="64" y="64"/>
                  </a:lnTo>
                  <a:cubicBezTo>
                    <a:pt x="64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56"/>
            <p:cNvSpPr/>
            <p:nvPr/>
          </p:nvSpPr>
          <p:spPr>
            <a:xfrm>
              <a:off x="2284100" y="30003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32" y="448"/>
                    <a:pt x="64" y="448"/>
                  </a:cubicBezTo>
                  <a:cubicBezTo>
                    <a:pt x="64" y="448"/>
                    <a:pt x="96" y="448"/>
                    <a:pt x="96" y="416"/>
                  </a:cubicBezTo>
                  <a:lnTo>
                    <a:pt x="96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56"/>
            <p:cNvSpPr/>
            <p:nvPr/>
          </p:nvSpPr>
          <p:spPr>
            <a:xfrm>
              <a:off x="2296100" y="29939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416"/>
                  </a:lnTo>
                  <a:cubicBezTo>
                    <a:pt x="1" y="448"/>
                    <a:pt x="33" y="448"/>
                    <a:pt x="65" y="448"/>
                  </a:cubicBezTo>
                  <a:cubicBezTo>
                    <a:pt x="65" y="448"/>
                    <a:pt x="97" y="448"/>
                    <a:pt x="97" y="416"/>
                  </a:cubicBez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56"/>
            <p:cNvSpPr/>
            <p:nvPr/>
          </p:nvSpPr>
          <p:spPr>
            <a:xfrm>
              <a:off x="2307300" y="2986700"/>
              <a:ext cx="1625" cy="11250"/>
            </a:xfrm>
            <a:custGeom>
              <a:avLst/>
              <a:gdLst/>
              <a:ahLst/>
              <a:cxnLst/>
              <a:rect l="l" t="t" r="r" b="b"/>
              <a:pathLst>
                <a:path w="65" h="450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417"/>
                  </a:lnTo>
                  <a:lnTo>
                    <a:pt x="33" y="449"/>
                  </a:ln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56"/>
            <p:cNvSpPr/>
            <p:nvPr/>
          </p:nvSpPr>
          <p:spPr>
            <a:xfrm>
              <a:off x="2160875" y="297630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65" y="449"/>
                  </a:cubicBezTo>
                  <a:cubicBezTo>
                    <a:pt x="65" y="449"/>
                    <a:pt x="97" y="449"/>
                    <a:pt x="97" y="417"/>
                  </a:cubicBezTo>
                  <a:lnTo>
                    <a:pt x="97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56"/>
            <p:cNvSpPr/>
            <p:nvPr/>
          </p:nvSpPr>
          <p:spPr>
            <a:xfrm>
              <a:off x="2224100" y="3007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32" y="448"/>
                    <a:pt x="32" y="448"/>
                  </a:cubicBezTo>
                  <a:cubicBezTo>
                    <a:pt x="64" y="448"/>
                    <a:pt x="64" y="448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56"/>
            <p:cNvSpPr/>
            <p:nvPr/>
          </p:nvSpPr>
          <p:spPr>
            <a:xfrm>
              <a:off x="2208875" y="3005125"/>
              <a:ext cx="1625" cy="12025"/>
            </a:xfrm>
            <a:custGeom>
              <a:avLst/>
              <a:gdLst/>
              <a:ahLst/>
              <a:cxnLst/>
              <a:rect l="l" t="t" r="r" b="b"/>
              <a:pathLst>
                <a:path w="65" h="481" extrusionOk="0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416"/>
                  </a:lnTo>
                  <a:cubicBezTo>
                    <a:pt x="1" y="448"/>
                    <a:pt x="1" y="480"/>
                    <a:pt x="33" y="480"/>
                  </a:cubicBezTo>
                  <a:cubicBezTo>
                    <a:pt x="33" y="480"/>
                    <a:pt x="65" y="448"/>
                    <a:pt x="65" y="416"/>
                  </a:cubicBezTo>
                  <a:lnTo>
                    <a:pt x="65" y="64"/>
                  </a:lnTo>
                  <a:cubicBezTo>
                    <a:pt x="65" y="32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56"/>
            <p:cNvSpPr/>
            <p:nvPr/>
          </p:nvSpPr>
          <p:spPr>
            <a:xfrm>
              <a:off x="2194475" y="30003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56"/>
            <p:cNvSpPr/>
            <p:nvPr/>
          </p:nvSpPr>
          <p:spPr>
            <a:xfrm>
              <a:off x="2182475" y="29939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56"/>
            <p:cNvSpPr/>
            <p:nvPr/>
          </p:nvSpPr>
          <p:spPr>
            <a:xfrm>
              <a:off x="2171275" y="2986700"/>
              <a:ext cx="1625" cy="11250"/>
            </a:xfrm>
            <a:custGeom>
              <a:avLst/>
              <a:gdLst/>
              <a:ahLst/>
              <a:cxnLst/>
              <a:rect l="l" t="t" r="r" b="b"/>
              <a:pathLst>
                <a:path w="65" h="450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417"/>
                  </a:lnTo>
                  <a:lnTo>
                    <a:pt x="33" y="449"/>
                  </a:ln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56"/>
            <p:cNvSpPr/>
            <p:nvPr/>
          </p:nvSpPr>
          <p:spPr>
            <a:xfrm>
              <a:off x="2196875" y="2925100"/>
              <a:ext cx="88050" cy="51225"/>
            </a:xfrm>
            <a:custGeom>
              <a:avLst/>
              <a:gdLst/>
              <a:ahLst/>
              <a:cxnLst/>
              <a:rect l="l" t="t" r="r" b="b"/>
              <a:pathLst>
                <a:path w="3522" h="2049" extrusionOk="0">
                  <a:moveTo>
                    <a:pt x="769" y="1"/>
                  </a:moveTo>
                  <a:lnTo>
                    <a:pt x="513" y="161"/>
                  </a:lnTo>
                  <a:lnTo>
                    <a:pt x="897" y="385"/>
                  </a:lnTo>
                  <a:cubicBezTo>
                    <a:pt x="865" y="385"/>
                    <a:pt x="833" y="417"/>
                    <a:pt x="769" y="449"/>
                  </a:cubicBezTo>
                  <a:cubicBezTo>
                    <a:pt x="737" y="481"/>
                    <a:pt x="673" y="481"/>
                    <a:pt x="641" y="513"/>
                  </a:cubicBezTo>
                  <a:lnTo>
                    <a:pt x="257" y="289"/>
                  </a:lnTo>
                  <a:lnTo>
                    <a:pt x="1" y="449"/>
                  </a:lnTo>
                  <a:lnTo>
                    <a:pt x="449" y="705"/>
                  </a:lnTo>
                  <a:cubicBezTo>
                    <a:pt x="161" y="1057"/>
                    <a:pt x="289" y="1473"/>
                    <a:pt x="769" y="1761"/>
                  </a:cubicBezTo>
                  <a:cubicBezTo>
                    <a:pt x="1057" y="1921"/>
                    <a:pt x="1441" y="2017"/>
                    <a:pt x="1825" y="2049"/>
                  </a:cubicBezTo>
                  <a:lnTo>
                    <a:pt x="1825" y="1793"/>
                  </a:lnTo>
                  <a:cubicBezTo>
                    <a:pt x="1569" y="1761"/>
                    <a:pt x="1281" y="1697"/>
                    <a:pt x="1089" y="1569"/>
                  </a:cubicBezTo>
                  <a:cubicBezTo>
                    <a:pt x="769" y="1409"/>
                    <a:pt x="673" y="1121"/>
                    <a:pt x="801" y="897"/>
                  </a:cubicBezTo>
                  <a:lnTo>
                    <a:pt x="801" y="897"/>
                  </a:lnTo>
                  <a:lnTo>
                    <a:pt x="1537" y="1313"/>
                  </a:lnTo>
                  <a:lnTo>
                    <a:pt x="1793" y="1185"/>
                  </a:lnTo>
                  <a:lnTo>
                    <a:pt x="961" y="705"/>
                  </a:lnTo>
                  <a:cubicBezTo>
                    <a:pt x="993" y="673"/>
                    <a:pt x="1057" y="641"/>
                    <a:pt x="1089" y="641"/>
                  </a:cubicBezTo>
                  <a:cubicBezTo>
                    <a:pt x="1121" y="609"/>
                    <a:pt x="1185" y="577"/>
                    <a:pt x="1217" y="545"/>
                  </a:cubicBezTo>
                  <a:lnTo>
                    <a:pt x="2049" y="1025"/>
                  </a:lnTo>
                  <a:lnTo>
                    <a:pt x="2305" y="897"/>
                  </a:lnTo>
                  <a:lnTo>
                    <a:pt x="1569" y="449"/>
                  </a:lnTo>
                  <a:cubicBezTo>
                    <a:pt x="1665" y="433"/>
                    <a:pt x="1765" y="425"/>
                    <a:pt x="1866" y="425"/>
                  </a:cubicBezTo>
                  <a:cubicBezTo>
                    <a:pt x="2169" y="425"/>
                    <a:pt x="2481" y="497"/>
                    <a:pt x="2721" y="641"/>
                  </a:cubicBezTo>
                  <a:cubicBezTo>
                    <a:pt x="2945" y="737"/>
                    <a:pt x="3041" y="897"/>
                    <a:pt x="3073" y="1057"/>
                  </a:cubicBezTo>
                  <a:lnTo>
                    <a:pt x="3521" y="1057"/>
                  </a:lnTo>
                  <a:cubicBezTo>
                    <a:pt x="3489" y="833"/>
                    <a:pt x="3329" y="609"/>
                    <a:pt x="3041" y="449"/>
                  </a:cubicBezTo>
                  <a:cubicBezTo>
                    <a:pt x="2733" y="263"/>
                    <a:pt x="2305" y="171"/>
                    <a:pt x="1886" y="171"/>
                  </a:cubicBezTo>
                  <a:cubicBezTo>
                    <a:pt x="1653" y="171"/>
                    <a:pt x="1423" y="199"/>
                    <a:pt x="1217" y="257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56"/>
            <p:cNvSpPr/>
            <p:nvPr/>
          </p:nvSpPr>
          <p:spPr>
            <a:xfrm>
              <a:off x="2196075" y="2923700"/>
              <a:ext cx="89650" cy="53425"/>
            </a:xfrm>
            <a:custGeom>
              <a:avLst/>
              <a:gdLst/>
              <a:ahLst/>
              <a:cxnLst/>
              <a:rect l="l" t="t" r="r" b="b"/>
              <a:pathLst>
                <a:path w="3586" h="2137" extrusionOk="0">
                  <a:moveTo>
                    <a:pt x="801" y="89"/>
                  </a:moveTo>
                  <a:lnTo>
                    <a:pt x="1217" y="345"/>
                  </a:lnTo>
                  <a:lnTo>
                    <a:pt x="1249" y="345"/>
                  </a:lnTo>
                  <a:cubicBezTo>
                    <a:pt x="1466" y="287"/>
                    <a:pt x="1700" y="259"/>
                    <a:pt x="1932" y="259"/>
                  </a:cubicBezTo>
                  <a:cubicBezTo>
                    <a:pt x="2350" y="259"/>
                    <a:pt x="2765" y="351"/>
                    <a:pt x="3073" y="537"/>
                  </a:cubicBezTo>
                  <a:cubicBezTo>
                    <a:pt x="3329" y="665"/>
                    <a:pt x="3489" y="857"/>
                    <a:pt x="3521" y="1081"/>
                  </a:cubicBezTo>
                  <a:lnTo>
                    <a:pt x="3137" y="1081"/>
                  </a:lnTo>
                  <a:cubicBezTo>
                    <a:pt x="3105" y="921"/>
                    <a:pt x="2977" y="761"/>
                    <a:pt x="2785" y="665"/>
                  </a:cubicBezTo>
                  <a:cubicBezTo>
                    <a:pt x="2545" y="521"/>
                    <a:pt x="2233" y="449"/>
                    <a:pt x="1903" y="449"/>
                  </a:cubicBezTo>
                  <a:cubicBezTo>
                    <a:pt x="1793" y="449"/>
                    <a:pt x="1681" y="457"/>
                    <a:pt x="1569" y="473"/>
                  </a:cubicBezTo>
                  <a:cubicBezTo>
                    <a:pt x="1569" y="473"/>
                    <a:pt x="1569" y="505"/>
                    <a:pt x="1537" y="505"/>
                  </a:cubicBezTo>
                  <a:cubicBezTo>
                    <a:pt x="1537" y="537"/>
                    <a:pt x="1569" y="537"/>
                    <a:pt x="1569" y="537"/>
                  </a:cubicBezTo>
                  <a:lnTo>
                    <a:pt x="2241" y="953"/>
                  </a:lnTo>
                  <a:lnTo>
                    <a:pt x="2049" y="1049"/>
                  </a:lnTo>
                  <a:lnTo>
                    <a:pt x="1249" y="569"/>
                  </a:lnTo>
                  <a:lnTo>
                    <a:pt x="1217" y="569"/>
                  </a:lnTo>
                  <a:cubicBezTo>
                    <a:pt x="1185" y="601"/>
                    <a:pt x="1121" y="633"/>
                    <a:pt x="1089" y="665"/>
                  </a:cubicBezTo>
                  <a:cubicBezTo>
                    <a:pt x="1057" y="665"/>
                    <a:pt x="1025" y="697"/>
                    <a:pt x="961" y="729"/>
                  </a:cubicBezTo>
                  <a:lnTo>
                    <a:pt x="961" y="761"/>
                  </a:lnTo>
                  <a:lnTo>
                    <a:pt x="961" y="793"/>
                  </a:lnTo>
                  <a:lnTo>
                    <a:pt x="1729" y="1241"/>
                  </a:lnTo>
                  <a:lnTo>
                    <a:pt x="1569" y="1337"/>
                  </a:lnTo>
                  <a:lnTo>
                    <a:pt x="833" y="921"/>
                  </a:lnTo>
                  <a:lnTo>
                    <a:pt x="801" y="921"/>
                  </a:lnTo>
                  <a:cubicBezTo>
                    <a:pt x="641" y="1209"/>
                    <a:pt x="769" y="1465"/>
                    <a:pt x="1089" y="1657"/>
                  </a:cubicBezTo>
                  <a:cubicBezTo>
                    <a:pt x="1281" y="1785"/>
                    <a:pt x="1537" y="1849"/>
                    <a:pt x="1825" y="1849"/>
                  </a:cubicBezTo>
                  <a:lnTo>
                    <a:pt x="1825" y="2041"/>
                  </a:lnTo>
                  <a:cubicBezTo>
                    <a:pt x="1441" y="2041"/>
                    <a:pt x="1089" y="1945"/>
                    <a:pt x="801" y="1785"/>
                  </a:cubicBezTo>
                  <a:cubicBezTo>
                    <a:pt x="545" y="1657"/>
                    <a:pt x="385" y="1465"/>
                    <a:pt x="353" y="1241"/>
                  </a:cubicBezTo>
                  <a:cubicBezTo>
                    <a:pt x="321" y="1081"/>
                    <a:pt x="385" y="921"/>
                    <a:pt x="513" y="761"/>
                  </a:cubicBezTo>
                  <a:cubicBezTo>
                    <a:pt x="513" y="729"/>
                    <a:pt x="513" y="729"/>
                    <a:pt x="481" y="729"/>
                  </a:cubicBezTo>
                  <a:lnTo>
                    <a:pt x="97" y="505"/>
                  </a:lnTo>
                  <a:lnTo>
                    <a:pt x="289" y="409"/>
                  </a:lnTo>
                  <a:lnTo>
                    <a:pt x="641" y="601"/>
                  </a:lnTo>
                  <a:lnTo>
                    <a:pt x="705" y="601"/>
                  </a:lnTo>
                  <a:cubicBezTo>
                    <a:pt x="737" y="569"/>
                    <a:pt x="769" y="569"/>
                    <a:pt x="801" y="537"/>
                  </a:cubicBezTo>
                  <a:cubicBezTo>
                    <a:pt x="833" y="505"/>
                    <a:pt x="897" y="473"/>
                    <a:pt x="929" y="473"/>
                  </a:cubicBezTo>
                  <a:lnTo>
                    <a:pt x="961" y="441"/>
                  </a:lnTo>
                  <a:cubicBezTo>
                    <a:pt x="961" y="409"/>
                    <a:pt x="961" y="409"/>
                    <a:pt x="929" y="409"/>
                  </a:cubicBezTo>
                  <a:lnTo>
                    <a:pt x="609" y="217"/>
                  </a:lnTo>
                  <a:lnTo>
                    <a:pt x="801" y="89"/>
                  </a:lnTo>
                  <a:close/>
                  <a:moveTo>
                    <a:pt x="785" y="0"/>
                  </a:moveTo>
                  <a:cubicBezTo>
                    <a:pt x="777" y="0"/>
                    <a:pt x="769" y="9"/>
                    <a:pt x="769" y="25"/>
                  </a:cubicBezTo>
                  <a:lnTo>
                    <a:pt x="513" y="153"/>
                  </a:lnTo>
                  <a:lnTo>
                    <a:pt x="513" y="185"/>
                  </a:lnTo>
                  <a:lnTo>
                    <a:pt x="513" y="217"/>
                  </a:lnTo>
                  <a:lnTo>
                    <a:pt x="833" y="409"/>
                  </a:lnTo>
                  <a:cubicBezTo>
                    <a:pt x="833" y="441"/>
                    <a:pt x="801" y="441"/>
                    <a:pt x="769" y="473"/>
                  </a:cubicBezTo>
                  <a:cubicBezTo>
                    <a:pt x="737" y="473"/>
                    <a:pt x="705" y="505"/>
                    <a:pt x="673" y="537"/>
                  </a:cubicBezTo>
                  <a:lnTo>
                    <a:pt x="289" y="313"/>
                  </a:lnTo>
                  <a:lnTo>
                    <a:pt x="257" y="313"/>
                  </a:lnTo>
                  <a:lnTo>
                    <a:pt x="1" y="473"/>
                  </a:lnTo>
                  <a:lnTo>
                    <a:pt x="1" y="505"/>
                  </a:lnTo>
                  <a:lnTo>
                    <a:pt x="1" y="537"/>
                  </a:lnTo>
                  <a:lnTo>
                    <a:pt x="417" y="761"/>
                  </a:lnTo>
                  <a:cubicBezTo>
                    <a:pt x="321" y="921"/>
                    <a:pt x="257" y="1081"/>
                    <a:pt x="289" y="1273"/>
                  </a:cubicBezTo>
                  <a:cubicBezTo>
                    <a:pt x="321" y="1497"/>
                    <a:pt x="513" y="1689"/>
                    <a:pt x="769" y="1849"/>
                  </a:cubicBezTo>
                  <a:cubicBezTo>
                    <a:pt x="1057" y="2009"/>
                    <a:pt x="1441" y="2105"/>
                    <a:pt x="1857" y="2137"/>
                  </a:cubicBezTo>
                  <a:cubicBezTo>
                    <a:pt x="1857" y="2137"/>
                    <a:pt x="1889" y="2137"/>
                    <a:pt x="1889" y="2105"/>
                  </a:cubicBezTo>
                  <a:lnTo>
                    <a:pt x="1889" y="1817"/>
                  </a:lnTo>
                  <a:cubicBezTo>
                    <a:pt x="1889" y="1817"/>
                    <a:pt x="1889" y="1785"/>
                    <a:pt x="1857" y="1785"/>
                  </a:cubicBezTo>
                  <a:cubicBezTo>
                    <a:pt x="1569" y="1785"/>
                    <a:pt x="1313" y="1721"/>
                    <a:pt x="1121" y="1593"/>
                  </a:cubicBezTo>
                  <a:cubicBezTo>
                    <a:pt x="865" y="1433"/>
                    <a:pt x="737" y="1209"/>
                    <a:pt x="833" y="1017"/>
                  </a:cubicBezTo>
                  <a:lnTo>
                    <a:pt x="833" y="1017"/>
                  </a:lnTo>
                  <a:lnTo>
                    <a:pt x="1537" y="1401"/>
                  </a:lnTo>
                  <a:lnTo>
                    <a:pt x="1569" y="1401"/>
                  </a:lnTo>
                  <a:lnTo>
                    <a:pt x="1825" y="1273"/>
                  </a:lnTo>
                  <a:cubicBezTo>
                    <a:pt x="1825" y="1241"/>
                    <a:pt x="1857" y="1241"/>
                    <a:pt x="1857" y="1241"/>
                  </a:cubicBezTo>
                  <a:cubicBezTo>
                    <a:pt x="1857" y="1209"/>
                    <a:pt x="1857" y="1209"/>
                    <a:pt x="1825" y="1209"/>
                  </a:cubicBezTo>
                  <a:lnTo>
                    <a:pt x="1057" y="761"/>
                  </a:lnTo>
                  <a:lnTo>
                    <a:pt x="1121" y="697"/>
                  </a:lnTo>
                  <a:cubicBezTo>
                    <a:pt x="1153" y="697"/>
                    <a:pt x="1185" y="665"/>
                    <a:pt x="1249" y="633"/>
                  </a:cubicBezTo>
                  <a:lnTo>
                    <a:pt x="2049" y="1113"/>
                  </a:lnTo>
                  <a:lnTo>
                    <a:pt x="2081" y="1113"/>
                  </a:lnTo>
                  <a:lnTo>
                    <a:pt x="2337" y="953"/>
                  </a:lnTo>
                  <a:lnTo>
                    <a:pt x="2337" y="921"/>
                  </a:lnTo>
                  <a:lnTo>
                    <a:pt x="2337" y="889"/>
                  </a:lnTo>
                  <a:lnTo>
                    <a:pt x="1697" y="537"/>
                  </a:lnTo>
                  <a:cubicBezTo>
                    <a:pt x="1788" y="520"/>
                    <a:pt x="1883" y="512"/>
                    <a:pt x="1979" y="512"/>
                  </a:cubicBezTo>
                  <a:cubicBezTo>
                    <a:pt x="2256" y="512"/>
                    <a:pt x="2540" y="578"/>
                    <a:pt x="2753" y="697"/>
                  </a:cubicBezTo>
                  <a:cubicBezTo>
                    <a:pt x="2913" y="793"/>
                    <a:pt x="3041" y="953"/>
                    <a:pt x="3073" y="1113"/>
                  </a:cubicBezTo>
                  <a:cubicBezTo>
                    <a:pt x="3073" y="1113"/>
                    <a:pt x="3073" y="1145"/>
                    <a:pt x="3105" y="1145"/>
                  </a:cubicBezTo>
                  <a:lnTo>
                    <a:pt x="3553" y="1145"/>
                  </a:lnTo>
                  <a:cubicBezTo>
                    <a:pt x="3553" y="1145"/>
                    <a:pt x="3553" y="1113"/>
                    <a:pt x="3585" y="1113"/>
                  </a:cubicBezTo>
                  <a:lnTo>
                    <a:pt x="3585" y="1081"/>
                  </a:lnTo>
                  <a:cubicBezTo>
                    <a:pt x="3553" y="857"/>
                    <a:pt x="3393" y="633"/>
                    <a:pt x="3105" y="441"/>
                  </a:cubicBezTo>
                  <a:cubicBezTo>
                    <a:pt x="2779" y="277"/>
                    <a:pt x="2361" y="179"/>
                    <a:pt x="1944" y="179"/>
                  </a:cubicBezTo>
                  <a:cubicBezTo>
                    <a:pt x="1707" y="179"/>
                    <a:pt x="1470" y="211"/>
                    <a:pt x="1249" y="281"/>
                  </a:cubicBezTo>
                  <a:lnTo>
                    <a:pt x="801" y="25"/>
                  </a:lnTo>
                  <a:cubicBezTo>
                    <a:pt x="801" y="9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56"/>
            <p:cNvSpPr/>
            <p:nvPr/>
          </p:nvSpPr>
          <p:spPr>
            <a:xfrm>
              <a:off x="2120075" y="2928300"/>
              <a:ext cx="173650" cy="76650"/>
            </a:xfrm>
            <a:custGeom>
              <a:avLst/>
              <a:gdLst/>
              <a:ahLst/>
              <a:cxnLst/>
              <a:rect l="l" t="t" r="r" b="b"/>
              <a:pathLst>
                <a:path w="6946" h="3066" extrusionOk="0">
                  <a:moveTo>
                    <a:pt x="6946" y="33"/>
                  </a:moveTo>
                  <a:lnTo>
                    <a:pt x="6944" y="93"/>
                  </a:lnTo>
                  <a:lnTo>
                    <a:pt x="6944" y="93"/>
                  </a:lnTo>
                  <a:cubicBezTo>
                    <a:pt x="6945" y="83"/>
                    <a:pt x="6946" y="74"/>
                    <a:pt x="6946" y="65"/>
                  </a:cubicBezTo>
                  <a:lnTo>
                    <a:pt x="6946" y="33"/>
                  </a:lnTo>
                  <a:close/>
                  <a:moveTo>
                    <a:pt x="0" y="1"/>
                  </a:moveTo>
                  <a:lnTo>
                    <a:pt x="0" y="1057"/>
                  </a:lnTo>
                  <a:cubicBezTo>
                    <a:pt x="0" y="1569"/>
                    <a:pt x="352" y="2081"/>
                    <a:pt x="1024" y="2465"/>
                  </a:cubicBezTo>
                  <a:cubicBezTo>
                    <a:pt x="1184" y="2561"/>
                    <a:pt x="1344" y="2625"/>
                    <a:pt x="1537" y="2721"/>
                  </a:cubicBezTo>
                  <a:cubicBezTo>
                    <a:pt x="1665" y="2753"/>
                    <a:pt x="1793" y="2817"/>
                    <a:pt x="1953" y="2849"/>
                  </a:cubicBezTo>
                  <a:cubicBezTo>
                    <a:pt x="2049" y="2881"/>
                    <a:pt x="2177" y="2913"/>
                    <a:pt x="2305" y="2945"/>
                  </a:cubicBezTo>
                  <a:cubicBezTo>
                    <a:pt x="2433" y="2977"/>
                    <a:pt x="2529" y="2977"/>
                    <a:pt x="2657" y="3009"/>
                  </a:cubicBezTo>
                  <a:cubicBezTo>
                    <a:pt x="2753" y="3009"/>
                    <a:pt x="2881" y="3041"/>
                    <a:pt x="2977" y="3041"/>
                  </a:cubicBezTo>
                  <a:lnTo>
                    <a:pt x="3329" y="3041"/>
                  </a:lnTo>
                  <a:cubicBezTo>
                    <a:pt x="3393" y="3057"/>
                    <a:pt x="3449" y="3065"/>
                    <a:pt x="3505" y="3065"/>
                  </a:cubicBezTo>
                  <a:cubicBezTo>
                    <a:pt x="3561" y="3065"/>
                    <a:pt x="3617" y="3057"/>
                    <a:pt x="3681" y="3041"/>
                  </a:cubicBezTo>
                  <a:lnTo>
                    <a:pt x="4065" y="3041"/>
                  </a:lnTo>
                  <a:cubicBezTo>
                    <a:pt x="4225" y="3009"/>
                    <a:pt x="4353" y="3009"/>
                    <a:pt x="4513" y="2977"/>
                  </a:cubicBezTo>
                  <a:cubicBezTo>
                    <a:pt x="4737" y="2945"/>
                    <a:pt x="4961" y="2881"/>
                    <a:pt x="5153" y="2817"/>
                  </a:cubicBezTo>
                  <a:cubicBezTo>
                    <a:pt x="5441" y="2721"/>
                    <a:pt x="5697" y="2593"/>
                    <a:pt x="5921" y="2465"/>
                  </a:cubicBezTo>
                  <a:lnTo>
                    <a:pt x="5953" y="2465"/>
                  </a:lnTo>
                  <a:cubicBezTo>
                    <a:pt x="6145" y="2337"/>
                    <a:pt x="6273" y="2241"/>
                    <a:pt x="6401" y="2113"/>
                  </a:cubicBezTo>
                  <a:cubicBezTo>
                    <a:pt x="6465" y="2049"/>
                    <a:pt x="6561" y="1985"/>
                    <a:pt x="6625" y="1889"/>
                  </a:cubicBezTo>
                  <a:cubicBezTo>
                    <a:pt x="6657" y="1825"/>
                    <a:pt x="6721" y="1761"/>
                    <a:pt x="6754" y="1697"/>
                  </a:cubicBezTo>
                  <a:cubicBezTo>
                    <a:pt x="6786" y="1633"/>
                    <a:pt x="6818" y="1569"/>
                    <a:pt x="6850" y="1505"/>
                  </a:cubicBezTo>
                  <a:cubicBezTo>
                    <a:pt x="6882" y="1441"/>
                    <a:pt x="6882" y="1377"/>
                    <a:pt x="6914" y="1281"/>
                  </a:cubicBezTo>
                  <a:lnTo>
                    <a:pt x="6914" y="1089"/>
                  </a:lnTo>
                  <a:lnTo>
                    <a:pt x="6914" y="1057"/>
                  </a:lnTo>
                  <a:lnTo>
                    <a:pt x="6944" y="93"/>
                  </a:lnTo>
                  <a:lnTo>
                    <a:pt x="6944" y="93"/>
                  </a:lnTo>
                  <a:cubicBezTo>
                    <a:pt x="6937" y="147"/>
                    <a:pt x="6914" y="202"/>
                    <a:pt x="6914" y="257"/>
                  </a:cubicBezTo>
                  <a:cubicBezTo>
                    <a:pt x="6882" y="321"/>
                    <a:pt x="6882" y="385"/>
                    <a:pt x="6850" y="449"/>
                  </a:cubicBezTo>
                  <a:cubicBezTo>
                    <a:pt x="6818" y="513"/>
                    <a:pt x="6786" y="577"/>
                    <a:pt x="6754" y="641"/>
                  </a:cubicBezTo>
                  <a:cubicBezTo>
                    <a:pt x="6721" y="705"/>
                    <a:pt x="6689" y="801"/>
                    <a:pt x="6625" y="865"/>
                  </a:cubicBezTo>
                  <a:cubicBezTo>
                    <a:pt x="6561" y="929"/>
                    <a:pt x="6497" y="1025"/>
                    <a:pt x="6401" y="1089"/>
                  </a:cubicBezTo>
                  <a:cubicBezTo>
                    <a:pt x="6273" y="1217"/>
                    <a:pt x="6145" y="1313"/>
                    <a:pt x="5953" y="1409"/>
                  </a:cubicBezTo>
                  <a:cubicBezTo>
                    <a:pt x="5953" y="1409"/>
                    <a:pt x="5953" y="1441"/>
                    <a:pt x="5921" y="1441"/>
                  </a:cubicBezTo>
                  <a:cubicBezTo>
                    <a:pt x="5697" y="1569"/>
                    <a:pt x="5441" y="1697"/>
                    <a:pt x="5153" y="1761"/>
                  </a:cubicBezTo>
                  <a:cubicBezTo>
                    <a:pt x="4961" y="1825"/>
                    <a:pt x="4737" y="1889"/>
                    <a:pt x="4513" y="1921"/>
                  </a:cubicBezTo>
                  <a:cubicBezTo>
                    <a:pt x="4353" y="1953"/>
                    <a:pt x="4225" y="1985"/>
                    <a:pt x="4065" y="1985"/>
                  </a:cubicBezTo>
                  <a:cubicBezTo>
                    <a:pt x="3937" y="2017"/>
                    <a:pt x="3809" y="2017"/>
                    <a:pt x="3681" y="2017"/>
                  </a:cubicBezTo>
                  <a:lnTo>
                    <a:pt x="3329" y="2017"/>
                  </a:lnTo>
                  <a:cubicBezTo>
                    <a:pt x="3233" y="2017"/>
                    <a:pt x="3105" y="2017"/>
                    <a:pt x="2977" y="1985"/>
                  </a:cubicBezTo>
                  <a:cubicBezTo>
                    <a:pt x="2881" y="1985"/>
                    <a:pt x="2753" y="1985"/>
                    <a:pt x="2657" y="1953"/>
                  </a:cubicBezTo>
                  <a:cubicBezTo>
                    <a:pt x="2529" y="1953"/>
                    <a:pt x="2433" y="1921"/>
                    <a:pt x="2305" y="1889"/>
                  </a:cubicBezTo>
                  <a:cubicBezTo>
                    <a:pt x="2177" y="1889"/>
                    <a:pt x="2081" y="1857"/>
                    <a:pt x="1953" y="1825"/>
                  </a:cubicBezTo>
                  <a:cubicBezTo>
                    <a:pt x="1793" y="1761"/>
                    <a:pt x="1665" y="1729"/>
                    <a:pt x="1537" y="1665"/>
                  </a:cubicBezTo>
                  <a:cubicBezTo>
                    <a:pt x="1344" y="1601"/>
                    <a:pt x="1184" y="1537"/>
                    <a:pt x="1024" y="1441"/>
                  </a:cubicBezTo>
                  <a:cubicBezTo>
                    <a:pt x="352" y="1057"/>
                    <a:pt x="0" y="513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56"/>
            <p:cNvSpPr/>
            <p:nvPr/>
          </p:nvSpPr>
          <p:spPr>
            <a:xfrm>
              <a:off x="2119275" y="2927500"/>
              <a:ext cx="175250" cy="78450"/>
            </a:xfrm>
            <a:custGeom>
              <a:avLst/>
              <a:gdLst/>
              <a:ahLst/>
              <a:cxnLst/>
              <a:rect l="l" t="t" r="r" b="b"/>
              <a:pathLst>
                <a:path w="7010" h="3138" extrusionOk="0">
                  <a:moveTo>
                    <a:pt x="96" y="449"/>
                  </a:moveTo>
                  <a:cubicBezTo>
                    <a:pt x="224" y="833"/>
                    <a:pt x="544" y="1217"/>
                    <a:pt x="1024" y="1505"/>
                  </a:cubicBezTo>
                  <a:cubicBezTo>
                    <a:pt x="1184" y="1601"/>
                    <a:pt x="1376" y="1665"/>
                    <a:pt x="1537" y="1729"/>
                  </a:cubicBezTo>
                  <a:cubicBezTo>
                    <a:pt x="1665" y="1793"/>
                    <a:pt x="1825" y="1857"/>
                    <a:pt x="1953" y="1889"/>
                  </a:cubicBezTo>
                  <a:cubicBezTo>
                    <a:pt x="2081" y="1921"/>
                    <a:pt x="2209" y="1953"/>
                    <a:pt x="2337" y="1985"/>
                  </a:cubicBezTo>
                  <a:cubicBezTo>
                    <a:pt x="2433" y="1985"/>
                    <a:pt x="2561" y="2017"/>
                    <a:pt x="2689" y="2017"/>
                  </a:cubicBezTo>
                  <a:cubicBezTo>
                    <a:pt x="2785" y="2049"/>
                    <a:pt x="2913" y="2049"/>
                    <a:pt x="3009" y="2081"/>
                  </a:cubicBezTo>
                  <a:lnTo>
                    <a:pt x="3713" y="2081"/>
                  </a:lnTo>
                  <a:cubicBezTo>
                    <a:pt x="3841" y="2081"/>
                    <a:pt x="3969" y="2081"/>
                    <a:pt x="4097" y="2049"/>
                  </a:cubicBezTo>
                  <a:cubicBezTo>
                    <a:pt x="4257" y="2049"/>
                    <a:pt x="4385" y="2017"/>
                    <a:pt x="4545" y="2017"/>
                  </a:cubicBezTo>
                  <a:cubicBezTo>
                    <a:pt x="4769" y="1953"/>
                    <a:pt x="4993" y="1921"/>
                    <a:pt x="5217" y="1825"/>
                  </a:cubicBezTo>
                  <a:cubicBezTo>
                    <a:pt x="5473" y="1761"/>
                    <a:pt x="5729" y="1633"/>
                    <a:pt x="5953" y="1505"/>
                  </a:cubicBezTo>
                  <a:lnTo>
                    <a:pt x="6017" y="1473"/>
                  </a:lnTo>
                  <a:cubicBezTo>
                    <a:pt x="6177" y="1377"/>
                    <a:pt x="6337" y="1281"/>
                    <a:pt x="6465" y="1153"/>
                  </a:cubicBezTo>
                  <a:lnTo>
                    <a:pt x="6689" y="929"/>
                  </a:lnTo>
                  <a:cubicBezTo>
                    <a:pt x="6721" y="833"/>
                    <a:pt x="6786" y="769"/>
                    <a:pt x="6818" y="705"/>
                  </a:cubicBezTo>
                  <a:cubicBezTo>
                    <a:pt x="6850" y="641"/>
                    <a:pt x="6882" y="577"/>
                    <a:pt x="6914" y="513"/>
                  </a:cubicBezTo>
                  <a:lnTo>
                    <a:pt x="6914" y="1089"/>
                  </a:lnTo>
                  <a:lnTo>
                    <a:pt x="6914" y="1121"/>
                  </a:lnTo>
                  <a:lnTo>
                    <a:pt x="6914" y="1313"/>
                  </a:lnTo>
                  <a:cubicBezTo>
                    <a:pt x="6882" y="1377"/>
                    <a:pt x="6882" y="1441"/>
                    <a:pt x="6850" y="1505"/>
                  </a:cubicBezTo>
                  <a:cubicBezTo>
                    <a:pt x="6818" y="1569"/>
                    <a:pt x="6786" y="1633"/>
                    <a:pt x="6753" y="1697"/>
                  </a:cubicBezTo>
                  <a:cubicBezTo>
                    <a:pt x="6721" y="1761"/>
                    <a:pt x="6689" y="1825"/>
                    <a:pt x="6625" y="1889"/>
                  </a:cubicBezTo>
                  <a:cubicBezTo>
                    <a:pt x="6561" y="1985"/>
                    <a:pt x="6497" y="2049"/>
                    <a:pt x="6401" y="2145"/>
                  </a:cubicBezTo>
                  <a:cubicBezTo>
                    <a:pt x="6305" y="2241"/>
                    <a:pt x="6145" y="2337"/>
                    <a:pt x="5985" y="2465"/>
                  </a:cubicBezTo>
                  <a:lnTo>
                    <a:pt x="5953" y="2465"/>
                  </a:lnTo>
                  <a:cubicBezTo>
                    <a:pt x="5729" y="2593"/>
                    <a:pt x="5473" y="2721"/>
                    <a:pt x="5185" y="2817"/>
                  </a:cubicBezTo>
                  <a:cubicBezTo>
                    <a:pt x="4993" y="2881"/>
                    <a:pt x="4769" y="2913"/>
                    <a:pt x="4545" y="2977"/>
                  </a:cubicBezTo>
                  <a:cubicBezTo>
                    <a:pt x="4385" y="2977"/>
                    <a:pt x="4257" y="3009"/>
                    <a:pt x="4097" y="3041"/>
                  </a:cubicBezTo>
                  <a:lnTo>
                    <a:pt x="3041" y="3041"/>
                  </a:lnTo>
                  <a:cubicBezTo>
                    <a:pt x="2913" y="3009"/>
                    <a:pt x="2817" y="3009"/>
                    <a:pt x="2689" y="3009"/>
                  </a:cubicBezTo>
                  <a:cubicBezTo>
                    <a:pt x="2593" y="2977"/>
                    <a:pt x="2465" y="2945"/>
                    <a:pt x="2369" y="2945"/>
                  </a:cubicBezTo>
                  <a:cubicBezTo>
                    <a:pt x="2241" y="2913"/>
                    <a:pt x="2113" y="2881"/>
                    <a:pt x="1985" y="2849"/>
                  </a:cubicBezTo>
                  <a:cubicBezTo>
                    <a:pt x="1857" y="2817"/>
                    <a:pt x="1729" y="2753"/>
                    <a:pt x="1569" y="2721"/>
                  </a:cubicBezTo>
                  <a:cubicBezTo>
                    <a:pt x="1408" y="2625"/>
                    <a:pt x="1248" y="2561"/>
                    <a:pt x="1088" y="2465"/>
                  </a:cubicBezTo>
                  <a:cubicBezTo>
                    <a:pt x="448" y="2081"/>
                    <a:pt x="96" y="1601"/>
                    <a:pt x="96" y="1089"/>
                  </a:cubicBezTo>
                  <a:lnTo>
                    <a:pt x="96" y="449"/>
                  </a:lnTo>
                  <a:close/>
                  <a:moveTo>
                    <a:pt x="32" y="1"/>
                  </a:moveTo>
                  <a:lnTo>
                    <a:pt x="0" y="33"/>
                  </a:lnTo>
                  <a:lnTo>
                    <a:pt x="0" y="1089"/>
                  </a:lnTo>
                  <a:cubicBezTo>
                    <a:pt x="0" y="1633"/>
                    <a:pt x="384" y="2145"/>
                    <a:pt x="1056" y="2529"/>
                  </a:cubicBezTo>
                  <a:cubicBezTo>
                    <a:pt x="1216" y="2625"/>
                    <a:pt x="1376" y="2689"/>
                    <a:pt x="1537" y="2785"/>
                  </a:cubicBezTo>
                  <a:cubicBezTo>
                    <a:pt x="1697" y="2817"/>
                    <a:pt x="1825" y="2881"/>
                    <a:pt x="1985" y="2913"/>
                  </a:cubicBezTo>
                  <a:cubicBezTo>
                    <a:pt x="2081" y="2945"/>
                    <a:pt x="2209" y="2977"/>
                    <a:pt x="2337" y="3009"/>
                  </a:cubicBezTo>
                  <a:cubicBezTo>
                    <a:pt x="2465" y="3041"/>
                    <a:pt x="2561" y="3041"/>
                    <a:pt x="2689" y="3073"/>
                  </a:cubicBezTo>
                  <a:cubicBezTo>
                    <a:pt x="2785" y="3073"/>
                    <a:pt x="2913" y="3105"/>
                    <a:pt x="3009" y="3105"/>
                  </a:cubicBezTo>
                  <a:cubicBezTo>
                    <a:pt x="3137" y="3105"/>
                    <a:pt x="3265" y="3105"/>
                    <a:pt x="3361" y="3137"/>
                  </a:cubicBezTo>
                  <a:lnTo>
                    <a:pt x="3521" y="3137"/>
                  </a:lnTo>
                  <a:cubicBezTo>
                    <a:pt x="3564" y="3137"/>
                    <a:pt x="3606" y="3123"/>
                    <a:pt x="3649" y="3123"/>
                  </a:cubicBezTo>
                  <a:cubicBezTo>
                    <a:pt x="3670" y="3123"/>
                    <a:pt x="3692" y="3126"/>
                    <a:pt x="3713" y="3137"/>
                  </a:cubicBezTo>
                  <a:cubicBezTo>
                    <a:pt x="3841" y="3137"/>
                    <a:pt x="3969" y="3105"/>
                    <a:pt x="4097" y="3105"/>
                  </a:cubicBezTo>
                  <a:cubicBezTo>
                    <a:pt x="4257" y="3105"/>
                    <a:pt x="4385" y="3073"/>
                    <a:pt x="4545" y="3041"/>
                  </a:cubicBezTo>
                  <a:cubicBezTo>
                    <a:pt x="4769" y="3009"/>
                    <a:pt x="4993" y="2945"/>
                    <a:pt x="5217" y="2881"/>
                  </a:cubicBezTo>
                  <a:cubicBezTo>
                    <a:pt x="5473" y="2785"/>
                    <a:pt x="5729" y="2689"/>
                    <a:pt x="5953" y="2529"/>
                  </a:cubicBezTo>
                  <a:lnTo>
                    <a:pt x="6017" y="2529"/>
                  </a:lnTo>
                  <a:cubicBezTo>
                    <a:pt x="6177" y="2433"/>
                    <a:pt x="6337" y="2305"/>
                    <a:pt x="6465" y="2177"/>
                  </a:cubicBezTo>
                  <a:cubicBezTo>
                    <a:pt x="6529" y="2113"/>
                    <a:pt x="6625" y="2049"/>
                    <a:pt x="6689" y="1953"/>
                  </a:cubicBezTo>
                  <a:cubicBezTo>
                    <a:pt x="6721" y="1889"/>
                    <a:pt x="6786" y="1825"/>
                    <a:pt x="6818" y="1729"/>
                  </a:cubicBezTo>
                  <a:cubicBezTo>
                    <a:pt x="6850" y="1665"/>
                    <a:pt x="6882" y="1601"/>
                    <a:pt x="6914" y="1537"/>
                  </a:cubicBezTo>
                  <a:cubicBezTo>
                    <a:pt x="6946" y="1473"/>
                    <a:pt x="6978" y="1409"/>
                    <a:pt x="6978" y="1345"/>
                  </a:cubicBezTo>
                  <a:cubicBezTo>
                    <a:pt x="6978" y="1281"/>
                    <a:pt x="7010" y="1217"/>
                    <a:pt x="7010" y="1153"/>
                  </a:cubicBezTo>
                  <a:lnTo>
                    <a:pt x="7010" y="1121"/>
                  </a:lnTo>
                  <a:lnTo>
                    <a:pt x="7010" y="65"/>
                  </a:lnTo>
                  <a:lnTo>
                    <a:pt x="6978" y="33"/>
                  </a:lnTo>
                  <a:cubicBezTo>
                    <a:pt x="6946" y="33"/>
                    <a:pt x="6914" y="65"/>
                    <a:pt x="6914" y="65"/>
                  </a:cubicBezTo>
                  <a:lnTo>
                    <a:pt x="6914" y="97"/>
                  </a:lnTo>
                  <a:lnTo>
                    <a:pt x="6914" y="289"/>
                  </a:lnTo>
                  <a:cubicBezTo>
                    <a:pt x="6882" y="353"/>
                    <a:pt x="6882" y="417"/>
                    <a:pt x="6850" y="481"/>
                  </a:cubicBezTo>
                  <a:cubicBezTo>
                    <a:pt x="6818" y="545"/>
                    <a:pt x="6786" y="609"/>
                    <a:pt x="6753" y="673"/>
                  </a:cubicBezTo>
                  <a:cubicBezTo>
                    <a:pt x="6721" y="737"/>
                    <a:pt x="6689" y="801"/>
                    <a:pt x="6625" y="865"/>
                  </a:cubicBezTo>
                  <a:cubicBezTo>
                    <a:pt x="6561" y="961"/>
                    <a:pt x="6497" y="1025"/>
                    <a:pt x="6401" y="1089"/>
                  </a:cubicBezTo>
                  <a:cubicBezTo>
                    <a:pt x="6305" y="1217"/>
                    <a:pt x="6145" y="1313"/>
                    <a:pt x="5985" y="1409"/>
                  </a:cubicBezTo>
                  <a:lnTo>
                    <a:pt x="5953" y="1441"/>
                  </a:lnTo>
                  <a:cubicBezTo>
                    <a:pt x="5729" y="1569"/>
                    <a:pt x="5473" y="1697"/>
                    <a:pt x="5185" y="1761"/>
                  </a:cubicBezTo>
                  <a:cubicBezTo>
                    <a:pt x="4993" y="1825"/>
                    <a:pt x="4769" y="1889"/>
                    <a:pt x="4545" y="1921"/>
                  </a:cubicBezTo>
                  <a:cubicBezTo>
                    <a:pt x="4385" y="1953"/>
                    <a:pt x="4257" y="1985"/>
                    <a:pt x="4097" y="1985"/>
                  </a:cubicBezTo>
                  <a:cubicBezTo>
                    <a:pt x="3969" y="2017"/>
                    <a:pt x="3841" y="2017"/>
                    <a:pt x="3713" y="2017"/>
                  </a:cubicBezTo>
                  <a:lnTo>
                    <a:pt x="3361" y="2017"/>
                  </a:lnTo>
                  <a:cubicBezTo>
                    <a:pt x="3265" y="2017"/>
                    <a:pt x="3137" y="2017"/>
                    <a:pt x="3041" y="1985"/>
                  </a:cubicBezTo>
                  <a:cubicBezTo>
                    <a:pt x="2913" y="1985"/>
                    <a:pt x="2817" y="1985"/>
                    <a:pt x="2689" y="1953"/>
                  </a:cubicBezTo>
                  <a:cubicBezTo>
                    <a:pt x="2593" y="1953"/>
                    <a:pt x="2465" y="1921"/>
                    <a:pt x="2369" y="1889"/>
                  </a:cubicBezTo>
                  <a:cubicBezTo>
                    <a:pt x="2241" y="1889"/>
                    <a:pt x="2113" y="1857"/>
                    <a:pt x="1985" y="1825"/>
                  </a:cubicBezTo>
                  <a:cubicBezTo>
                    <a:pt x="1857" y="1761"/>
                    <a:pt x="1729" y="1729"/>
                    <a:pt x="1569" y="1665"/>
                  </a:cubicBezTo>
                  <a:cubicBezTo>
                    <a:pt x="1408" y="1601"/>
                    <a:pt x="1248" y="1537"/>
                    <a:pt x="1088" y="1441"/>
                  </a:cubicBezTo>
                  <a:cubicBezTo>
                    <a:pt x="448" y="1057"/>
                    <a:pt x="96" y="577"/>
                    <a:pt x="96" y="33"/>
                  </a:cubicBez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56"/>
            <p:cNvSpPr/>
            <p:nvPr/>
          </p:nvSpPr>
          <p:spPr>
            <a:xfrm>
              <a:off x="2112075" y="2878700"/>
              <a:ext cx="189650" cy="100025"/>
            </a:xfrm>
            <a:custGeom>
              <a:avLst/>
              <a:gdLst/>
              <a:ahLst/>
              <a:cxnLst/>
              <a:rect l="l" t="t" r="r" b="b"/>
              <a:pathLst>
                <a:path w="7586" h="4001" extrusionOk="0">
                  <a:moveTo>
                    <a:pt x="3781" y="0"/>
                  </a:moveTo>
                  <a:cubicBezTo>
                    <a:pt x="2897" y="0"/>
                    <a:pt x="2017" y="192"/>
                    <a:pt x="1344" y="576"/>
                  </a:cubicBezTo>
                  <a:cubicBezTo>
                    <a:pt x="0" y="1376"/>
                    <a:pt x="0" y="2625"/>
                    <a:pt x="1344" y="3425"/>
                  </a:cubicBezTo>
                  <a:cubicBezTo>
                    <a:pt x="2033" y="3809"/>
                    <a:pt x="2921" y="4001"/>
                    <a:pt x="3805" y="4001"/>
                  </a:cubicBezTo>
                  <a:cubicBezTo>
                    <a:pt x="4689" y="4001"/>
                    <a:pt x="5569" y="3809"/>
                    <a:pt x="6241" y="3425"/>
                  </a:cubicBezTo>
                  <a:cubicBezTo>
                    <a:pt x="7586" y="2625"/>
                    <a:pt x="7586" y="1376"/>
                    <a:pt x="6241" y="576"/>
                  </a:cubicBezTo>
                  <a:cubicBezTo>
                    <a:pt x="5553" y="192"/>
                    <a:pt x="4665" y="0"/>
                    <a:pt x="37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56"/>
            <p:cNvSpPr/>
            <p:nvPr/>
          </p:nvSpPr>
          <p:spPr>
            <a:xfrm>
              <a:off x="2119275" y="2877900"/>
              <a:ext cx="175250" cy="101625"/>
            </a:xfrm>
            <a:custGeom>
              <a:avLst/>
              <a:gdLst/>
              <a:ahLst/>
              <a:cxnLst/>
              <a:rect l="l" t="t" r="r" b="b"/>
              <a:pathLst>
                <a:path w="7010" h="4065" extrusionOk="0">
                  <a:moveTo>
                    <a:pt x="3489" y="64"/>
                  </a:moveTo>
                  <a:cubicBezTo>
                    <a:pt x="4385" y="64"/>
                    <a:pt x="5249" y="256"/>
                    <a:pt x="5921" y="640"/>
                  </a:cubicBezTo>
                  <a:cubicBezTo>
                    <a:pt x="6561" y="1024"/>
                    <a:pt x="6914" y="1504"/>
                    <a:pt x="6914" y="2017"/>
                  </a:cubicBezTo>
                  <a:cubicBezTo>
                    <a:pt x="6914" y="2561"/>
                    <a:pt x="6561" y="3041"/>
                    <a:pt x="5953" y="3425"/>
                  </a:cubicBezTo>
                  <a:cubicBezTo>
                    <a:pt x="5281" y="3809"/>
                    <a:pt x="4401" y="4001"/>
                    <a:pt x="3521" y="4001"/>
                  </a:cubicBezTo>
                  <a:cubicBezTo>
                    <a:pt x="2641" y="4001"/>
                    <a:pt x="1761" y="3809"/>
                    <a:pt x="1088" y="3425"/>
                  </a:cubicBezTo>
                  <a:cubicBezTo>
                    <a:pt x="448" y="3041"/>
                    <a:pt x="96" y="2561"/>
                    <a:pt x="96" y="2017"/>
                  </a:cubicBezTo>
                  <a:cubicBezTo>
                    <a:pt x="96" y="1504"/>
                    <a:pt x="448" y="1024"/>
                    <a:pt x="1056" y="640"/>
                  </a:cubicBezTo>
                  <a:cubicBezTo>
                    <a:pt x="1729" y="256"/>
                    <a:pt x="2625" y="64"/>
                    <a:pt x="3489" y="64"/>
                  </a:cubicBezTo>
                  <a:close/>
                  <a:moveTo>
                    <a:pt x="3501" y="0"/>
                  </a:moveTo>
                  <a:cubicBezTo>
                    <a:pt x="2609" y="0"/>
                    <a:pt x="1713" y="192"/>
                    <a:pt x="1024" y="576"/>
                  </a:cubicBezTo>
                  <a:cubicBezTo>
                    <a:pt x="384" y="960"/>
                    <a:pt x="0" y="1472"/>
                    <a:pt x="0" y="2017"/>
                  </a:cubicBezTo>
                  <a:cubicBezTo>
                    <a:pt x="32" y="2593"/>
                    <a:pt x="384" y="3105"/>
                    <a:pt x="1056" y="3489"/>
                  </a:cubicBezTo>
                  <a:cubicBezTo>
                    <a:pt x="1729" y="3873"/>
                    <a:pt x="2625" y="4065"/>
                    <a:pt x="3521" y="4065"/>
                  </a:cubicBezTo>
                  <a:cubicBezTo>
                    <a:pt x="4417" y="4065"/>
                    <a:pt x="5313" y="3873"/>
                    <a:pt x="5985" y="3489"/>
                  </a:cubicBezTo>
                  <a:cubicBezTo>
                    <a:pt x="6625" y="3105"/>
                    <a:pt x="7010" y="2593"/>
                    <a:pt x="7010" y="2049"/>
                  </a:cubicBezTo>
                  <a:cubicBezTo>
                    <a:pt x="7010" y="1472"/>
                    <a:pt x="6625" y="960"/>
                    <a:pt x="5953" y="576"/>
                  </a:cubicBezTo>
                  <a:cubicBezTo>
                    <a:pt x="5281" y="192"/>
                    <a:pt x="4393" y="0"/>
                    <a:pt x="35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56"/>
            <p:cNvSpPr/>
            <p:nvPr/>
          </p:nvSpPr>
          <p:spPr>
            <a:xfrm>
              <a:off x="2132875" y="2889700"/>
              <a:ext cx="148050" cy="78025"/>
            </a:xfrm>
            <a:custGeom>
              <a:avLst/>
              <a:gdLst/>
              <a:ahLst/>
              <a:cxnLst/>
              <a:rect l="l" t="t" r="r" b="b"/>
              <a:pathLst>
                <a:path w="5922" h="3121" extrusionOk="0">
                  <a:moveTo>
                    <a:pt x="2961" y="0"/>
                  </a:moveTo>
                  <a:cubicBezTo>
                    <a:pt x="2273" y="0"/>
                    <a:pt x="1585" y="152"/>
                    <a:pt x="1057" y="456"/>
                  </a:cubicBezTo>
                  <a:cubicBezTo>
                    <a:pt x="0" y="1064"/>
                    <a:pt x="0" y="2057"/>
                    <a:pt x="1057" y="2665"/>
                  </a:cubicBezTo>
                  <a:cubicBezTo>
                    <a:pt x="1585" y="2969"/>
                    <a:pt x="2281" y="3121"/>
                    <a:pt x="2977" y="3121"/>
                  </a:cubicBezTo>
                  <a:cubicBezTo>
                    <a:pt x="3673" y="3121"/>
                    <a:pt x="4369" y="2969"/>
                    <a:pt x="4897" y="2665"/>
                  </a:cubicBezTo>
                  <a:cubicBezTo>
                    <a:pt x="5921" y="2057"/>
                    <a:pt x="5921" y="1064"/>
                    <a:pt x="4865" y="456"/>
                  </a:cubicBezTo>
                  <a:cubicBezTo>
                    <a:pt x="4337" y="152"/>
                    <a:pt x="3649" y="0"/>
                    <a:pt x="296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56"/>
            <p:cNvSpPr/>
            <p:nvPr/>
          </p:nvSpPr>
          <p:spPr>
            <a:xfrm>
              <a:off x="2138475" y="2888900"/>
              <a:ext cx="136850" cy="80225"/>
            </a:xfrm>
            <a:custGeom>
              <a:avLst/>
              <a:gdLst/>
              <a:ahLst/>
              <a:cxnLst/>
              <a:rect l="l" t="t" r="r" b="b"/>
              <a:pathLst>
                <a:path w="5474" h="3209" extrusionOk="0">
                  <a:moveTo>
                    <a:pt x="2721" y="72"/>
                  </a:moveTo>
                  <a:cubicBezTo>
                    <a:pt x="3425" y="72"/>
                    <a:pt x="4097" y="200"/>
                    <a:pt x="4641" y="520"/>
                  </a:cubicBezTo>
                  <a:cubicBezTo>
                    <a:pt x="5121" y="808"/>
                    <a:pt x="5409" y="1192"/>
                    <a:pt x="5409" y="1577"/>
                  </a:cubicBezTo>
                  <a:cubicBezTo>
                    <a:pt x="5409" y="1993"/>
                    <a:pt x="5121" y="2377"/>
                    <a:pt x="4641" y="2665"/>
                  </a:cubicBezTo>
                  <a:cubicBezTo>
                    <a:pt x="4113" y="2969"/>
                    <a:pt x="3425" y="3121"/>
                    <a:pt x="2741" y="3121"/>
                  </a:cubicBezTo>
                  <a:cubicBezTo>
                    <a:pt x="2057" y="3121"/>
                    <a:pt x="1377" y="2969"/>
                    <a:pt x="865" y="2665"/>
                  </a:cubicBezTo>
                  <a:cubicBezTo>
                    <a:pt x="352" y="2377"/>
                    <a:pt x="64" y="1993"/>
                    <a:pt x="64" y="1577"/>
                  </a:cubicBezTo>
                  <a:cubicBezTo>
                    <a:pt x="64" y="1192"/>
                    <a:pt x="352" y="808"/>
                    <a:pt x="833" y="520"/>
                  </a:cubicBezTo>
                  <a:cubicBezTo>
                    <a:pt x="1345" y="200"/>
                    <a:pt x="2049" y="72"/>
                    <a:pt x="2721" y="72"/>
                  </a:cubicBezTo>
                  <a:close/>
                  <a:moveTo>
                    <a:pt x="2725" y="0"/>
                  </a:moveTo>
                  <a:cubicBezTo>
                    <a:pt x="2025" y="0"/>
                    <a:pt x="1329" y="152"/>
                    <a:pt x="801" y="456"/>
                  </a:cubicBezTo>
                  <a:cubicBezTo>
                    <a:pt x="288" y="744"/>
                    <a:pt x="0" y="1160"/>
                    <a:pt x="0" y="1577"/>
                  </a:cubicBezTo>
                  <a:cubicBezTo>
                    <a:pt x="0" y="2025"/>
                    <a:pt x="288" y="2441"/>
                    <a:pt x="801" y="2729"/>
                  </a:cubicBezTo>
                  <a:cubicBezTo>
                    <a:pt x="1345" y="3049"/>
                    <a:pt x="2049" y="3209"/>
                    <a:pt x="2753" y="3209"/>
                  </a:cubicBezTo>
                  <a:cubicBezTo>
                    <a:pt x="3457" y="3209"/>
                    <a:pt x="4161" y="3049"/>
                    <a:pt x="4673" y="2729"/>
                  </a:cubicBezTo>
                  <a:cubicBezTo>
                    <a:pt x="5185" y="2441"/>
                    <a:pt x="5473" y="2025"/>
                    <a:pt x="5473" y="1609"/>
                  </a:cubicBezTo>
                  <a:cubicBezTo>
                    <a:pt x="5473" y="1160"/>
                    <a:pt x="5185" y="744"/>
                    <a:pt x="4673" y="456"/>
                  </a:cubicBezTo>
                  <a:cubicBezTo>
                    <a:pt x="4129" y="152"/>
                    <a:pt x="3425" y="0"/>
                    <a:pt x="272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56"/>
            <p:cNvSpPr/>
            <p:nvPr/>
          </p:nvSpPr>
          <p:spPr>
            <a:xfrm>
              <a:off x="2284900" y="29547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lnTo>
                    <a:pt x="64" y="417"/>
                  </a:ln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56"/>
            <p:cNvSpPr/>
            <p:nvPr/>
          </p:nvSpPr>
          <p:spPr>
            <a:xfrm>
              <a:off x="2206475" y="2986700"/>
              <a:ext cx="1625" cy="11250"/>
            </a:xfrm>
            <a:custGeom>
              <a:avLst/>
              <a:gdLst/>
              <a:ahLst/>
              <a:cxnLst/>
              <a:rect l="l" t="t" r="r" b="b"/>
              <a:pathLst>
                <a:path w="65" h="450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56"/>
            <p:cNvSpPr/>
            <p:nvPr/>
          </p:nvSpPr>
          <p:spPr>
            <a:xfrm>
              <a:off x="2221675" y="2985900"/>
              <a:ext cx="1650" cy="11250"/>
            </a:xfrm>
            <a:custGeom>
              <a:avLst/>
              <a:gdLst/>
              <a:ahLst/>
              <a:cxnLst/>
              <a:rect l="l" t="t" r="r" b="b"/>
              <a:pathLst>
                <a:path w="66" h="450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56"/>
            <p:cNvSpPr/>
            <p:nvPr/>
          </p:nvSpPr>
          <p:spPr>
            <a:xfrm>
              <a:off x="2236900" y="2983500"/>
              <a:ext cx="2425" cy="11250"/>
            </a:xfrm>
            <a:custGeom>
              <a:avLst/>
              <a:gdLst/>
              <a:ahLst/>
              <a:cxnLst/>
              <a:rect l="l" t="t" r="r" b="b"/>
              <a:pathLst>
                <a:path w="97" h="450" extrusionOk="0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96" y="449"/>
                    <a:pt x="96" y="417"/>
                  </a:cubicBezTo>
                  <a:lnTo>
                    <a:pt x="96" y="33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56"/>
            <p:cNvSpPr/>
            <p:nvPr/>
          </p:nvSpPr>
          <p:spPr>
            <a:xfrm>
              <a:off x="2251300" y="29787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56"/>
            <p:cNvSpPr/>
            <p:nvPr/>
          </p:nvSpPr>
          <p:spPr>
            <a:xfrm>
              <a:off x="2263300" y="29723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56"/>
            <p:cNvSpPr/>
            <p:nvPr/>
          </p:nvSpPr>
          <p:spPr>
            <a:xfrm>
              <a:off x="2274500" y="29643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56"/>
            <p:cNvSpPr/>
            <p:nvPr/>
          </p:nvSpPr>
          <p:spPr>
            <a:xfrm>
              <a:off x="2128075" y="29547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56"/>
            <p:cNvSpPr/>
            <p:nvPr/>
          </p:nvSpPr>
          <p:spPr>
            <a:xfrm>
              <a:off x="2191275" y="2985900"/>
              <a:ext cx="1625" cy="11250"/>
            </a:xfrm>
            <a:custGeom>
              <a:avLst/>
              <a:gdLst/>
              <a:ahLst/>
              <a:cxnLst/>
              <a:rect l="l" t="t" r="r" b="b"/>
              <a:pathLst>
                <a:path w="65" h="450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56"/>
            <p:cNvSpPr/>
            <p:nvPr/>
          </p:nvSpPr>
          <p:spPr>
            <a:xfrm>
              <a:off x="2175275" y="2983500"/>
              <a:ext cx="2425" cy="11250"/>
            </a:xfrm>
            <a:custGeom>
              <a:avLst/>
              <a:gdLst/>
              <a:ahLst/>
              <a:cxnLst/>
              <a:rect l="l" t="t" r="r" b="b"/>
              <a:pathLst>
                <a:path w="97" h="450" extrusionOk="0">
                  <a:moveTo>
                    <a:pt x="33" y="1"/>
                  </a:moveTo>
                  <a:lnTo>
                    <a:pt x="1" y="33"/>
                  </a:ln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97" y="449"/>
                    <a:pt x="97" y="417"/>
                  </a:cubicBezTo>
                  <a:lnTo>
                    <a:pt x="97" y="33"/>
                  </a:lnTo>
                  <a:cubicBezTo>
                    <a:pt x="97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56"/>
            <p:cNvSpPr/>
            <p:nvPr/>
          </p:nvSpPr>
          <p:spPr>
            <a:xfrm>
              <a:off x="2161675" y="29787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33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56"/>
            <p:cNvSpPr/>
            <p:nvPr/>
          </p:nvSpPr>
          <p:spPr>
            <a:xfrm>
              <a:off x="2149675" y="29723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lnTo>
                    <a:pt x="64" y="417"/>
                  </a:ln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56"/>
            <p:cNvSpPr/>
            <p:nvPr/>
          </p:nvSpPr>
          <p:spPr>
            <a:xfrm>
              <a:off x="2138475" y="29643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56"/>
            <p:cNvSpPr/>
            <p:nvPr/>
          </p:nvSpPr>
          <p:spPr>
            <a:xfrm>
              <a:off x="2164075" y="2903500"/>
              <a:ext cx="88050" cy="50425"/>
            </a:xfrm>
            <a:custGeom>
              <a:avLst/>
              <a:gdLst/>
              <a:ahLst/>
              <a:cxnLst/>
              <a:rect l="l" t="t" r="r" b="b"/>
              <a:pathLst>
                <a:path w="3522" h="2017" extrusionOk="0">
                  <a:moveTo>
                    <a:pt x="769" y="0"/>
                  </a:moveTo>
                  <a:lnTo>
                    <a:pt x="513" y="128"/>
                  </a:lnTo>
                  <a:lnTo>
                    <a:pt x="897" y="352"/>
                  </a:lnTo>
                  <a:cubicBezTo>
                    <a:pt x="865" y="384"/>
                    <a:pt x="801" y="416"/>
                    <a:pt x="769" y="416"/>
                  </a:cubicBezTo>
                  <a:cubicBezTo>
                    <a:pt x="737" y="448"/>
                    <a:pt x="673" y="480"/>
                    <a:pt x="641" y="512"/>
                  </a:cubicBezTo>
                  <a:lnTo>
                    <a:pt x="257" y="288"/>
                  </a:lnTo>
                  <a:lnTo>
                    <a:pt x="1" y="448"/>
                  </a:lnTo>
                  <a:lnTo>
                    <a:pt x="449" y="704"/>
                  </a:lnTo>
                  <a:cubicBezTo>
                    <a:pt x="161" y="1057"/>
                    <a:pt x="257" y="1473"/>
                    <a:pt x="769" y="1761"/>
                  </a:cubicBezTo>
                  <a:cubicBezTo>
                    <a:pt x="1057" y="1921"/>
                    <a:pt x="1441" y="2017"/>
                    <a:pt x="1825" y="2017"/>
                  </a:cubicBezTo>
                  <a:lnTo>
                    <a:pt x="1825" y="1761"/>
                  </a:lnTo>
                  <a:cubicBezTo>
                    <a:pt x="1569" y="1761"/>
                    <a:pt x="1281" y="1697"/>
                    <a:pt x="1089" y="1569"/>
                  </a:cubicBezTo>
                  <a:cubicBezTo>
                    <a:pt x="769" y="1377"/>
                    <a:pt x="673" y="1121"/>
                    <a:pt x="801" y="897"/>
                  </a:cubicBezTo>
                  <a:lnTo>
                    <a:pt x="801" y="897"/>
                  </a:lnTo>
                  <a:lnTo>
                    <a:pt x="1537" y="1313"/>
                  </a:lnTo>
                  <a:lnTo>
                    <a:pt x="1793" y="1185"/>
                  </a:lnTo>
                  <a:lnTo>
                    <a:pt x="961" y="704"/>
                  </a:lnTo>
                  <a:cubicBezTo>
                    <a:pt x="993" y="672"/>
                    <a:pt x="1025" y="640"/>
                    <a:pt x="1089" y="608"/>
                  </a:cubicBezTo>
                  <a:cubicBezTo>
                    <a:pt x="1121" y="608"/>
                    <a:pt x="1185" y="576"/>
                    <a:pt x="1217" y="544"/>
                  </a:cubicBezTo>
                  <a:lnTo>
                    <a:pt x="2049" y="1025"/>
                  </a:lnTo>
                  <a:lnTo>
                    <a:pt x="2273" y="865"/>
                  </a:lnTo>
                  <a:lnTo>
                    <a:pt x="1537" y="448"/>
                  </a:lnTo>
                  <a:cubicBezTo>
                    <a:pt x="1644" y="432"/>
                    <a:pt x="1754" y="424"/>
                    <a:pt x="1863" y="424"/>
                  </a:cubicBezTo>
                  <a:cubicBezTo>
                    <a:pt x="2176" y="424"/>
                    <a:pt x="2484" y="490"/>
                    <a:pt x="2721" y="608"/>
                  </a:cubicBezTo>
                  <a:cubicBezTo>
                    <a:pt x="2945" y="736"/>
                    <a:pt x="3041" y="897"/>
                    <a:pt x="3073" y="1057"/>
                  </a:cubicBezTo>
                  <a:lnTo>
                    <a:pt x="3521" y="1057"/>
                  </a:lnTo>
                  <a:cubicBezTo>
                    <a:pt x="3489" y="833"/>
                    <a:pt x="3329" y="608"/>
                    <a:pt x="3041" y="448"/>
                  </a:cubicBezTo>
                  <a:cubicBezTo>
                    <a:pt x="2712" y="263"/>
                    <a:pt x="2290" y="171"/>
                    <a:pt x="1878" y="171"/>
                  </a:cubicBezTo>
                  <a:cubicBezTo>
                    <a:pt x="1649" y="171"/>
                    <a:pt x="1423" y="199"/>
                    <a:pt x="1217" y="256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56"/>
            <p:cNvSpPr/>
            <p:nvPr/>
          </p:nvSpPr>
          <p:spPr>
            <a:xfrm>
              <a:off x="2163275" y="2901900"/>
              <a:ext cx="89650" cy="53625"/>
            </a:xfrm>
            <a:custGeom>
              <a:avLst/>
              <a:gdLst/>
              <a:ahLst/>
              <a:cxnLst/>
              <a:rect l="l" t="t" r="r" b="b"/>
              <a:pathLst>
                <a:path w="3586" h="2145" extrusionOk="0">
                  <a:moveTo>
                    <a:pt x="769" y="96"/>
                  </a:moveTo>
                  <a:lnTo>
                    <a:pt x="1217" y="352"/>
                  </a:lnTo>
                  <a:lnTo>
                    <a:pt x="1249" y="352"/>
                  </a:lnTo>
                  <a:cubicBezTo>
                    <a:pt x="1466" y="295"/>
                    <a:pt x="1699" y="267"/>
                    <a:pt x="1930" y="267"/>
                  </a:cubicBezTo>
                  <a:cubicBezTo>
                    <a:pt x="2346" y="267"/>
                    <a:pt x="2753" y="359"/>
                    <a:pt x="3041" y="544"/>
                  </a:cubicBezTo>
                  <a:cubicBezTo>
                    <a:pt x="3297" y="672"/>
                    <a:pt x="3457" y="864"/>
                    <a:pt x="3521" y="1089"/>
                  </a:cubicBezTo>
                  <a:lnTo>
                    <a:pt x="3137" y="1089"/>
                  </a:lnTo>
                  <a:cubicBezTo>
                    <a:pt x="3105" y="929"/>
                    <a:pt x="2977" y="768"/>
                    <a:pt x="2785" y="672"/>
                  </a:cubicBezTo>
                  <a:cubicBezTo>
                    <a:pt x="2545" y="528"/>
                    <a:pt x="2215" y="456"/>
                    <a:pt x="1889" y="456"/>
                  </a:cubicBezTo>
                  <a:cubicBezTo>
                    <a:pt x="1781" y="456"/>
                    <a:pt x="1673" y="464"/>
                    <a:pt x="1569" y="480"/>
                  </a:cubicBezTo>
                  <a:lnTo>
                    <a:pt x="1537" y="512"/>
                  </a:lnTo>
                  <a:cubicBezTo>
                    <a:pt x="1537" y="512"/>
                    <a:pt x="1537" y="544"/>
                    <a:pt x="1569" y="544"/>
                  </a:cubicBezTo>
                  <a:lnTo>
                    <a:pt x="2241" y="929"/>
                  </a:lnTo>
                  <a:lnTo>
                    <a:pt x="2049" y="1057"/>
                  </a:lnTo>
                  <a:lnTo>
                    <a:pt x="1249" y="576"/>
                  </a:lnTo>
                  <a:lnTo>
                    <a:pt x="1217" y="576"/>
                  </a:lnTo>
                  <a:cubicBezTo>
                    <a:pt x="1185" y="608"/>
                    <a:pt x="1121" y="640"/>
                    <a:pt x="1089" y="640"/>
                  </a:cubicBezTo>
                  <a:cubicBezTo>
                    <a:pt x="1057" y="672"/>
                    <a:pt x="993" y="704"/>
                    <a:pt x="961" y="736"/>
                  </a:cubicBezTo>
                  <a:lnTo>
                    <a:pt x="961" y="768"/>
                  </a:lnTo>
                  <a:lnTo>
                    <a:pt x="961" y="800"/>
                  </a:lnTo>
                  <a:lnTo>
                    <a:pt x="1729" y="1249"/>
                  </a:lnTo>
                  <a:lnTo>
                    <a:pt x="1537" y="1345"/>
                  </a:lnTo>
                  <a:lnTo>
                    <a:pt x="833" y="929"/>
                  </a:lnTo>
                  <a:lnTo>
                    <a:pt x="769" y="929"/>
                  </a:lnTo>
                  <a:cubicBezTo>
                    <a:pt x="641" y="1185"/>
                    <a:pt x="769" y="1473"/>
                    <a:pt x="1089" y="1665"/>
                  </a:cubicBezTo>
                  <a:cubicBezTo>
                    <a:pt x="1281" y="1793"/>
                    <a:pt x="1537" y="1857"/>
                    <a:pt x="1793" y="1857"/>
                  </a:cubicBezTo>
                  <a:lnTo>
                    <a:pt x="1793" y="2049"/>
                  </a:lnTo>
                  <a:cubicBezTo>
                    <a:pt x="1441" y="2049"/>
                    <a:pt x="1057" y="1953"/>
                    <a:pt x="801" y="1793"/>
                  </a:cubicBezTo>
                  <a:cubicBezTo>
                    <a:pt x="545" y="1633"/>
                    <a:pt x="385" y="1441"/>
                    <a:pt x="353" y="1249"/>
                  </a:cubicBezTo>
                  <a:cubicBezTo>
                    <a:pt x="321" y="1089"/>
                    <a:pt x="385" y="929"/>
                    <a:pt x="481" y="768"/>
                  </a:cubicBezTo>
                  <a:cubicBezTo>
                    <a:pt x="513" y="768"/>
                    <a:pt x="513" y="768"/>
                    <a:pt x="513" y="736"/>
                  </a:cubicBezTo>
                  <a:lnTo>
                    <a:pt x="481" y="736"/>
                  </a:lnTo>
                  <a:lnTo>
                    <a:pt x="97" y="512"/>
                  </a:lnTo>
                  <a:lnTo>
                    <a:pt x="257" y="384"/>
                  </a:lnTo>
                  <a:lnTo>
                    <a:pt x="641" y="608"/>
                  </a:lnTo>
                  <a:lnTo>
                    <a:pt x="673" y="608"/>
                  </a:lnTo>
                  <a:cubicBezTo>
                    <a:pt x="705" y="576"/>
                    <a:pt x="769" y="544"/>
                    <a:pt x="801" y="544"/>
                  </a:cubicBezTo>
                  <a:cubicBezTo>
                    <a:pt x="833" y="512"/>
                    <a:pt x="865" y="480"/>
                    <a:pt x="929" y="480"/>
                  </a:cubicBezTo>
                  <a:cubicBezTo>
                    <a:pt x="929" y="448"/>
                    <a:pt x="961" y="448"/>
                    <a:pt x="961" y="448"/>
                  </a:cubicBezTo>
                  <a:cubicBezTo>
                    <a:pt x="961" y="416"/>
                    <a:pt x="961" y="416"/>
                    <a:pt x="929" y="416"/>
                  </a:cubicBezTo>
                  <a:lnTo>
                    <a:pt x="609" y="192"/>
                  </a:lnTo>
                  <a:lnTo>
                    <a:pt x="769" y="96"/>
                  </a:lnTo>
                  <a:close/>
                  <a:moveTo>
                    <a:pt x="769" y="0"/>
                  </a:moveTo>
                  <a:lnTo>
                    <a:pt x="513" y="160"/>
                  </a:lnTo>
                  <a:lnTo>
                    <a:pt x="481" y="192"/>
                  </a:lnTo>
                  <a:cubicBezTo>
                    <a:pt x="481" y="192"/>
                    <a:pt x="481" y="224"/>
                    <a:pt x="513" y="224"/>
                  </a:cubicBezTo>
                  <a:lnTo>
                    <a:pt x="833" y="416"/>
                  </a:lnTo>
                  <a:cubicBezTo>
                    <a:pt x="801" y="448"/>
                    <a:pt x="801" y="448"/>
                    <a:pt x="769" y="448"/>
                  </a:cubicBezTo>
                  <a:cubicBezTo>
                    <a:pt x="737" y="480"/>
                    <a:pt x="705" y="512"/>
                    <a:pt x="673" y="512"/>
                  </a:cubicBezTo>
                  <a:lnTo>
                    <a:pt x="289" y="320"/>
                  </a:lnTo>
                  <a:lnTo>
                    <a:pt x="257" y="320"/>
                  </a:lnTo>
                  <a:lnTo>
                    <a:pt x="1" y="448"/>
                  </a:lnTo>
                  <a:lnTo>
                    <a:pt x="1" y="480"/>
                  </a:lnTo>
                  <a:lnTo>
                    <a:pt x="1" y="544"/>
                  </a:lnTo>
                  <a:lnTo>
                    <a:pt x="417" y="768"/>
                  </a:lnTo>
                  <a:cubicBezTo>
                    <a:pt x="289" y="929"/>
                    <a:pt x="257" y="1089"/>
                    <a:pt x="289" y="1281"/>
                  </a:cubicBezTo>
                  <a:cubicBezTo>
                    <a:pt x="321" y="1473"/>
                    <a:pt x="513" y="1697"/>
                    <a:pt x="769" y="1857"/>
                  </a:cubicBezTo>
                  <a:cubicBezTo>
                    <a:pt x="1057" y="2017"/>
                    <a:pt x="1441" y="2113"/>
                    <a:pt x="1857" y="2145"/>
                  </a:cubicBezTo>
                  <a:lnTo>
                    <a:pt x="1857" y="2113"/>
                  </a:lnTo>
                  <a:cubicBezTo>
                    <a:pt x="1889" y="2113"/>
                    <a:pt x="1889" y="2113"/>
                    <a:pt x="1889" y="2081"/>
                  </a:cubicBezTo>
                  <a:lnTo>
                    <a:pt x="1889" y="1825"/>
                  </a:lnTo>
                  <a:lnTo>
                    <a:pt x="1857" y="1793"/>
                  </a:lnTo>
                  <a:cubicBezTo>
                    <a:pt x="1569" y="1793"/>
                    <a:pt x="1313" y="1729"/>
                    <a:pt x="1121" y="1601"/>
                  </a:cubicBezTo>
                  <a:cubicBezTo>
                    <a:pt x="865" y="1441"/>
                    <a:pt x="737" y="1217"/>
                    <a:pt x="833" y="993"/>
                  </a:cubicBezTo>
                  <a:lnTo>
                    <a:pt x="833" y="993"/>
                  </a:lnTo>
                  <a:lnTo>
                    <a:pt x="1537" y="1409"/>
                  </a:lnTo>
                  <a:lnTo>
                    <a:pt x="1569" y="1409"/>
                  </a:lnTo>
                  <a:lnTo>
                    <a:pt x="1825" y="1249"/>
                  </a:lnTo>
                  <a:lnTo>
                    <a:pt x="1825" y="1217"/>
                  </a:lnTo>
                  <a:lnTo>
                    <a:pt x="1825" y="1185"/>
                  </a:lnTo>
                  <a:lnTo>
                    <a:pt x="1057" y="736"/>
                  </a:lnTo>
                  <a:cubicBezTo>
                    <a:pt x="1057" y="736"/>
                    <a:pt x="1089" y="704"/>
                    <a:pt x="1121" y="704"/>
                  </a:cubicBezTo>
                  <a:cubicBezTo>
                    <a:pt x="1153" y="672"/>
                    <a:pt x="1185" y="672"/>
                    <a:pt x="1217" y="640"/>
                  </a:cubicBezTo>
                  <a:lnTo>
                    <a:pt x="2049" y="1121"/>
                  </a:lnTo>
                  <a:lnTo>
                    <a:pt x="2081" y="1121"/>
                  </a:lnTo>
                  <a:lnTo>
                    <a:pt x="2337" y="961"/>
                  </a:lnTo>
                  <a:lnTo>
                    <a:pt x="2337" y="929"/>
                  </a:lnTo>
                  <a:lnTo>
                    <a:pt x="2337" y="897"/>
                  </a:lnTo>
                  <a:lnTo>
                    <a:pt x="1665" y="512"/>
                  </a:lnTo>
                  <a:cubicBezTo>
                    <a:pt x="1729" y="507"/>
                    <a:pt x="1794" y="504"/>
                    <a:pt x="1859" y="504"/>
                  </a:cubicBezTo>
                  <a:cubicBezTo>
                    <a:pt x="2183" y="504"/>
                    <a:pt x="2508" y="571"/>
                    <a:pt x="2721" y="704"/>
                  </a:cubicBezTo>
                  <a:cubicBezTo>
                    <a:pt x="2913" y="800"/>
                    <a:pt x="3041" y="961"/>
                    <a:pt x="3041" y="1089"/>
                  </a:cubicBezTo>
                  <a:cubicBezTo>
                    <a:pt x="3073" y="1121"/>
                    <a:pt x="3073" y="1121"/>
                    <a:pt x="3105" y="1121"/>
                  </a:cubicBezTo>
                  <a:lnTo>
                    <a:pt x="3553" y="1121"/>
                  </a:lnTo>
                  <a:cubicBezTo>
                    <a:pt x="3585" y="1121"/>
                    <a:pt x="3585" y="1089"/>
                    <a:pt x="3585" y="1089"/>
                  </a:cubicBezTo>
                  <a:cubicBezTo>
                    <a:pt x="3553" y="864"/>
                    <a:pt x="3361" y="608"/>
                    <a:pt x="3073" y="448"/>
                  </a:cubicBezTo>
                  <a:cubicBezTo>
                    <a:pt x="2765" y="263"/>
                    <a:pt x="2350" y="171"/>
                    <a:pt x="1923" y="171"/>
                  </a:cubicBezTo>
                  <a:cubicBezTo>
                    <a:pt x="1686" y="171"/>
                    <a:pt x="1445" y="199"/>
                    <a:pt x="1217" y="256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56"/>
            <p:cNvSpPr/>
            <p:nvPr/>
          </p:nvSpPr>
          <p:spPr>
            <a:xfrm>
              <a:off x="2151275" y="2893100"/>
              <a:ext cx="172850" cy="76625"/>
            </a:xfrm>
            <a:custGeom>
              <a:avLst/>
              <a:gdLst/>
              <a:ahLst/>
              <a:cxnLst/>
              <a:rect l="l" t="t" r="r" b="b"/>
              <a:pathLst>
                <a:path w="6914" h="3065" extrusionOk="0">
                  <a:moveTo>
                    <a:pt x="0" y="0"/>
                  </a:moveTo>
                  <a:lnTo>
                    <a:pt x="0" y="1056"/>
                  </a:lnTo>
                  <a:cubicBezTo>
                    <a:pt x="0" y="1569"/>
                    <a:pt x="321" y="2081"/>
                    <a:pt x="1025" y="2465"/>
                  </a:cubicBezTo>
                  <a:cubicBezTo>
                    <a:pt x="1185" y="2561"/>
                    <a:pt x="1345" y="2625"/>
                    <a:pt x="1505" y="2721"/>
                  </a:cubicBezTo>
                  <a:cubicBezTo>
                    <a:pt x="1665" y="2753"/>
                    <a:pt x="1793" y="2817"/>
                    <a:pt x="1921" y="2849"/>
                  </a:cubicBezTo>
                  <a:lnTo>
                    <a:pt x="2305" y="2945"/>
                  </a:lnTo>
                  <a:cubicBezTo>
                    <a:pt x="2401" y="2977"/>
                    <a:pt x="2529" y="2977"/>
                    <a:pt x="2625" y="3009"/>
                  </a:cubicBezTo>
                  <a:cubicBezTo>
                    <a:pt x="2753" y="3009"/>
                    <a:pt x="2849" y="3041"/>
                    <a:pt x="2977" y="3041"/>
                  </a:cubicBezTo>
                  <a:lnTo>
                    <a:pt x="3329" y="3041"/>
                  </a:lnTo>
                  <a:cubicBezTo>
                    <a:pt x="3377" y="3057"/>
                    <a:pt x="3433" y="3065"/>
                    <a:pt x="3493" y="3065"/>
                  </a:cubicBezTo>
                  <a:cubicBezTo>
                    <a:pt x="3553" y="3065"/>
                    <a:pt x="3617" y="3057"/>
                    <a:pt x="3681" y="3041"/>
                  </a:cubicBezTo>
                  <a:lnTo>
                    <a:pt x="4065" y="3041"/>
                  </a:lnTo>
                  <a:cubicBezTo>
                    <a:pt x="4193" y="3009"/>
                    <a:pt x="4353" y="3009"/>
                    <a:pt x="4481" y="2977"/>
                  </a:cubicBezTo>
                  <a:cubicBezTo>
                    <a:pt x="4705" y="2945"/>
                    <a:pt x="4929" y="2881"/>
                    <a:pt x="5153" y="2817"/>
                  </a:cubicBezTo>
                  <a:cubicBezTo>
                    <a:pt x="5409" y="2721"/>
                    <a:pt x="5666" y="2593"/>
                    <a:pt x="5922" y="2465"/>
                  </a:cubicBezTo>
                  <a:lnTo>
                    <a:pt x="5954" y="2465"/>
                  </a:lnTo>
                  <a:cubicBezTo>
                    <a:pt x="6114" y="2337"/>
                    <a:pt x="6274" y="2241"/>
                    <a:pt x="6402" y="2113"/>
                  </a:cubicBezTo>
                  <a:cubicBezTo>
                    <a:pt x="6466" y="2049"/>
                    <a:pt x="6530" y="1985"/>
                    <a:pt x="6594" y="1889"/>
                  </a:cubicBezTo>
                  <a:cubicBezTo>
                    <a:pt x="6658" y="1825"/>
                    <a:pt x="6690" y="1761"/>
                    <a:pt x="6754" y="1697"/>
                  </a:cubicBezTo>
                  <a:lnTo>
                    <a:pt x="6850" y="1505"/>
                  </a:lnTo>
                  <a:cubicBezTo>
                    <a:pt x="6850" y="1441"/>
                    <a:pt x="6882" y="1377"/>
                    <a:pt x="6882" y="1281"/>
                  </a:cubicBezTo>
                  <a:cubicBezTo>
                    <a:pt x="6914" y="1216"/>
                    <a:pt x="6914" y="1152"/>
                    <a:pt x="6914" y="1088"/>
                  </a:cubicBezTo>
                  <a:lnTo>
                    <a:pt x="6914" y="1056"/>
                  </a:lnTo>
                  <a:lnTo>
                    <a:pt x="6914" y="64"/>
                  </a:lnTo>
                  <a:cubicBezTo>
                    <a:pt x="6914" y="128"/>
                    <a:pt x="6914" y="192"/>
                    <a:pt x="6882" y="256"/>
                  </a:cubicBezTo>
                  <a:cubicBezTo>
                    <a:pt x="6882" y="320"/>
                    <a:pt x="6850" y="384"/>
                    <a:pt x="6850" y="448"/>
                  </a:cubicBezTo>
                  <a:lnTo>
                    <a:pt x="6754" y="640"/>
                  </a:lnTo>
                  <a:cubicBezTo>
                    <a:pt x="6722" y="704"/>
                    <a:pt x="6658" y="800"/>
                    <a:pt x="6594" y="864"/>
                  </a:cubicBezTo>
                  <a:cubicBezTo>
                    <a:pt x="6530" y="928"/>
                    <a:pt x="6466" y="1024"/>
                    <a:pt x="6402" y="1088"/>
                  </a:cubicBezTo>
                  <a:cubicBezTo>
                    <a:pt x="6274" y="1216"/>
                    <a:pt x="6114" y="1313"/>
                    <a:pt x="5954" y="1409"/>
                  </a:cubicBezTo>
                  <a:lnTo>
                    <a:pt x="5922" y="1441"/>
                  </a:lnTo>
                  <a:cubicBezTo>
                    <a:pt x="5666" y="1569"/>
                    <a:pt x="5409" y="1697"/>
                    <a:pt x="5153" y="1761"/>
                  </a:cubicBezTo>
                  <a:cubicBezTo>
                    <a:pt x="4929" y="1825"/>
                    <a:pt x="4737" y="1889"/>
                    <a:pt x="4481" y="1921"/>
                  </a:cubicBezTo>
                  <a:cubicBezTo>
                    <a:pt x="4353" y="1953"/>
                    <a:pt x="4193" y="1985"/>
                    <a:pt x="4065" y="1985"/>
                  </a:cubicBezTo>
                  <a:cubicBezTo>
                    <a:pt x="3937" y="2017"/>
                    <a:pt x="3809" y="2017"/>
                    <a:pt x="3681" y="2017"/>
                  </a:cubicBezTo>
                  <a:lnTo>
                    <a:pt x="3329" y="2017"/>
                  </a:lnTo>
                  <a:cubicBezTo>
                    <a:pt x="3201" y="2017"/>
                    <a:pt x="3105" y="2017"/>
                    <a:pt x="2977" y="1985"/>
                  </a:cubicBezTo>
                  <a:cubicBezTo>
                    <a:pt x="2881" y="1985"/>
                    <a:pt x="2753" y="1985"/>
                    <a:pt x="2657" y="1953"/>
                  </a:cubicBezTo>
                  <a:cubicBezTo>
                    <a:pt x="2529" y="1953"/>
                    <a:pt x="2401" y="1921"/>
                    <a:pt x="2305" y="1889"/>
                  </a:cubicBezTo>
                  <a:cubicBezTo>
                    <a:pt x="2177" y="1889"/>
                    <a:pt x="2049" y="1857"/>
                    <a:pt x="1953" y="1825"/>
                  </a:cubicBezTo>
                  <a:cubicBezTo>
                    <a:pt x="1793" y="1761"/>
                    <a:pt x="1665" y="1729"/>
                    <a:pt x="1505" y="1665"/>
                  </a:cubicBezTo>
                  <a:cubicBezTo>
                    <a:pt x="1345" y="1601"/>
                    <a:pt x="1185" y="1537"/>
                    <a:pt x="1025" y="1441"/>
                  </a:cubicBezTo>
                  <a:cubicBezTo>
                    <a:pt x="353" y="1056"/>
                    <a:pt x="0" y="512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56"/>
            <p:cNvSpPr/>
            <p:nvPr/>
          </p:nvSpPr>
          <p:spPr>
            <a:xfrm>
              <a:off x="2150475" y="2892300"/>
              <a:ext cx="174450" cy="78425"/>
            </a:xfrm>
            <a:custGeom>
              <a:avLst/>
              <a:gdLst/>
              <a:ahLst/>
              <a:cxnLst/>
              <a:rect l="l" t="t" r="r" b="b"/>
              <a:pathLst>
                <a:path w="6978" h="3137" extrusionOk="0">
                  <a:moveTo>
                    <a:pt x="64" y="448"/>
                  </a:moveTo>
                  <a:cubicBezTo>
                    <a:pt x="192" y="832"/>
                    <a:pt x="545" y="1216"/>
                    <a:pt x="1025" y="1505"/>
                  </a:cubicBezTo>
                  <a:cubicBezTo>
                    <a:pt x="1185" y="1569"/>
                    <a:pt x="1345" y="1665"/>
                    <a:pt x="1537" y="1729"/>
                  </a:cubicBezTo>
                  <a:cubicBezTo>
                    <a:pt x="1665" y="1793"/>
                    <a:pt x="1825" y="1825"/>
                    <a:pt x="1953" y="1889"/>
                  </a:cubicBezTo>
                  <a:cubicBezTo>
                    <a:pt x="2081" y="1921"/>
                    <a:pt x="2209" y="1953"/>
                    <a:pt x="2337" y="1953"/>
                  </a:cubicBezTo>
                  <a:cubicBezTo>
                    <a:pt x="2433" y="1985"/>
                    <a:pt x="2561" y="2017"/>
                    <a:pt x="2657" y="2017"/>
                  </a:cubicBezTo>
                  <a:cubicBezTo>
                    <a:pt x="2785" y="2049"/>
                    <a:pt x="2881" y="2049"/>
                    <a:pt x="3009" y="2049"/>
                  </a:cubicBezTo>
                  <a:cubicBezTo>
                    <a:pt x="3105" y="2081"/>
                    <a:pt x="3233" y="2081"/>
                    <a:pt x="3361" y="2081"/>
                  </a:cubicBezTo>
                  <a:lnTo>
                    <a:pt x="3713" y="2081"/>
                  </a:lnTo>
                  <a:cubicBezTo>
                    <a:pt x="3841" y="2081"/>
                    <a:pt x="3969" y="2081"/>
                    <a:pt x="4097" y="2049"/>
                  </a:cubicBezTo>
                  <a:cubicBezTo>
                    <a:pt x="4225" y="2049"/>
                    <a:pt x="4385" y="2017"/>
                    <a:pt x="4545" y="1985"/>
                  </a:cubicBezTo>
                  <a:cubicBezTo>
                    <a:pt x="4769" y="1953"/>
                    <a:pt x="4993" y="1889"/>
                    <a:pt x="5185" y="1825"/>
                  </a:cubicBezTo>
                  <a:cubicBezTo>
                    <a:pt x="5473" y="1729"/>
                    <a:pt x="5730" y="1633"/>
                    <a:pt x="5954" y="1505"/>
                  </a:cubicBezTo>
                  <a:cubicBezTo>
                    <a:pt x="5986" y="1505"/>
                    <a:pt x="5986" y="1473"/>
                    <a:pt x="5986" y="1473"/>
                  </a:cubicBezTo>
                  <a:cubicBezTo>
                    <a:pt x="6178" y="1377"/>
                    <a:pt x="6306" y="1248"/>
                    <a:pt x="6434" y="1152"/>
                  </a:cubicBezTo>
                  <a:cubicBezTo>
                    <a:pt x="6530" y="1056"/>
                    <a:pt x="6594" y="992"/>
                    <a:pt x="6658" y="896"/>
                  </a:cubicBezTo>
                  <a:cubicBezTo>
                    <a:pt x="6722" y="832"/>
                    <a:pt x="6754" y="768"/>
                    <a:pt x="6818" y="704"/>
                  </a:cubicBezTo>
                  <a:lnTo>
                    <a:pt x="6914" y="512"/>
                  </a:lnTo>
                  <a:lnTo>
                    <a:pt x="6914" y="1088"/>
                  </a:lnTo>
                  <a:lnTo>
                    <a:pt x="6914" y="1120"/>
                  </a:lnTo>
                  <a:cubicBezTo>
                    <a:pt x="6914" y="1184"/>
                    <a:pt x="6914" y="1248"/>
                    <a:pt x="6882" y="1313"/>
                  </a:cubicBezTo>
                  <a:cubicBezTo>
                    <a:pt x="6882" y="1377"/>
                    <a:pt x="6850" y="1441"/>
                    <a:pt x="6850" y="1505"/>
                  </a:cubicBezTo>
                  <a:lnTo>
                    <a:pt x="6754" y="1697"/>
                  </a:lnTo>
                  <a:cubicBezTo>
                    <a:pt x="6722" y="1761"/>
                    <a:pt x="6658" y="1825"/>
                    <a:pt x="6626" y="1889"/>
                  </a:cubicBezTo>
                  <a:cubicBezTo>
                    <a:pt x="6562" y="1985"/>
                    <a:pt x="6466" y="2049"/>
                    <a:pt x="6402" y="2145"/>
                  </a:cubicBezTo>
                  <a:cubicBezTo>
                    <a:pt x="6274" y="2241"/>
                    <a:pt x="6146" y="2369"/>
                    <a:pt x="5954" y="2465"/>
                  </a:cubicBezTo>
                  <a:lnTo>
                    <a:pt x="5922" y="2465"/>
                  </a:lnTo>
                  <a:cubicBezTo>
                    <a:pt x="5698" y="2593"/>
                    <a:pt x="5441" y="2721"/>
                    <a:pt x="5185" y="2817"/>
                  </a:cubicBezTo>
                  <a:cubicBezTo>
                    <a:pt x="4961" y="2881"/>
                    <a:pt x="4769" y="2913"/>
                    <a:pt x="4545" y="2977"/>
                  </a:cubicBezTo>
                  <a:cubicBezTo>
                    <a:pt x="4385" y="2977"/>
                    <a:pt x="4225" y="3009"/>
                    <a:pt x="4097" y="3041"/>
                  </a:cubicBezTo>
                  <a:lnTo>
                    <a:pt x="3009" y="3041"/>
                  </a:lnTo>
                  <a:cubicBezTo>
                    <a:pt x="2913" y="3009"/>
                    <a:pt x="2785" y="3009"/>
                    <a:pt x="2689" y="3009"/>
                  </a:cubicBezTo>
                  <a:cubicBezTo>
                    <a:pt x="2561" y="2977"/>
                    <a:pt x="2465" y="2945"/>
                    <a:pt x="2337" y="2945"/>
                  </a:cubicBezTo>
                  <a:cubicBezTo>
                    <a:pt x="2209" y="2913"/>
                    <a:pt x="2113" y="2881"/>
                    <a:pt x="1985" y="2849"/>
                  </a:cubicBezTo>
                  <a:cubicBezTo>
                    <a:pt x="1857" y="2817"/>
                    <a:pt x="1697" y="2753"/>
                    <a:pt x="1569" y="2721"/>
                  </a:cubicBezTo>
                  <a:cubicBezTo>
                    <a:pt x="1409" y="2625"/>
                    <a:pt x="1217" y="2561"/>
                    <a:pt x="1089" y="2465"/>
                  </a:cubicBezTo>
                  <a:cubicBezTo>
                    <a:pt x="417" y="2081"/>
                    <a:pt x="64" y="1601"/>
                    <a:pt x="64" y="1088"/>
                  </a:cubicBezTo>
                  <a:lnTo>
                    <a:pt x="64" y="448"/>
                  </a:lnTo>
                  <a:close/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1088"/>
                  </a:lnTo>
                  <a:cubicBezTo>
                    <a:pt x="0" y="1633"/>
                    <a:pt x="353" y="2145"/>
                    <a:pt x="1025" y="2529"/>
                  </a:cubicBezTo>
                  <a:cubicBezTo>
                    <a:pt x="1185" y="2625"/>
                    <a:pt x="1345" y="2689"/>
                    <a:pt x="1537" y="2785"/>
                  </a:cubicBezTo>
                  <a:cubicBezTo>
                    <a:pt x="1665" y="2817"/>
                    <a:pt x="1793" y="2881"/>
                    <a:pt x="1953" y="2913"/>
                  </a:cubicBezTo>
                  <a:cubicBezTo>
                    <a:pt x="2081" y="2945"/>
                    <a:pt x="2209" y="2977"/>
                    <a:pt x="2305" y="3009"/>
                  </a:cubicBezTo>
                  <a:cubicBezTo>
                    <a:pt x="2433" y="3041"/>
                    <a:pt x="2561" y="3041"/>
                    <a:pt x="2657" y="3073"/>
                  </a:cubicBezTo>
                  <a:cubicBezTo>
                    <a:pt x="2785" y="3073"/>
                    <a:pt x="2881" y="3105"/>
                    <a:pt x="3009" y="3105"/>
                  </a:cubicBezTo>
                  <a:cubicBezTo>
                    <a:pt x="3137" y="3105"/>
                    <a:pt x="3233" y="3105"/>
                    <a:pt x="3361" y="3137"/>
                  </a:cubicBezTo>
                  <a:lnTo>
                    <a:pt x="3681" y="3137"/>
                  </a:lnTo>
                  <a:cubicBezTo>
                    <a:pt x="3809" y="3137"/>
                    <a:pt x="3937" y="3105"/>
                    <a:pt x="4065" y="3105"/>
                  </a:cubicBezTo>
                  <a:cubicBezTo>
                    <a:pt x="4225" y="3105"/>
                    <a:pt x="4385" y="3073"/>
                    <a:pt x="4513" y="3041"/>
                  </a:cubicBezTo>
                  <a:cubicBezTo>
                    <a:pt x="4737" y="3009"/>
                    <a:pt x="4961" y="2945"/>
                    <a:pt x="5185" y="2881"/>
                  </a:cubicBezTo>
                  <a:cubicBezTo>
                    <a:pt x="5473" y="2785"/>
                    <a:pt x="5730" y="2689"/>
                    <a:pt x="5954" y="2529"/>
                  </a:cubicBezTo>
                  <a:lnTo>
                    <a:pt x="5986" y="2529"/>
                  </a:lnTo>
                  <a:cubicBezTo>
                    <a:pt x="6146" y="2433"/>
                    <a:pt x="6306" y="2305"/>
                    <a:pt x="6434" y="2177"/>
                  </a:cubicBezTo>
                  <a:cubicBezTo>
                    <a:pt x="6530" y="2113"/>
                    <a:pt x="6594" y="2049"/>
                    <a:pt x="6658" y="1953"/>
                  </a:cubicBezTo>
                  <a:cubicBezTo>
                    <a:pt x="6722" y="1889"/>
                    <a:pt x="6754" y="1825"/>
                    <a:pt x="6818" y="1729"/>
                  </a:cubicBezTo>
                  <a:lnTo>
                    <a:pt x="6914" y="1537"/>
                  </a:lnTo>
                  <a:cubicBezTo>
                    <a:pt x="6914" y="1473"/>
                    <a:pt x="6946" y="1409"/>
                    <a:pt x="6946" y="1345"/>
                  </a:cubicBezTo>
                  <a:cubicBezTo>
                    <a:pt x="6978" y="1281"/>
                    <a:pt x="6978" y="1216"/>
                    <a:pt x="6978" y="1152"/>
                  </a:cubicBezTo>
                  <a:lnTo>
                    <a:pt x="6978" y="1120"/>
                  </a:lnTo>
                  <a:lnTo>
                    <a:pt x="6978" y="64"/>
                  </a:lnTo>
                  <a:cubicBezTo>
                    <a:pt x="6978" y="64"/>
                    <a:pt x="6978" y="32"/>
                    <a:pt x="6946" y="32"/>
                  </a:cubicBezTo>
                  <a:cubicBezTo>
                    <a:pt x="6914" y="32"/>
                    <a:pt x="6914" y="64"/>
                    <a:pt x="6914" y="64"/>
                  </a:cubicBezTo>
                  <a:lnTo>
                    <a:pt x="6914" y="96"/>
                  </a:lnTo>
                  <a:cubicBezTo>
                    <a:pt x="6914" y="160"/>
                    <a:pt x="6914" y="224"/>
                    <a:pt x="6882" y="288"/>
                  </a:cubicBezTo>
                  <a:cubicBezTo>
                    <a:pt x="6882" y="352"/>
                    <a:pt x="6850" y="416"/>
                    <a:pt x="6818" y="480"/>
                  </a:cubicBezTo>
                  <a:cubicBezTo>
                    <a:pt x="6818" y="544"/>
                    <a:pt x="6786" y="608"/>
                    <a:pt x="6754" y="672"/>
                  </a:cubicBezTo>
                  <a:cubicBezTo>
                    <a:pt x="6690" y="736"/>
                    <a:pt x="6658" y="800"/>
                    <a:pt x="6594" y="864"/>
                  </a:cubicBezTo>
                  <a:cubicBezTo>
                    <a:pt x="6530" y="960"/>
                    <a:pt x="6466" y="1024"/>
                    <a:pt x="6402" y="1088"/>
                  </a:cubicBezTo>
                  <a:cubicBezTo>
                    <a:pt x="6274" y="1216"/>
                    <a:pt x="6114" y="1313"/>
                    <a:pt x="5954" y="1409"/>
                  </a:cubicBezTo>
                  <a:cubicBezTo>
                    <a:pt x="5954" y="1441"/>
                    <a:pt x="5954" y="1441"/>
                    <a:pt x="5922" y="1441"/>
                  </a:cubicBezTo>
                  <a:cubicBezTo>
                    <a:pt x="5698" y="1569"/>
                    <a:pt x="5441" y="1697"/>
                    <a:pt x="5185" y="1761"/>
                  </a:cubicBezTo>
                  <a:cubicBezTo>
                    <a:pt x="4961" y="1825"/>
                    <a:pt x="4737" y="1889"/>
                    <a:pt x="4513" y="1921"/>
                  </a:cubicBezTo>
                  <a:cubicBezTo>
                    <a:pt x="4385" y="1953"/>
                    <a:pt x="4225" y="1985"/>
                    <a:pt x="4097" y="1985"/>
                  </a:cubicBezTo>
                  <a:cubicBezTo>
                    <a:pt x="3969" y="2017"/>
                    <a:pt x="3841" y="2017"/>
                    <a:pt x="3713" y="2017"/>
                  </a:cubicBezTo>
                  <a:lnTo>
                    <a:pt x="3361" y="2017"/>
                  </a:lnTo>
                  <a:cubicBezTo>
                    <a:pt x="3233" y="2017"/>
                    <a:pt x="3137" y="2017"/>
                    <a:pt x="3009" y="1985"/>
                  </a:cubicBezTo>
                  <a:cubicBezTo>
                    <a:pt x="2913" y="1985"/>
                    <a:pt x="2785" y="1985"/>
                    <a:pt x="2689" y="1953"/>
                  </a:cubicBezTo>
                  <a:cubicBezTo>
                    <a:pt x="2561" y="1953"/>
                    <a:pt x="2465" y="1921"/>
                    <a:pt x="2337" y="1889"/>
                  </a:cubicBezTo>
                  <a:cubicBezTo>
                    <a:pt x="2209" y="1889"/>
                    <a:pt x="2081" y="1857"/>
                    <a:pt x="1985" y="1825"/>
                  </a:cubicBezTo>
                  <a:cubicBezTo>
                    <a:pt x="1825" y="1761"/>
                    <a:pt x="1697" y="1729"/>
                    <a:pt x="1569" y="1665"/>
                  </a:cubicBezTo>
                  <a:cubicBezTo>
                    <a:pt x="1377" y="1601"/>
                    <a:pt x="1217" y="1537"/>
                    <a:pt x="1057" y="1441"/>
                  </a:cubicBezTo>
                  <a:cubicBezTo>
                    <a:pt x="417" y="1056"/>
                    <a:pt x="64" y="576"/>
                    <a:pt x="64" y="32"/>
                  </a:cubicBez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56"/>
            <p:cNvSpPr/>
            <p:nvPr/>
          </p:nvSpPr>
          <p:spPr>
            <a:xfrm>
              <a:off x="2142475" y="2843475"/>
              <a:ext cx="190450" cy="100050"/>
            </a:xfrm>
            <a:custGeom>
              <a:avLst/>
              <a:gdLst/>
              <a:ahLst/>
              <a:cxnLst/>
              <a:rect l="l" t="t" r="r" b="b"/>
              <a:pathLst>
                <a:path w="7618" h="4002" extrusionOk="0">
                  <a:moveTo>
                    <a:pt x="3809" y="1"/>
                  </a:moveTo>
                  <a:cubicBezTo>
                    <a:pt x="2929" y="1"/>
                    <a:pt x="2049" y="193"/>
                    <a:pt x="1377" y="577"/>
                  </a:cubicBezTo>
                  <a:cubicBezTo>
                    <a:pt x="0" y="1377"/>
                    <a:pt x="32" y="2625"/>
                    <a:pt x="1377" y="3426"/>
                  </a:cubicBezTo>
                  <a:cubicBezTo>
                    <a:pt x="2049" y="3810"/>
                    <a:pt x="2937" y="4002"/>
                    <a:pt x="3825" y="4002"/>
                  </a:cubicBezTo>
                  <a:cubicBezTo>
                    <a:pt x="4713" y="4002"/>
                    <a:pt x="5601" y="3810"/>
                    <a:pt x="6274" y="3426"/>
                  </a:cubicBezTo>
                  <a:cubicBezTo>
                    <a:pt x="7618" y="2625"/>
                    <a:pt x="7618" y="1377"/>
                    <a:pt x="6242" y="577"/>
                  </a:cubicBezTo>
                  <a:cubicBezTo>
                    <a:pt x="5569" y="193"/>
                    <a:pt x="4689" y="1"/>
                    <a:pt x="3809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56"/>
            <p:cNvSpPr/>
            <p:nvPr/>
          </p:nvSpPr>
          <p:spPr>
            <a:xfrm>
              <a:off x="2150475" y="2842675"/>
              <a:ext cx="174450" cy="101650"/>
            </a:xfrm>
            <a:custGeom>
              <a:avLst/>
              <a:gdLst/>
              <a:ahLst/>
              <a:cxnLst/>
              <a:rect l="l" t="t" r="r" b="b"/>
              <a:pathLst>
                <a:path w="6978" h="4066" extrusionOk="0">
                  <a:moveTo>
                    <a:pt x="3489" y="65"/>
                  </a:moveTo>
                  <a:cubicBezTo>
                    <a:pt x="4353" y="65"/>
                    <a:pt x="5249" y="257"/>
                    <a:pt x="5922" y="641"/>
                  </a:cubicBezTo>
                  <a:cubicBezTo>
                    <a:pt x="6562" y="1025"/>
                    <a:pt x="6914" y="1505"/>
                    <a:pt x="6914" y="2049"/>
                  </a:cubicBezTo>
                  <a:cubicBezTo>
                    <a:pt x="6914" y="2561"/>
                    <a:pt x="6562" y="3041"/>
                    <a:pt x="5922" y="3426"/>
                  </a:cubicBezTo>
                  <a:cubicBezTo>
                    <a:pt x="5265" y="3810"/>
                    <a:pt x="4393" y="4002"/>
                    <a:pt x="3517" y="4002"/>
                  </a:cubicBezTo>
                  <a:cubicBezTo>
                    <a:pt x="2641" y="4002"/>
                    <a:pt x="1761" y="3810"/>
                    <a:pt x="1089" y="3426"/>
                  </a:cubicBezTo>
                  <a:cubicBezTo>
                    <a:pt x="417" y="3041"/>
                    <a:pt x="64" y="2561"/>
                    <a:pt x="64" y="2017"/>
                  </a:cubicBezTo>
                  <a:cubicBezTo>
                    <a:pt x="64" y="1505"/>
                    <a:pt x="417" y="1025"/>
                    <a:pt x="1057" y="641"/>
                  </a:cubicBezTo>
                  <a:cubicBezTo>
                    <a:pt x="1729" y="257"/>
                    <a:pt x="2593" y="65"/>
                    <a:pt x="3489" y="65"/>
                  </a:cubicBezTo>
                  <a:close/>
                  <a:moveTo>
                    <a:pt x="3477" y="1"/>
                  </a:moveTo>
                  <a:cubicBezTo>
                    <a:pt x="2585" y="1"/>
                    <a:pt x="1697" y="193"/>
                    <a:pt x="1025" y="577"/>
                  </a:cubicBezTo>
                  <a:cubicBezTo>
                    <a:pt x="353" y="961"/>
                    <a:pt x="0" y="1473"/>
                    <a:pt x="0" y="2017"/>
                  </a:cubicBezTo>
                  <a:cubicBezTo>
                    <a:pt x="0" y="2593"/>
                    <a:pt x="385" y="3105"/>
                    <a:pt x="1025" y="3490"/>
                  </a:cubicBezTo>
                  <a:cubicBezTo>
                    <a:pt x="1729" y="3874"/>
                    <a:pt x="2625" y="4066"/>
                    <a:pt x="3489" y="4066"/>
                  </a:cubicBezTo>
                  <a:cubicBezTo>
                    <a:pt x="4385" y="4066"/>
                    <a:pt x="5281" y="3874"/>
                    <a:pt x="5954" y="3490"/>
                  </a:cubicBezTo>
                  <a:cubicBezTo>
                    <a:pt x="6626" y="3105"/>
                    <a:pt x="6978" y="2593"/>
                    <a:pt x="6978" y="2049"/>
                  </a:cubicBezTo>
                  <a:cubicBezTo>
                    <a:pt x="6978" y="1505"/>
                    <a:pt x="6626" y="961"/>
                    <a:pt x="5954" y="577"/>
                  </a:cubicBezTo>
                  <a:cubicBezTo>
                    <a:pt x="5265" y="193"/>
                    <a:pt x="4369" y="1"/>
                    <a:pt x="34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6"/>
            <p:cNvSpPr/>
            <p:nvPr/>
          </p:nvSpPr>
          <p:spPr>
            <a:xfrm>
              <a:off x="2163275" y="2854475"/>
              <a:ext cx="148850" cy="78050"/>
            </a:xfrm>
            <a:custGeom>
              <a:avLst/>
              <a:gdLst/>
              <a:ahLst/>
              <a:cxnLst/>
              <a:rect l="l" t="t" r="r" b="b"/>
              <a:pathLst>
                <a:path w="5954" h="3122" extrusionOk="0">
                  <a:moveTo>
                    <a:pt x="2977" y="1"/>
                  </a:moveTo>
                  <a:cubicBezTo>
                    <a:pt x="2281" y="1"/>
                    <a:pt x="1585" y="153"/>
                    <a:pt x="1057" y="457"/>
                  </a:cubicBezTo>
                  <a:cubicBezTo>
                    <a:pt x="1" y="1065"/>
                    <a:pt x="1" y="2057"/>
                    <a:pt x="1089" y="2665"/>
                  </a:cubicBezTo>
                  <a:cubicBezTo>
                    <a:pt x="1617" y="2970"/>
                    <a:pt x="2305" y="3122"/>
                    <a:pt x="2993" y="3122"/>
                  </a:cubicBezTo>
                  <a:cubicBezTo>
                    <a:pt x="3681" y="3122"/>
                    <a:pt x="4369" y="2970"/>
                    <a:pt x="4897" y="2665"/>
                  </a:cubicBezTo>
                  <a:cubicBezTo>
                    <a:pt x="5954" y="2057"/>
                    <a:pt x="5954" y="1065"/>
                    <a:pt x="4897" y="457"/>
                  </a:cubicBezTo>
                  <a:cubicBezTo>
                    <a:pt x="4369" y="153"/>
                    <a:pt x="3673" y="1"/>
                    <a:pt x="297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56"/>
            <p:cNvSpPr/>
            <p:nvPr/>
          </p:nvSpPr>
          <p:spPr>
            <a:xfrm>
              <a:off x="2169675" y="2853675"/>
              <a:ext cx="136850" cy="80250"/>
            </a:xfrm>
            <a:custGeom>
              <a:avLst/>
              <a:gdLst/>
              <a:ahLst/>
              <a:cxnLst/>
              <a:rect l="l" t="t" r="r" b="b"/>
              <a:pathLst>
                <a:path w="5474" h="3210" extrusionOk="0">
                  <a:moveTo>
                    <a:pt x="2721" y="73"/>
                  </a:moveTo>
                  <a:cubicBezTo>
                    <a:pt x="3393" y="73"/>
                    <a:pt x="4097" y="201"/>
                    <a:pt x="4609" y="521"/>
                  </a:cubicBezTo>
                  <a:cubicBezTo>
                    <a:pt x="5122" y="809"/>
                    <a:pt x="5378" y="1193"/>
                    <a:pt x="5378" y="1609"/>
                  </a:cubicBezTo>
                  <a:cubicBezTo>
                    <a:pt x="5378" y="1993"/>
                    <a:pt x="5122" y="2377"/>
                    <a:pt x="4609" y="2665"/>
                  </a:cubicBezTo>
                  <a:cubicBezTo>
                    <a:pt x="4097" y="2970"/>
                    <a:pt x="3417" y="3122"/>
                    <a:pt x="2733" y="3122"/>
                  </a:cubicBezTo>
                  <a:cubicBezTo>
                    <a:pt x="2049" y="3122"/>
                    <a:pt x="1361" y="2970"/>
                    <a:pt x="833" y="2665"/>
                  </a:cubicBezTo>
                  <a:cubicBezTo>
                    <a:pt x="321" y="2377"/>
                    <a:pt x="65" y="1993"/>
                    <a:pt x="65" y="1577"/>
                  </a:cubicBezTo>
                  <a:cubicBezTo>
                    <a:pt x="65" y="1193"/>
                    <a:pt x="321" y="809"/>
                    <a:pt x="833" y="521"/>
                  </a:cubicBezTo>
                  <a:cubicBezTo>
                    <a:pt x="1345" y="201"/>
                    <a:pt x="2017" y="73"/>
                    <a:pt x="2721" y="73"/>
                  </a:cubicBezTo>
                  <a:close/>
                  <a:moveTo>
                    <a:pt x="2721" y="1"/>
                  </a:moveTo>
                  <a:cubicBezTo>
                    <a:pt x="2025" y="1"/>
                    <a:pt x="1329" y="153"/>
                    <a:pt x="801" y="457"/>
                  </a:cubicBezTo>
                  <a:cubicBezTo>
                    <a:pt x="257" y="745"/>
                    <a:pt x="1" y="1161"/>
                    <a:pt x="1" y="1577"/>
                  </a:cubicBezTo>
                  <a:cubicBezTo>
                    <a:pt x="1" y="2025"/>
                    <a:pt x="289" y="2441"/>
                    <a:pt x="801" y="2729"/>
                  </a:cubicBezTo>
                  <a:cubicBezTo>
                    <a:pt x="1345" y="3050"/>
                    <a:pt x="2049" y="3210"/>
                    <a:pt x="2721" y="3210"/>
                  </a:cubicBezTo>
                  <a:cubicBezTo>
                    <a:pt x="3425" y="3210"/>
                    <a:pt x="4129" y="3050"/>
                    <a:pt x="4673" y="2729"/>
                  </a:cubicBezTo>
                  <a:cubicBezTo>
                    <a:pt x="5186" y="2441"/>
                    <a:pt x="5474" y="2025"/>
                    <a:pt x="5474" y="1609"/>
                  </a:cubicBezTo>
                  <a:cubicBezTo>
                    <a:pt x="5474" y="1161"/>
                    <a:pt x="5186" y="745"/>
                    <a:pt x="4641" y="457"/>
                  </a:cubicBezTo>
                  <a:cubicBezTo>
                    <a:pt x="4113" y="153"/>
                    <a:pt x="3417" y="1"/>
                    <a:pt x="272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56"/>
            <p:cNvSpPr/>
            <p:nvPr/>
          </p:nvSpPr>
          <p:spPr>
            <a:xfrm>
              <a:off x="2315300" y="29195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6"/>
            <p:cNvSpPr/>
            <p:nvPr/>
          </p:nvSpPr>
          <p:spPr>
            <a:xfrm>
              <a:off x="2237700" y="29515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56"/>
            <p:cNvSpPr/>
            <p:nvPr/>
          </p:nvSpPr>
          <p:spPr>
            <a:xfrm>
              <a:off x="2252100" y="295070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32" y="449"/>
                    <a:pt x="64" y="449"/>
                  </a:cubicBezTo>
                  <a:lnTo>
                    <a:pt x="96" y="417"/>
                  </a:ln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56"/>
            <p:cNvSpPr/>
            <p:nvPr/>
          </p:nvSpPr>
          <p:spPr>
            <a:xfrm>
              <a:off x="2268100" y="29483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56"/>
            <p:cNvSpPr/>
            <p:nvPr/>
          </p:nvSpPr>
          <p:spPr>
            <a:xfrm>
              <a:off x="2282500" y="29435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56"/>
            <p:cNvSpPr/>
            <p:nvPr/>
          </p:nvSpPr>
          <p:spPr>
            <a:xfrm>
              <a:off x="2294500" y="29371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lnTo>
                    <a:pt x="65" y="417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56"/>
            <p:cNvSpPr/>
            <p:nvPr/>
          </p:nvSpPr>
          <p:spPr>
            <a:xfrm>
              <a:off x="2304900" y="2929100"/>
              <a:ext cx="2425" cy="12025"/>
            </a:xfrm>
            <a:custGeom>
              <a:avLst/>
              <a:gdLst/>
              <a:ahLst/>
              <a:cxnLst/>
              <a:rect l="l" t="t" r="r" b="b"/>
              <a:pathLst>
                <a:path w="97" h="481" extrusionOk="0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417"/>
                  </a:lnTo>
                  <a:cubicBezTo>
                    <a:pt x="1" y="449"/>
                    <a:pt x="33" y="481"/>
                    <a:pt x="65" y="481"/>
                  </a:cubicBezTo>
                  <a:cubicBezTo>
                    <a:pt x="65" y="481"/>
                    <a:pt x="97" y="449"/>
                    <a:pt x="97" y="417"/>
                  </a:cubicBezTo>
                  <a:lnTo>
                    <a:pt x="97" y="65"/>
                  </a:lnTo>
                  <a:cubicBezTo>
                    <a:pt x="97" y="33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56"/>
            <p:cNvSpPr/>
            <p:nvPr/>
          </p:nvSpPr>
          <p:spPr>
            <a:xfrm>
              <a:off x="2159275" y="29195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33" y="449"/>
                    <a:pt x="65" y="449"/>
                    <a:pt x="65" y="417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6"/>
            <p:cNvSpPr/>
            <p:nvPr/>
          </p:nvSpPr>
          <p:spPr>
            <a:xfrm>
              <a:off x="2221675" y="2950700"/>
              <a:ext cx="2450" cy="11225"/>
            </a:xfrm>
            <a:custGeom>
              <a:avLst/>
              <a:gdLst/>
              <a:ahLst/>
              <a:cxnLst/>
              <a:rect l="l" t="t" r="r" b="b"/>
              <a:pathLst>
                <a:path w="98" h="449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417"/>
                  </a:lnTo>
                  <a:lnTo>
                    <a:pt x="33" y="449"/>
                  </a:lnTo>
                  <a:cubicBezTo>
                    <a:pt x="65" y="449"/>
                    <a:pt x="97" y="417"/>
                    <a:pt x="97" y="417"/>
                  </a:cubicBezTo>
                  <a:lnTo>
                    <a:pt x="97" y="33"/>
                  </a:ln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6"/>
            <p:cNvSpPr/>
            <p:nvPr/>
          </p:nvSpPr>
          <p:spPr>
            <a:xfrm>
              <a:off x="2206475" y="29483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6"/>
            <p:cNvSpPr/>
            <p:nvPr/>
          </p:nvSpPr>
          <p:spPr>
            <a:xfrm>
              <a:off x="2192075" y="29435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6"/>
            <p:cNvSpPr/>
            <p:nvPr/>
          </p:nvSpPr>
          <p:spPr>
            <a:xfrm>
              <a:off x="2180075" y="29371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417"/>
                  </a:lnTo>
                  <a:lnTo>
                    <a:pt x="33" y="449"/>
                  </a:ln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6"/>
            <p:cNvSpPr/>
            <p:nvPr/>
          </p:nvSpPr>
          <p:spPr>
            <a:xfrm>
              <a:off x="2168875" y="2929100"/>
              <a:ext cx="2425" cy="12025"/>
            </a:xfrm>
            <a:custGeom>
              <a:avLst/>
              <a:gdLst/>
              <a:ahLst/>
              <a:cxnLst/>
              <a:rect l="l" t="t" r="r" b="b"/>
              <a:pathLst>
                <a:path w="97" h="481" extrusionOk="0">
                  <a:moveTo>
                    <a:pt x="33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417"/>
                  </a:lnTo>
                  <a:cubicBezTo>
                    <a:pt x="1" y="449"/>
                    <a:pt x="33" y="481"/>
                    <a:pt x="33" y="481"/>
                  </a:cubicBezTo>
                  <a:cubicBezTo>
                    <a:pt x="65" y="481"/>
                    <a:pt x="97" y="449"/>
                    <a:pt x="97" y="417"/>
                  </a:cubicBezTo>
                  <a:lnTo>
                    <a:pt x="97" y="65"/>
                  </a:lnTo>
                  <a:cubicBezTo>
                    <a:pt x="97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6"/>
            <p:cNvSpPr/>
            <p:nvPr/>
          </p:nvSpPr>
          <p:spPr>
            <a:xfrm>
              <a:off x="2194475" y="2868300"/>
              <a:ext cx="88050" cy="50425"/>
            </a:xfrm>
            <a:custGeom>
              <a:avLst/>
              <a:gdLst/>
              <a:ahLst/>
              <a:cxnLst/>
              <a:rect l="l" t="t" r="r" b="b"/>
              <a:pathLst>
                <a:path w="3522" h="2017" extrusionOk="0">
                  <a:moveTo>
                    <a:pt x="769" y="0"/>
                  </a:moveTo>
                  <a:lnTo>
                    <a:pt x="513" y="128"/>
                  </a:lnTo>
                  <a:lnTo>
                    <a:pt x="929" y="352"/>
                  </a:lnTo>
                  <a:cubicBezTo>
                    <a:pt x="865" y="384"/>
                    <a:pt x="833" y="416"/>
                    <a:pt x="769" y="416"/>
                  </a:cubicBezTo>
                  <a:cubicBezTo>
                    <a:pt x="737" y="448"/>
                    <a:pt x="705" y="480"/>
                    <a:pt x="641" y="512"/>
                  </a:cubicBezTo>
                  <a:lnTo>
                    <a:pt x="257" y="288"/>
                  </a:lnTo>
                  <a:lnTo>
                    <a:pt x="1" y="448"/>
                  </a:lnTo>
                  <a:lnTo>
                    <a:pt x="449" y="704"/>
                  </a:lnTo>
                  <a:cubicBezTo>
                    <a:pt x="193" y="1056"/>
                    <a:pt x="289" y="1472"/>
                    <a:pt x="769" y="1760"/>
                  </a:cubicBezTo>
                  <a:cubicBezTo>
                    <a:pt x="1089" y="1920"/>
                    <a:pt x="1441" y="2016"/>
                    <a:pt x="1825" y="2016"/>
                  </a:cubicBezTo>
                  <a:lnTo>
                    <a:pt x="1825" y="1760"/>
                  </a:lnTo>
                  <a:cubicBezTo>
                    <a:pt x="1569" y="1760"/>
                    <a:pt x="1313" y="1696"/>
                    <a:pt x="1089" y="1568"/>
                  </a:cubicBezTo>
                  <a:cubicBezTo>
                    <a:pt x="769" y="1376"/>
                    <a:pt x="673" y="1120"/>
                    <a:pt x="801" y="896"/>
                  </a:cubicBezTo>
                  <a:lnTo>
                    <a:pt x="801" y="896"/>
                  </a:lnTo>
                  <a:lnTo>
                    <a:pt x="1537" y="1312"/>
                  </a:lnTo>
                  <a:lnTo>
                    <a:pt x="1793" y="1184"/>
                  </a:lnTo>
                  <a:lnTo>
                    <a:pt x="993" y="704"/>
                  </a:lnTo>
                  <a:lnTo>
                    <a:pt x="1089" y="608"/>
                  </a:lnTo>
                  <a:cubicBezTo>
                    <a:pt x="1121" y="608"/>
                    <a:pt x="1185" y="576"/>
                    <a:pt x="1217" y="544"/>
                  </a:cubicBezTo>
                  <a:lnTo>
                    <a:pt x="2049" y="1024"/>
                  </a:lnTo>
                  <a:lnTo>
                    <a:pt x="2305" y="864"/>
                  </a:lnTo>
                  <a:lnTo>
                    <a:pt x="1569" y="448"/>
                  </a:lnTo>
                  <a:cubicBezTo>
                    <a:pt x="1668" y="432"/>
                    <a:pt x="1774" y="424"/>
                    <a:pt x="1882" y="424"/>
                  </a:cubicBezTo>
                  <a:cubicBezTo>
                    <a:pt x="2191" y="424"/>
                    <a:pt x="2516" y="490"/>
                    <a:pt x="2753" y="608"/>
                  </a:cubicBezTo>
                  <a:cubicBezTo>
                    <a:pt x="2945" y="736"/>
                    <a:pt x="3041" y="896"/>
                    <a:pt x="3073" y="1056"/>
                  </a:cubicBezTo>
                  <a:lnTo>
                    <a:pt x="3521" y="1056"/>
                  </a:lnTo>
                  <a:cubicBezTo>
                    <a:pt x="3521" y="832"/>
                    <a:pt x="3329" y="608"/>
                    <a:pt x="3041" y="448"/>
                  </a:cubicBezTo>
                  <a:cubicBezTo>
                    <a:pt x="2733" y="263"/>
                    <a:pt x="2318" y="170"/>
                    <a:pt x="1900" y="170"/>
                  </a:cubicBezTo>
                  <a:cubicBezTo>
                    <a:pt x="1668" y="170"/>
                    <a:pt x="1434" y="199"/>
                    <a:pt x="1217" y="256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6"/>
            <p:cNvSpPr/>
            <p:nvPr/>
          </p:nvSpPr>
          <p:spPr>
            <a:xfrm>
              <a:off x="2193675" y="2866900"/>
              <a:ext cx="89650" cy="53425"/>
            </a:xfrm>
            <a:custGeom>
              <a:avLst/>
              <a:gdLst/>
              <a:ahLst/>
              <a:cxnLst/>
              <a:rect l="l" t="t" r="r" b="b"/>
              <a:pathLst>
                <a:path w="3586" h="2137" extrusionOk="0">
                  <a:moveTo>
                    <a:pt x="801" y="88"/>
                  </a:moveTo>
                  <a:lnTo>
                    <a:pt x="1217" y="344"/>
                  </a:lnTo>
                  <a:lnTo>
                    <a:pt x="1249" y="344"/>
                  </a:lnTo>
                  <a:cubicBezTo>
                    <a:pt x="1466" y="287"/>
                    <a:pt x="1700" y="258"/>
                    <a:pt x="1932" y="258"/>
                  </a:cubicBezTo>
                  <a:cubicBezTo>
                    <a:pt x="2350" y="258"/>
                    <a:pt x="2765" y="351"/>
                    <a:pt x="3073" y="536"/>
                  </a:cubicBezTo>
                  <a:cubicBezTo>
                    <a:pt x="3329" y="664"/>
                    <a:pt x="3489" y="856"/>
                    <a:pt x="3521" y="1080"/>
                  </a:cubicBezTo>
                  <a:lnTo>
                    <a:pt x="3137" y="1080"/>
                  </a:lnTo>
                  <a:cubicBezTo>
                    <a:pt x="3105" y="920"/>
                    <a:pt x="2977" y="760"/>
                    <a:pt x="2785" y="664"/>
                  </a:cubicBezTo>
                  <a:cubicBezTo>
                    <a:pt x="2545" y="520"/>
                    <a:pt x="2233" y="448"/>
                    <a:pt x="1917" y="448"/>
                  </a:cubicBezTo>
                  <a:cubicBezTo>
                    <a:pt x="1811" y="448"/>
                    <a:pt x="1705" y="456"/>
                    <a:pt x="1601" y="472"/>
                  </a:cubicBezTo>
                  <a:cubicBezTo>
                    <a:pt x="1569" y="472"/>
                    <a:pt x="1569" y="504"/>
                    <a:pt x="1569" y="504"/>
                  </a:cubicBezTo>
                  <a:lnTo>
                    <a:pt x="1569" y="536"/>
                  </a:lnTo>
                  <a:lnTo>
                    <a:pt x="2241" y="920"/>
                  </a:lnTo>
                  <a:lnTo>
                    <a:pt x="2081" y="1048"/>
                  </a:lnTo>
                  <a:lnTo>
                    <a:pt x="1281" y="568"/>
                  </a:lnTo>
                  <a:lnTo>
                    <a:pt x="1249" y="568"/>
                  </a:lnTo>
                  <a:cubicBezTo>
                    <a:pt x="1185" y="600"/>
                    <a:pt x="1153" y="632"/>
                    <a:pt x="1089" y="632"/>
                  </a:cubicBezTo>
                  <a:lnTo>
                    <a:pt x="993" y="728"/>
                  </a:lnTo>
                  <a:cubicBezTo>
                    <a:pt x="961" y="728"/>
                    <a:pt x="961" y="760"/>
                    <a:pt x="961" y="760"/>
                  </a:cubicBezTo>
                  <a:cubicBezTo>
                    <a:pt x="961" y="760"/>
                    <a:pt x="961" y="792"/>
                    <a:pt x="993" y="792"/>
                  </a:cubicBezTo>
                  <a:lnTo>
                    <a:pt x="1761" y="1240"/>
                  </a:lnTo>
                  <a:lnTo>
                    <a:pt x="1569" y="1336"/>
                  </a:lnTo>
                  <a:lnTo>
                    <a:pt x="833" y="920"/>
                  </a:lnTo>
                  <a:lnTo>
                    <a:pt x="801" y="920"/>
                  </a:lnTo>
                  <a:cubicBezTo>
                    <a:pt x="641" y="1176"/>
                    <a:pt x="769" y="1464"/>
                    <a:pt x="1089" y="1656"/>
                  </a:cubicBezTo>
                  <a:cubicBezTo>
                    <a:pt x="1281" y="1784"/>
                    <a:pt x="1537" y="1848"/>
                    <a:pt x="1825" y="1848"/>
                  </a:cubicBezTo>
                  <a:lnTo>
                    <a:pt x="1825" y="2040"/>
                  </a:lnTo>
                  <a:cubicBezTo>
                    <a:pt x="1441" y="2040"/>
                    <a:pt x="1089" y="1944"/>
                    <a:pt x="833" y="1784"/>
                  </a:cubicBezTo>
                  <a:cubicBezTo>
                    <a:pt x="577" y="1624"/>
                    <a:pt x="417" y="1432"/>
                    <a:pt x="385" y="1240"/>
                  </a:cubicBezTo>
                  <a:cubicBezTo>
                    <a:pt x="353" y="1080"/>
                    <a:pt x="385" y="920"/>
                    <a:pt x="513" y="760"/>
                  </a:cubicBezTo>
                  <a:lnTo>
                    <a:pt x="513" y="728"/>
                  </a:lnTo>
                  <a:lnTo>
                    <a:pt x="97" y="504"/>
                  </a:lnTo>
                  <a:lnTo>
                    <a:pt x="289" y="376"/>
                  </a:lnTo>
                  <a:lnTo>
                    <a:pt x="673" y="600"/>
                  </a:lnTo>
                  <a:lnTo>
                    <a:pt x="705" y="600"/>
                  </a:lnTo>
                  <a:cubicBezTo>
                    <a:pt x="737" y="568"/>
                    <a:pt x="769" y="536"/>
                    <a:pt x="801" y="536"/>
                  </a:cubicBezTo>
                  <a:cubicBezTo>
                    <a:pt x="865" y="504"/>
                    <a:pt x="897" y="472"/>
                    <a:pt x="961" y="472"/>
                  </a:cubicBezTo>
                  <a:lnTo>
                    <a:pt x="961" y="440"/>
                  </a:lnTo>
                  <a:lnTo>
                    <a:pt x="961" y="408"/>
                  </a:lnTo>
                  <a:lnTo>
                    <a:pt x="609" y="184"/>
                  </a:lnTo>
                  <a:lnTo>
                    <a:pt x="801" y="88"/>
                  </a:lnTo>
                  <a:close/>
                  <a:moveTo>
                    <a:pt x="797" y="0"/>
                  </a:moveTo>
                  <a:cubicBezTo>
                    <a:pt x="793" y="0"/>
                    <a:pt x="785" y="8"/>
                    <a:pt x="769" y="24"/>
                  </a:cubicBezTo>
                  <a:lnTo>
                    <a:pt x="513" y="152"/>
                  </a:lnTo>
                  <a:lnTo>
                    <a:pt x="513" y="184"/>
                  </a:lnTo>
                  <a:lnTo>
                    <a:pt x="513" y="216"/>
                  </a:lnTo>
                  <a:lnTo>
                    <a:pt x="865" y="408"/>
                  </a:lnTo>
                  <a:cubicBezTo>
                    <a:pt x="833" y="440"/>
                    <a:pt x="801" y="440"/>
                    <a:pt x="769" y="472"/>
                  </a:cubicBezTo>
                  <a:cubicBezTo>
                    <a:pt x="737" y="472"/>
                    <a:pt x="705" y="504"/>
                    <a:pt x="673" y="536"/>
                  </a:cubicBezTo>
                  <a:lnTo>
                    <a:pt x="289" y="312"/>
                  </a:lnTo>
                  <a:lnTo>
                    <a:pt x="257" y="312"/>
                  </a:lnTo>
                  <a:lnTo>
                    <a:pt x="1" y="472"/>
                  </a:lnTo>
                  <a:lnTo>
                    <a:pt x="1" y="504"/>
                  </a:lnTo>
                  <a:lnTo>
                    <a:pt x="1" y="536"/>
                  </a:lnTo>
                  <a:lnTo>
                    <a:pt x="417" y="760"/>
                  </a:lnTo>
                  <a:cubicBezTo>
                    <a:pt x="321" y="920"/>
                    <a:pt x="257" y="1080"/>
                    <a:pt x="289" y="1272"/>
                  </a:cubicBezTo>
                  <a:cubicBezTo>
                    <a:pt x="353" y="1496"/>
                    <a:pt x="513" y="1688"/>
                    <a:pt x="801" y="1848"/>
                  </a:cubicBezTo>
                  <a:cubicBezTo>
                    <a:pt x="1089" y="2008"/>
                    <a:pt x="1473" y="2104"/>
                    <a:pt x="1857" y="2136"/>
                  </a:cubicBezTo>
                  <a:cubicBezTo>
                    <a:pt x="1889" y="2136"/>
                    <a:pt x="1889" y="2136"/>
                    <a:pt x="1889" y="2104"/>
                  </a:cubicBezTo>
                  <a:lnTo>
                    <a:pt x="1889" y="1816"/>
                  </a:lnTo>
                  <a:cubicBezTo>
                    <a:pt x="1889" y="1816"/>
                    <a:pt x="1889" y="1784"/>
                    <a:pt x="1857" y="1784"/>
                  </a:cubicBezTo>
                  <a:cubicBezTo>
                    <a:pt x="1601" y="1784"/>
                    <a:pt x="1345" y="1720"/>
                    <a:pt x="1153" y="1592"/>
                  </a:cubicBezTo>
                  <a:cubicBezTo>
                    <a:pt x="865" y="1432"/>
                    <a:pt x="769" y="1208"/>
                    <a:pt x="865" y="1016"/>
                  </a:cubicBezTo>
                  <a:lnTo>
                    <a:pt x="865" y="1016"/>
                  </a:lnTo>
                  <a:lnTo>
                    <a:pt x="1537" y="1400"/>
                  </a:lnTo>
                  <a:lnTo>
                    <a:pt x="1601" y="1400"/>
                  </a:lnTo>
                  <a:lnTo>
                    <a:pt x="1825" y="1272"/>
                  </a:lnTo>
                  <a:lnTo>
                    <a:pt x="1857" y="1240"/>
                  </a:lnTo>
                  <a:cubicBezTo>
                    <a:pt x="1857" y="1208"/>
                    <a:pt x="1857" y="1208"/>
                    <a:pt x="1825" y="1208"/>
                  </a:cubicBezTo>
                  <a:lnTo>
                    <a:pt x="1057" y="760"/>
                  </a:lnTo>
                  <a:cubicBezTo>
                    <a:pt x="1089" y="728"/>
                    <a:pt x="1121" y="728"/>
                    <a:pt x="1121" y="696"/>
                  </a:cubicBezTo>
                  <a:cubicBezTo>
                    <a:pt x="1153" y="696"/>
                    <a:pt x="1217" y="664"/>
                    <a:pt x="1249" y="632"/>
                  </a:cubicBezTo>
                  <a:lnTo>
                    <a:pt x="2049" y="1112"/>
                  </a:lnTo>
                  <a:lnTo>
                    <a:pt x="2081" y="1112"/>
                  </a:lnTo>
                  <a:lnTo>
                    <a:pt x="2337" y="952"/>
                  </a:lnTo>
                  <a:cubicBezTo>
                    <a:pt x="2337" y="952"/>
                    <a:pt x="2369" y="952"/>
                    <a:pt x="2369" y="920"/>
                  </a:cubicBezTo>
                  <a:lnTo>
                    <a:pt x="2337" y="888"/>
                  </a:lnTo>
                  <a:lnTo>
                    <a:pt x="1697" y="536"/>
                  </a:lnTo>
                  <a:cubicBezTo>
                    <a:pt x="1796" y="520"/>
                    <a:pt x="1896" y="512"/>
                    <a:pt x="1993" y="512"/>
                  </a:cubicBezTo>
                  <a:cubicBezTo>
                    <a:pt x="2273" y="512"/>
                    <a:pt x="2540" y="578"/>
                    <a:pt x="2753" y="696"/>
                  </a:cubicBezTo>
                  <a:cubicBezTo>
                    <a:pt x="2945" y="792"/>
                    <a:pt x="3041" y="952"/>
                    <a:pt x="3073" y="1112"/>
                  </a:cubicBezTo>
                  <a:lnTo>
                    <a:pt x="3105" y="1144"/>
                  </a:lnTo>
                  <a:lnTo>
                    <a:pt x="3553" y="1144"/>
                  </a:lnTo>
                  <a:lnTo>
                    <a:pt x="3585" y="1112"/>
                  </a:lnTo>
                  <a:lnTo>
                    <a:pt x="3585" y="1080"/>
                  </a:lnTo>
                  <a:cubicBezTo>
                    <a:pt x="3553" y="856"/>
                    <a:pt x="3393" y="632"/>
                    <a:pt x="3105" y="440"/>
                  </a:cubicBezTo>
                  <a:cubicBezTo>
                    <a:pt x="2785" y="269"/>
                    <a:pt x="2337" y="170"/>
                    <a:pt x="1894" y="170"/>
                  </a:cubicBezTo>
                  <a:cubicBezTo>
                    <a:pt x="1672" y="170"/>
                    <a:pt x="1452" y="195"/>
                    <a:pt x="1249" y="248"/>
                  </a:cubicBezTo>
                  <a:lnTo>
                    <a:pt x="801" y="24"/>
                  </a:lnTo>
                  <a:cubicBezTo>
                    <a:pt x="801" y="8"/>
                    <a:pt x="801" y="0"/>
                    <a:pt x="7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6"/>
            <p:cNvSpPr/>
            <p:nvPr/>
          </p:nvSpPr>
          <p:spPr>
            <a:xfrm>
              <a:off x="2096075" y="2860300"/>
              <a:ext cx="173650" cy="76025"/>
            </a:xfrm>
            <a:custGeom>
              <a:avLst/>
              <a:gdLst/>
              <a:ahLst/>
              <a:cxnLst/>
              <a:rect l="l" t="t" r="r" b="b"/>
              <a:pathLst>
                <a:path w="6946" h="3041" extrusionOk="0">
                  <a:moveTo>
                    <a:pt x="6945" y="32"/>
                  </a:moveTo>
                  <a:lnTo>
                    <a:pt x="6943" y="92"/>
                  </a:lnTo>
                  <a:lnTo>
                    <a:pt x="6943" y="92"/>
                  </a:lnTo>
                  <a:cubicBezTo>
                    <a:pt x="6945" y="83"/>
                    <a:pt x="6945" y="73"/>
                    <a:pt x="6945" y="64"/>
                  </a:cubicBezTo>
                  <a:lnTo>
                    <a:pt x="6945" y="32"/>
                  </a:lnTo>
                  <a:close/>
                  <a:moveTo>
                    <a:pt x="0" y="0"/>
                  </a:moveTo>
                  <a:lnTo>
                    <a:pt x="0" y="1024"/>
                  </a:lnTo>
                  <a:cubicBezTo>
                    <a:pt x="0" y="1568"/>
                    <a:pt x="352" y="2080"/>
                    <a:pt x="1024" y="2464"/>
                  </a:cubicBezTo>
                  <a:cubicBezTo>
                    <a:pt x="1184" y="2561"/>
                    <a:pt x="1344" y="2625"/>
                    <a:pt x="1536" y="2689"/>
                  </a:cubicBezTo>
                  <a:cubicBezTo>
                    <a:pt x="1664" y="2753"/>
                    <a:pt x="1792" y="2817"/>
                    <a:pt x="1952" y="2849"/>
                  </a:cubicBezTo>
                  <a:cubicBezTo>
                    <a:pt x="2048" y="2881"/>
                    <a:pt x="2176" y="2913"/>
                    <a:pt x="2304" y="2945"/>
                  </a:cubicBezTo>
                  <a:cubicBezTo>
                    <a:pt x="2433" y="2945"/>
                    <a:pt x="2529" y="2977"/>
                    <a:pt x="2657" y="2977"/>
                  </a:cubicBezTo>
                  <a:cubicBezTo>
                    <a:pt x="2753" y="3009"/>
                    <a:pt x="2881" y="3009"/>
                    <a:pt x="2977" y="3041"/>
                  </a:cubicBezTo>
                  <a:lnTo>
                    <a:pt x="3681" y="3041"/>
                  </a:lnTo>
                  <a:cubicBezTo>
                    <a:pt x="3809" y="3041"/>
                    <a:pt x="3937" y="3041"/>
                    <a:pt x="4065" y="3009"/>
                  </a:cubicBezTo>
                  <a:cubicBezTo>
                    <a:pt x="4225" y="3009"/>
                    <a:pt x="4353" y="2977"/>
                    <a:pt x="4513" y="2977"/>
                  </a:cubicBezTo>
                  <a:cubicBezTo>
                    <a:pt x="4737" y="2913"/>
                    <a:pt x="4961" y="2881"/>
                    <a:pt x="5153" y="2785"/>
                  </a:cubicBezTo>
                  <a:cubicBezTo>
                    <a:pt x="5441" y="2721"/>
                    <a:pt x="5697" y="2593"/>
                    <a:pt x="5921" y="2464"/>
                  </a:cubicBezTo>
                  <a:cubicBezTo>
                    <a:pt x="5921" y="2464"/>
                    <a:pt x="5953" y="2464"/>
                    <a:pt x="5953" y="2432"/>
                  </a:cubicBezTo>
                  <a:cubicBezTo>
                    <a:pt x="6145" y="2336"/>
                    <a:pt x="6273" y="2240"/>
                    <a:pt x="6401" y="2112"/>
                  </a:cubicBezTo>
                  <a:cubicBezTo>
                    <a:pt x="6465" y="2048"/>
                    <a:pt x="6561" y="1952"/>
                    <a:pt x="6625" y="1888"/>
                  </a:cubicBezTo>
                  <a:cubicBezTo>
                    <a:pt x="6657" y="1824"/>
                    <a:pt x="6721" y="1760"/>
                    <a:pt x="6753" y="1664"/>
                  </a:cubicBezTo>
                  <a:cubicBezTo>
                    <a:pt x="6785" y="1600"/>
                    <a:pt x="6817" y="1536"/>
                    <a:pt x="6849" y="1472"/>
                  </a:cubicBezTo>
                  <a:cubicBezTo>
                    <a:pt x="6881" y="1408"/>
                    <a:pt x="6881" y="1344"/>
                    <a:pt x="6913" y="1280"/>
                  </a:cubicBezTo>
                  <a:lnTo>
                    <a:pt x="6913" y="1088"/>
                  </a:lnTo>
                  <a:lnTo>
                    <a:pt x="6913" y="1056"/>
                  </a:lnTo>
                  <a:lnTo>
                    <a:pt x="6943" y="92"/>
                  </a:lnTo>
                  <a:lnTo>
                    <a:pt x="6943" y="92"/>
                  </a:lnTo>
                  <a:cubicBezTo>
                    <a:pt x="6937" y="147"/>
                    <a:pt x="6913" y="202"/>
                    <a:pt x="6913" y="256"/>
                  </a:cubicBezTo>
                  <a:cubicBezTo>
                    <a:pt x="6881" y="320"/>
                    <a:pt x="6881" y="384"/>
                    <a:pt x="6849" y="448"/>
                  </a:cubicBezTo>
                  <a:cubicBezTo>
                    <a:pt x="6817" y="512"/>
                    <a:pt x="6785" y="576"/>
                    <a:pt x="6753" y="640"/>
                  </a:cubicBezTo>
                  <a:cubicBezTo>
                    <a:pt x="6721" y="704"/>
                    <a:pt x="6689" y="768"/>
                    <a:pt x="6625" y="864"/>
                  </a:cubicBezTo>
                  <a:lnTo>
                    <a:pt x="6401" y="1088"/>
                  </a:lnTo>
                  <a:cubicBezTo>
                    <a:pt x="6273" y="1184"/>
                    <a:pt x="6145" y="1312"/>
                    <a:pt x="5953" y="1408"/>
                  </a:cubicBezTo>
                  <a:lnTo>
                    <a:pt x="5921" y="1440"/>
                  </a:lnTo>
                  <a:cubicBezTo>
                    <a:pt x="5697" y="1568"/>
                    <a:pt x="5441" y="1664"/>
                    <a:pt x="5153" y="1760"/>
                  </a:cubicBezTo>
                  <a:cubicBezTo>
                    <a:pt x="4961" y="1824"/>
                    <a:pt x="4737" y="1888"/>
                    <a:pt x="4513" y="1920"/>
                  </a:cubicBezTo>
                  <a:cubicBezTo>
                    <a:pt x="4353" y="1952"/>
                    <a:pt x="4225" y="1984"/>
                    <a:pt x="4065" y="1984"/>
                  </a:cubicBezTo>
                  <a:cubicBezTo>
                    <a:pt x="3937" y="1984"/>
                    <a:pt x="3809" y="2016"/>
                    <a:pt x="3681" y="2016"/>
                  </a:cubicBezTo>
                  <a:lnTo>
                    <a:pt x="3329" y="2016"/>
                  </a:lnTo>
                  <a:cubicBezTo>
                    <a:pt x="3233" y="2016"/>
                    <a:pt x="3105" y="2016"/>
                    <a:pt x="2977" y="1984"/>
                  </a:cubicBezTo>
                  <a:cubicBezTo>
                    <a:pt x="2881" y="1984"/>
                    <a:pt x="2753" y="1984"/>
                    <a:pt x="2657" y="1952"/>
                  </a:cubicBezTo>
                  <a:cubicBezTo>
                    <a:pt x="2529" y="1952"/>
                    <a:pt x="2433" y="1920"/>
                    <a:pt x="2304" y="1888"/>
                  </a:cubicBezTo>
                  <a:cubicBezTo>
                    <a:pt x="2176" y="1856"/>
                    <a:pt x="2080" y="1824"/>
                    <a:pt x="1952" y="1792"/>
                  </a:cubicBezTo>
                  <a:cubicBezTo>
                    <a:pt x="1792" y="1760"/>
                    <a:pt x="1664" y="1728"/>
                    <a:pt x="1536" y="1664"/>
                  </a:cubicBezTo>
                  <a:cubicBezTo>
                    <a:pt x="1344" y="1600"/>
                    <a:pt x="1184" y="1504"/>
                    <a:pt x="1024" y="1440"/>
                  </a:cubicBezTo>
                  <a:cubicBezTo>
                    <a:pt x="352" y="1024"/>
                    <a:pt x="0" y="512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6"/>
            <p:cNvSpPr/>
            <p:nvPr/>
          </p:nvSpPr>
          <p:spPr>
            <a:xfrm>
              <a:off x="2095275" y="2859500"/>
              <a:ext cx="175250" cy="77625"/>
            </a:xfrm>
            <a:custGeom>
              <a:avLst/>
              <a:gdLst/>
              <a:ahLst/>
              <a:cxnLst/>
              <a:rect l="l" t="t" r="r" b="b"/>
              <a:pathLst>
                <a:path w="7010" h="3105" extrusionOk="0">
                  <a:moveTo>
                    <a:pt x="96" y="448"/>
                  </a:moveTo>
                  <a:cubicBezTo>
                    <a:pt x="224" y="832"/>
                    <a:pt x="544" y="1184"/>
                    <a:pt x="1056" y="1504"/>
                  </a:cubicBezTo>
                  <a:cubicBezTo>
                    <a:pt x="1184" y="1568"/>
                    <a:pt x="1376" y="1664"/>
                    <a:pt x="1536" y="1728"/>
                  </a:cubicBezTo>
                  <a:cubicBezTo>
                    <a:pt x="1696" y="1792"/>
                    <a:pt x="1824" y="1824"/>
                    <a:pt x="1984" y="1888"/>
                  </a:cubicBezTo>
                  <a:cubicBezTo>
                    <a:pt x="2080" y="1920"/>
                    <a:pt x="2208" y="1952"/>
                    <a:pt x="2336" y="1952"/>
                  </a:cubicBezTo>
                  <a:cubicBezTo>
                    <a:pt x="2433" y="1984"/>
                    <a:pt x="2561" y="2016"/>
                    <a:pt x="2689" y="2016"/>
                  </a:cubicBezTo>
                  <a:cubicBezTo>
                    <a:pt x="2785" y="2048"/>
                    <a:pt x="2913" y="2048"/>
                    <a:pt x="3009" y="2048"/>
                  </a:cubicBezTo>
                  <a:cubicBezTo>
                    <a:pt x="3137" y="2080"/>
                    <a:pt x="3265" y="2080"/>
                    <a:pt x="3361" y="2080"/>
                  </a:cubicBezTo>
                  <a:lnTo>
                    <a:pt x="3713" y="2080"/>
                  </a:lnTo>
                  <a:cubicBezTo>
                    <a:pt x="3841" y="2080"/>
                    <a:pt x="3969" y="2080"/>
                    <a:pt x="4097" y="2048"/>
                  </a:cubicBezTo>
                  <a:cubicBezTo>
                    <a:pt x="4257" y="2048"/>
                    <a:pt x="4417" y="2016"/>
                    <a:pt x="4545" y="1984"/>
                  </a:cubicBezTo>
                  <a:cubicBezTo>
                    <a:pt x="4769" y="1952"/>
                    <a:pt x="4993" y="1888"/>
                    <a:pt x="5217" y="1824"/>
                  </a:cubicBezTo>
                  <a:cubicBezTo>
                    <a:pt x="5473" y="1728"/>
                    <a:pt x="5729" y="1632"/>
                    <a:pt x="5985" y="1504"/>
                  </a:cubicBezTo>
                  <a:cubicBezTo>
                    <a:pt x="5985" y="1472"/>
                    <a:pt x="5985" y="1472"/>
                    <a:pt x="6017" y="1472"/>
                  </a:cubicBezTo>
                  <a:cubicBezTo>
                    <a:pt x="6177" y="1376"/>
                    <a:pt x="6337" y="1248"/>
                    <a:pt x="6465" y="1152"/>
                  </a:cubicBezTo>
                  <a:cubicBezTo>
                    <a:pt x="6529" y="1056"/>
                    <a:pt x="6625" y="992"/>
                    <a:pt x="6689" y="896"/>
                  </a:cubicBezTo>
                  <a:cubicBezTo>
                    <a:pt x="6721" y="832"/>
                    <a:pt x="6785" y="768"/>
                    <a:pt x="6817" y="704"/>
                  </a:cubicBezTo>
                  <a:cubicBezTo>
                    <a:pt x="6849" y="640"/>
                    <a:pt x="6881" y="576"/>
                    <a:pt x="6913" y="480"/>
                  </a:cubicBezTo>
                  <a:lnTo>
                    <a:pt x="6913" y="1088"/>
                  </a:lnTo>
                  <a:lnTo>
                    <a:pt x="6913" y="1120"/>
                  </a:lnTo>
                  <a:lnTo>
                    <a:pt x="6913" y="1312"/>
                  </a:lnTo>
                  <a:cubicBezTo>
                    <a:pt x="6881" y="1376"/>
                    <a:pt x="6881" y="1440"/>
                    <a:pt x="6849" y="1504"/>
                  </a:cubicBezTo>
                  <a:cubicBezTo>
                    <a:pt x="6817" y="1568"/>
                    <a:pt x="6785" y="1632"/>
                    <a:pt x="6753" y="1696"/>
                  </a:cubicBezTo>
                  <a:cubicBezTo>
                    <a:pt x="6721" y="1760"/>
                    <a:pt x="6689" y="1824"/>
                    <a:pt x="6625" y="1888"/>
                  </a:cubicBezTo>
                  <a:cubicBezTo>
                    <a:pt x="6561" y="1984"/>
                    <a:pt x="6497" y="2048"/>
                    <a:pt x="6401" y="2112"/>
                  </a:cubicBezTo>
                  <a:cubicBezTo>
                    <a:pt x="6305" y="2240"/>
                    <a:pt x="6145" y="2336"/>
                    <a:pt x="5985" y="2432"/>
                  </a:cubicBezTo>
                  <a:lnTo>
                    <a:pt x="5953" y="2464"/>
                  </a:lnTo>
                  <a:cubicBezTo>
                    <a:pt x="5729" y="2593"/>
                    <a:pt x="5473" y="2721"/>
                    <a:pt x="5185" y="2785"/>
                  </a:cubicBezTo>
                  <a:cubicBezTo>
                    <a:pt x="4993" y="2849"/>
                    <a:pt x="4769" y="2913"/>
                    <a:pt x="4545" y="2945"/>
                  </a:cubicBezTo>
                  <a:cubicBezTo>
                    <a:pt x="4385" y="2977"/>
                    <a:pt x="4257" y="3009"/>
                    <a:pt x="4097" y="3009"/>
                  </a:cubicBezTo>
                  <a:cubicBezTo>
                    <a:pt x="3969" y="3041"/>
                    <a:pt x="3841" y="3041"/>
                    <a:pt x="3713" y="3041"/>
                  </a:cubicBezTo>
                  <a:lnTo>
                    <a:pt x="3361" y="3041"/>
                  </a:lnTo>
                  <a:cubicBezTo>
                    <a:pt x="3265" y="3041"/>
                    <a:pt x="3137" y="3041"/>
                    <a:pt x="3041" y="3009"/>
                  </a:cubicBezTo>
                  <a:cubicBezTo>
                    <a:pt x="2913" y="3009"/>
                    <a:pt x="2817" y="3009"/>
                    <a:pt x="2689" y="2977"/>
                  </a:cubicBezTo>
                  <a:cubicBezTo>
                    <a:pt x="2593" y="2977"/>
                    <a:pt x="2465" y="2945"/>
                    <a:pt x="2368" y="2913"/>
                  </a:cubicBezTo>
                  <a:cubicBezTo>
                    <a:pt x="2240" y="2913"/>
                    <a:pt x="2112" y="2881"/>
                    <a:pt x="1984" y="2849"/>
                  </a:cubicBezTo>
                  <a:cubicBezTo>
                    <a:pt x="1856" y="2785"/>
                    <a:pt x="1728" y="2753"/>
                    <a:pt x="1600" y="2689"/>
                  </a:cubicBezTo>
                  <a:cubicBezTo>
                    <a:pt x="1408" y="2625"/>
                    <a:pt x="1248" y="2560"/>
                    <a:pt x="1088" y="2464"/>
                  </a:cubicBezTo>
                  <a:cubicBezTo>
                    <a:pt x="448" y="2080"/>
                    <a:pt x="96" y="1600"/>
                    <a:pt x="96" y="1056"/>
                  </a:cubicBezTo>
                  <a:lnTo>
                    <a:pt x="96" y="448"/>
                  </a:lnTo>
                  <a:close/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1056"/>
                  </a:lnTo>
                  <a:cubicBezTo>
                    <a:pt x="0" y="1632"/>
                    <a:pt x="384" y="2144"/>
                    <a:pt x="1056" y="2528"/>
                  </a:cubicBezTo>
                  <a:cubicBezTo>
                    <a:pt x="1184" y="2625"/>
                    <a:pt x="1376" y="2689"/>
                    <a:pt x="1536" y="2753"/>
                  </a:cubicBezTo>
                  <a:cubicBezTo>
                    <a:pt x="1696" y="2817"/>
                    <a:pt x="1824" y="2881"/>
                    <a:pt x="1984" y="2913"/>
                  </a:cubicBezTo>
                  <a:cubicBezTo>
                    <a:pt x="2080" y="2945"/>
                    <a:pt x="2208" y="2977"/>
                    <a:pt x="2336" y="3009"/>
                  </a:cubicBezTo>
                  <a:cubicBezTo>
                    <a:pt x="2465" y="3009"/>
                    <a:pt x="2561" y="3041"/>
                    <a:pt x="2689" y="3041"/>
                  </a:cubicBezTo>
                  <a:cubicBezTo>
                    <a:pt x="2785" y="3073"/>
                    <a:pt x="2913" y="3073"/>
                    <a:pt x="3009" y="3105"/>
                  </a:cubicBezTo>
                  <a:lnTo>
                    <a:pt x="4097" y="3105"/>
                  </a:lnTo>
                  <a:cubicBezTo>
                    <a:pt x="4257" y="3073"/>
                    <a:pt x="4385" y="3073"/>
                    <a:pt x="4545" y="3041"/>
                  </a:cubicBezTo>
                  <a:cubicBezTo>
                    <a:pt x="4769" y="3009"/>
                    <a:pt x="4993" y="2945"/>
                    <a:pt x="5185" y="2881"/>
                  </a:cubicBezTo>
                  <a:cubicBezTo>
                    <a:pt x="5473" y="2785"/>
                    <a:pt x="5729" y="2657"/>
                    <a:pt x="5953" y="2528"/>
                  </a:cubicBezTo>
                  <a:lnTo>
                    <a:pt x="6017" y="2496"/>
                  </a:lnTo>
                  <a:cubicBezTo>
                    <a:pt x="6177" y="2400"/>
                    <a:pt x="6337" y="2304"/>
                    <a:pt x="6465" y="2176"/>
                  </a:cubicBezTo>
                  <a:cubicBezTo>
                    <a:pt x="6529" y="2112"/>
                    <a:pt x="6625" y="2016"/>
                    <a:pt x="6689" y="1952"/>
                  </a:cubicBezTo>
                  <a:cubicBezTo>
                    <a:pt x="6721" y="1888"/>
                    <a:pt x="6785" y="1792"/>
                    <a:pt x="6817" y="1728"/>
                  </a:cubicBezTo>
                  <a:cubicBezTo>
                    <a:pt x="6849" y="1664"/>
                    <a:pt x="6881" y="1600"/>
                    <a:pt x="6913" y="1536"/>
                  </a:cubicBezTo>
                  <a:cubicBezTo>
                    <a:pt x="6945" y="1472"/>
                    <a:pt x="6945" y="1408"/>
                    <a:pt x="6977" y="1344"/>
                  </a:cubicBezTo>
                  <a:cubicBezTo>
                    <a:pt x="6977" y="1280"/>
                    <a:pt x="7009" y="1184"/>
                    <a:pt x="7009" y="1120"/>
                  </a:cubicBezTo>
                  <a:lnTo>
                    <a:pt x="7009" y="1088"/>
                  </a:lnTo>
                  <a:lnTo>
                    <a:pt x="7009" y="64"/>
                  </a:lnTo>
                  <a:cubicBezTo>
                    <a:pt x="7009" y="32"/>
                    <a:pt x="6977" y="32"/>
                    <a:pt x="6977" y="32"/>
                  </a:cubicBezTo>
                  <a:cubicBezTo>
                    <a:pt x="6945" y="32"/>
                    <a:pt x="6913" y="32"/>
                    <a:pt x="6913" y="64"/>
                  </a:cubicBezTo>
                  <a:lnTo>
                    <a:pt x="6913" y="96"/>
                  </a:lnTo>
                  <a:lnTo>
                    <a:pt x="6913" y="288"/>
                  </a:lnTo>
                  <a:cubicBezTo>
                    <a:pt x="6881" y="352"/>
                    <a:pt x="6881" y="416"/>
                    <a:pt x="6849" y="480"/>
                  </a:cubicBezTo>
                  <a:cubicBezTo>
                    <a:pt x="6817" y="544"/>
                    <a:pt x="6785" y="608"/>
                    <a:pt x="6753" y="672"/>
                  </a:cubicBezTo>
                  <a:cubicBezTo>
                    <a:pt x="6721" y="736"/>
                    <a:pt x="6689" y="800"/>
                    <a:pt x="6625" y="864"/>
                  </a:cubicBezTo>
                  <a:cubicBezTo>
                    <a:pt x="6561" y="928"/>
                    <a:pt x="6497" y="1024"/>
                    <a:pt x="6401" y="1088"/>
                  </a:cubicBezTo>
                  <a:cubicBezTo>
                    <a:pt x="6273" y="1216"/>
                    <a:pt x="6145" y="1312"/>
                    <a:pt x="5985" y="1408"/>
                  </a:cubicBezTo>
                  <a:cubicBezTo>
                    <a:pt x="5953" y="1408"/>
                    <a:pt x="5953" y="1408"/>
                    <a:pt x="5953" y="1440"/>
                  </a:cubicBezTo>
                  <a:cubicBezTo>
                    <a:pt x="5729" y="1568"/>
                    <a:pt x="5473" y="1664"/>
                    <a:pt x="5185" y="1760"/>
                  </a:cubicBezTo>
                  <a:cubicBezTo>
                    <a:pt x="4993" y="1824"/>
                    <a:pt x="4769" y="1888"/>
                    <a:pt x="4545" y="1920"/>
                  </a:cubicBezTo>
                  <a:cubicBezTo>
                    <a:pt x="4385" y="1952"/>
                    <a:pt x="4257" y="1984"/>
                    <a:pt x="4097" y="1984"/>
                  </a:cubicBezTo>
                  <a:cubicBezTo>
                    <a:pt x="3969" y="1984"/>
                    <a:pt x="3841" y="2016"/>
                    <a:pt x="3713" y="2016"/>
                  </a:cubicBezTo>
                  <a:lnTo>
                    <a:pt x="3361" y="2016"/>
                  </a:lnTo>
                  <a:cubicBezTo>
                    <a:pt x="3265" y="2016"/>
                    <a:pt x="3137" y="1984"/>
                    <a:pt x="3041" y="1984"/>
                  </a:cubicBezTo>
                  <a:cubicBezTo>
                    <a:pt x="2913" y="1984"/>
                    <a:pt x="2817" y="1952"/>
                    <a:pt x="2689" y="1952"/>
                  </a:cubicBezTo>
                  <a:cubicBezTo>
                    <a:pt x="2593" y="1952"/>
                    <a:pt x="2465" y="1920"/>
                    <a:pt x="2368" y="1888"/>
                  </a:cubicBezTo>
                  <a:lnTo>
                    <a:pt x="1984" y="1792"/>
                  </a:lnTo>
                  <a:cubicBezTo>
                    <a:pt x="1856" y="1760"/>
                    <a:pt x="1728" y="1728"/>
                    <a:pt x="1568" y="1664"/>
                  </a:cubicBezTo>
                  <a:cubicBezTo>
                    <a:pt x="1408" y="1600"/>
                    <a:pt x="1248" y="1504"/>
                    <a:pt x="1088" y="1440"/>
                  </a:cubicBezTo>
                  <a:cubicBezTo>
                    <a:pt x="448" y="1056"/>
                    <a:pt x="96" y="544"/>
                    <a:pt x="96" y="32"/>
                  </a:cubicBez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6"/>
            <p:cNvSpPr/>
            <p:nvPr/>
          </p:nvSpPr>
          <p:spPr>
            <a:xfrm>
              <a:off x="2088050" y="2810675"/>
              <a:ext cx="189675" cy="100050"/>
            </a:xfrm>
            <a:custGeom>
              <a:avLst/>
              <a:gdLst/>
              <a:ahLst/>
              <a:cxnLst/>
              <a:rect l="l" t="t" r="r" b="b"/>
              <a:pathLst>
                <a:path w="7587" h="4002" extrusionOk="0">
                  <a:moveTo>
                    <a:pt x="3782" y="1"/>
                  </a:moveTo>
                  <a:cubicBezTo>
                    <a:pt x="2898" y="1"/>
                    <a:pt x="2017" y="193"/>
                    <a:pt x="1345" y="577"/>
                  </a:cubicBezTo>
                  <a:cubicBezTo>
                    <a:pt x="1" y="1377"/>
                    <a:pt x="1" y="2625"/>
                    <a:pt x="1345" y="3425"/>
                  </a:cubicBezTo>
                  <a:cubicBezTo>
                    <a:pt x="2033" y="3809"/>
                    <a:pt x="2922" y="4001"/>
                    <a:pt x="3806" y="4001"/>
                  </a:cubicBezTo>
                  <a:cubicBezTo>
                    <a:pt x="4690" y="4001"/>
                    <a:pt x="5570" y="3809"/>
                    <a:pt x="6242" y="3425"/>
                  </a:cubicBezTo>
                  <a:cubicBezTo>
                    <a:pt x="7586" y="2625"/>
                    <a:pt x="7586" y="1345"/>
                    <a:pt x="6242" y="577"/>
                  </a:cubicBezTo>
                  <a:cubicBezTo>
                    <a:pt x="5554" y="193"/>
                    <a:pt x="4666" y="1"/>
                    <a:pt x="378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6"/>
            <p:cNvSpPr/>
            <p:nvPr/>
          </p:nvSpPr>
          <p:spPr>
            <a:xfrm>
              <a:off x="2095275" y="2809275"/>
              <a:ext cx="175250" cy="102250"/>
            </a:xfrm>
            <a:custGeom>
              <a:avLst/>
              <a:gdLst/>
              <a:ahLst/>
              <a:cxnLst/>
              <a:rect l="l" t="t" r="r" b="b"/>
              <a:pathLst>
                <a:path w="7010" h="4090" extrusionOk="0">
                  <a:moveTo>
                    <a:pt x="3489" y="89"/>
                  </a:moveTo>
                  <a:cubicBezTo>
                    <a:pt x="4385" y="89"/>
                    <a:pt x="5249" y="281"/>
                    <a:pt x="5921" y="665"/>
                  </a:cubicBezTo>
                  <a:cubicBezTo>
                    <a:pt x="6561" y="1049"/>
                    <a:pt x="6913" y="1529"/>
                    <a:pt x="6913" y="2041"/>
                  </a:cubicBezTo>
                  <a:cubicBezTo>
                    <a:pt x="6913" y="2553"/>
                    <a:pt x="6561" y="3065"/>
                    <a:pt x="5953" y="3417"/>
                  </a:cubicBezTo>
                  <a:cubicBezTo>
                    <a:pt x="5281" y="3817"/>
                    <a:pt x="4401" y="4017"/>
                    <a:pt x="3521" y="4017"/>
                  </a:cubicBezTo>
                  <a:cubicBezTo>
                    <a:pt x="2641" y="4017"/>
                    <a:pt x="1760" y="3817"/>
                    <a:pt x="1088" y="3417"/>
                  </a:cubicBezTo>
                  <a:cubicBezTo>
                    <a:pt x="448" y="3065"/>
                    <a:pt x="96" y="2553"/>
                    <a:pt x="96" y="2041"/>
                  </a:cubicBezTo>
                  <a:cubicBezTo>
                    <a:pt x="96" y="1529"/>
                    <a:pt x="448" y="1049"/>
                    <a:pt x="1056" y="665"/>
                  </a:cubicBezTo>
                  <a:cubicBezTo>
                    <a:pt x="1728" y="281"/>
                    <a:pt x="2625" y="89"/>
                    <a:pt x="3489" y="89"/>
                  </a:cubicBezTo>
                  <a:close/>
                  <a:moveTo>
                    <a:pt x="3501" y="1"/>
                  </a:moveTo>
                  <a:cubicBezTo>
                    <a:pt x="2609" y="1"/>
                    <a:pt x="1712" y="201"/>
                    <a:pt x="1024" y="601"/>
                  </a:cubicBezTo>
                  <a:cubicBezTo>
                    <a:pt x="384" y="985"/>
                    <a:pt x="0" y="1497"/>
                    <a:pt x="0" y="2041"/>
                  </a:cubicBezTo>
                  <a:cubicBezTo>
                    <a:pt x="32" y="2585"/>
                    <a:pt x="384" y="3097"/>
                    <a:pt x="1056" y="3513"/>
                  </a:cubicBezTo>
                  <a:cubicBezTo>
                    <a:pt x="1728" y="3897"/>
                    <a:pt x="2625" y="4089"/>
                    <a:pt x="3521" y="4089"/>
                  </a:cubicBezTo>
                  <a:cubicBezTo>
                    <a:pt x="4417" y="4089"/>
                    <a:pt x="5313" y="3897"/>
                    <a:pt x="5985" y="3481"/>
                  </a:cubicBezTo>
                  <a:cubicBezTo>
                    <a:pt x="6625" y="3097"/>
                    <a:pt x="7009" y="2585"/>
                    <a:pt x="7009" y="2041"/>
                  </a:cubicBezTo>
                  <a:cubicBezTo>
                    <a:pt x="7009" y="1497"/>
                    <a:pt x="6625" y="985"/>
                    <a:pt x="5953" y="601"/>
                  </a:cubicBezTo>
                  <a:cubicBezTo>
                    <a:pt x="5281" y="201"/>
                    <a:pt x="4393" y="1"/>
                    <a:pt x="350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6"/>
            <p:cNvSpPr/>
            <p:nvPr/>
          </p:nvSpPr>
          <p:spPr>
            <a:xfrm>
              <a:off x="2108875" y="2821675"/>
              <a:ext cx="148050" cy="78050"/>
            </a:xfrm>
            <a:custGeom>
              <a:avLst/>
              <a:gdLst/>
              <a:ahLst/>
              <a:cxnLst/>
              <a:rect l="l" t="t" r="r" b="b"/>
              <a:pathLst>
                <a:path w="5922" h="3122" extrusionOk="0">
                  <a:moveTo>
                    <a:pt x="2961" y="1"/>
                  </a:moveTo>
                  <a:cubicBezTo>
                    <a:pt x="2273" y="1"/>
                    <a:pt x="1584" y="153"/>
                    <a:pt x="1056" y="457"/>
                  </a:cubicBezTo>
                  <a:cubicBezTo>
                    <a:pt x="0" y="1065"/>
                    <a:pt x="0" y="2057"/>
                    <a:pt x="1056" y="2665"/>
                  </a:cubicBezTo>
                  <a:cubicBezTo>
                    <a:pt x="1584" y="2969"/>
                    <a:pt x="2281" y="3121"/>
                    <a:pt x="2977" y="3121"/>
                  </a:cubicBezTo>
                  <a:cubicBezTo>
                    <a:pt x="3673" y="3121"/>
                    <a:pt x="4369" y="2969"/>
                    <a:pt x="4897" y="2665"/>
                  </a:cubicBezTo>
                  <a:cubicBezTo>
                    <a:pt x="5921" y="2057"/>
                    <a:pt x="5921" y="1065"/>
                    <a:pt x="4865" y="457"/>
                  </a:cubicBezTo>
                  <a:cubicBezTo>
                    <a:pt x="4337" y="153"/>
                    <a:pt x="3649" y="1"/>
                    <a:pt x="296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6"/>
            <p:cNvSpPr/>
            <p:nvPr/>
          </p:nvSpPr>
          <p:spPr>
            <a:xfrm>
              <a:off x="2114475" y="2820275"/>
              <a:ext cx="136850" cy="80050"/>
            </a:xfrm>
            <a:custGeom>
              <a:avLst/>
              <a:gdLst/>
              <a:ahLst/>
              <a:cxnLst/>
              <a:rect l="l" t="t" r="r" b="b"/>
              <a:pathLst>
                <a:path w="5474" h="3202" extrusionOk="0">
                  <a:moveTo>
                    <a:pt x="2721" y="65"/>
                  </a:moveTo>
                  <a:cubicBezTo>
                    <a:pt x="3425" y="65"/>
                    <a:pt x="4097" y="225"/>
                    <a:pt x="4641" y="545"/>
                  </a:cubicBezTo>
                  <a:cubicBezTo>
                    <a:pt x="5121" y="833"/>
                    <a:pt x="5409" y="1185"/>
                    <a:pt x="5409" y="1601"/>
                  </a:cubicBezTo>
                  <a:cubicBezTo>
                    <a:pt x="5409" y="2017"/>
                    <a:pt x="5121" y="2401"/>
                    <a:pt x="4641" y="2689"/>
                  </a:cubicBezTo>
                  <a:cubicBezTo>
                    <a:pt x="4113" y="2993"/>
                    <a:pt x="3425" y="3145"/>
                    <a:pt x="2741" y="3145"/>
                  </a:cubicBezTo>
                  <a:cubicBezTo>
                    <a:pt x="2057" y="3145"/>
                    <a:pt x="1376" y="2993"/>
                    <a:pt x="864" y="2689"/>
                  </a:cubicBezTo>
                  <a:cubicBezTo>
                    <a:pt x="352" y="2401"/>
                    <a:pt x="64" y="2017"/>
                    <a:pt x="64" y="1601"/>
                  </a:cubicBezTo>
                  <a:cubicBezTo>
                    <a:pt x="64" y="1185"/>
                    <a:pt x="352" y="833"/>
                    <a:pt x="832" y="545"/>
                  </a:cubicBezTo>
                  <a:cubicBezTo>
                    <a:pt x="1344" y="225"/>
                    <a:pt x="2049" y="65"/>
                    <a:pt x="2721" y="65"/>
                  </a:cubicBezTo>
                  <a:close/>
                  <a:moveTo>
                    <a:pt x="2725" y="1"/>
                  </a:moveTo>
                  <a:cubicBezTo>
                    <a:pt x="2025" y="1"/>
                    <a:pt x="1328" y="161"/>
                    <a:pt x="800" y="481"/>
                  </a:cubicBezTo>
                  <a:cubicBezTo>
                    <a:pt x="288" y="769"/>
                    <a:pt x="0" y="1185"/>
                    <a:pt x="0" y="1601"/>
                  </a:cubicBezTo>
                  <a:cubicBezTo>
                    <a:pt x="0" y="2049"/>
                    <a:pt x="288" y="2433"/>
                    <a:pt x="800" y="2753"/>
                  </a:cubicBezTo>
                  <a:cubicBezTo>
                    <a:pt x="1344" y="3041"/>
                    <a:pt x="2049" y="3201"/>
                    <a:pt x="2753" y="3201"/>
                  </a:cubicBezTo>
                  <a:cubicBezTo>
                    <a:pt x="3457" y="3201"/>
                    <a:pt x="4161" y="3041"/>
                    <a:pt x="4673" y="2753"/>
                  </a:cubicBezTo>
                  <a:cubicBezTo>
                    <a:pt x="5185" y="2433"/>
                    <a:pt x="5473" y="2049"/>
                    <a:pt x="5473" y="1601"/>
                  </a:cubicBezTo>
                  <a:cubicBezTo>
                    <a:pt x="5473" y="1185"/>
                    <a:pt x="5185" y="769"/>
                    <a:pt x="4673" y="481"/>
                  </a:cubicBezTo>
                  <a:cubicBezTo>
                    <a:pt x="4129" y="161"/>
                    <a:pt x="3425" y="1"/>
                    <a:pt x="272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6"/>
            <p:cNvSpPr/>
            <p:nvPr/>
          </p:nvSpPr>
          <p:spPr>
            <a:xfrm>
              <a:off x="2260900" y="28867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lnTo>
                    <a:pt x="64" y="416"/>
                  </a:ln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6"/>
            <p:cNvSpPr/>
            <p:nvPr/>
          </p:nvSpPr>
          <p:spPr>
            <a:xfrm>
              <a:off x="2182475" y="29187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56"/>
            <p:cNvSpPr/>
            <p:nvPr/>
          </p:nvSpPr>
          <p:spPr>
            <a:xfrm>
              <a:off x="2197675" y="2917100"/>
              <a:ext cx="1625" cy="12025"/>
            </a:xfrm>
            <a:custGeom>
              <a:avLst/>
              <a:gdLst/>
              <a:ahLst/>
              <a:cxnLst/>
              <a:rect l="l" t="t" r="r" b="b"/>
              <a:pathLst>
                <a:path w="65" h="481" extrusionOk="0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417"/>
                  </a:lnTo>
                  <a:cubicBezTo>
                    <a:pt x="1" y="449"/>
                    <a:pt x="1" y="481"/>
                    <a:pt x="33" y="481"/>
                  </a:cubicBezTo>
                  <a:cubicBezTo>
                    <a:pt x="65" y="481"/>
                    <a:pt x="65" y="449"/>
                    <a:pt x="65" y="417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56"/>
            <p:cNvSpPr/>
            <p:nvPr/>
          </p:nvSpPr>
          <p:spPr>
            <a:xfrm>
              <a:off x="2212875" y="291550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97" y="449"/>
                    <a:pt x="97" y="417"/>
                  </a:cubicBezTo>
                  <a:lnTo>
                    <a:pt x="97" y="32"/>
                  </a:lnTo>
                  <a:cubicBezTo>
                    <a:pt x="97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56"/>
            <p:cNvSpPr/>
            <p:nvPr/>
          </p:nvSpPr>
          <p:spPr>
            <a:xfrm>
              <a:off x="2227300" y="29107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56"/>
            <p:cNvSpPr/>
            <p:nvPr/>
          </p:nvSpPr>
          <p:spPr>
            <a:xfrm>
              <a:off x="2239300" y="2903500"/>
              <a:ext cx="1625" cy="12025"/>
            </a:xfrm>
            <a:custGeom>
              <a:avLst/>
              <a:gdLst/>
              <a:ahLst/>
              <a:cxnLst/>
              <a:rect l="l" t="t" r="r" b="b"/>
              <a:pathLst>
                <a:path w="65" h="481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416"/>
                  </a:lnTo>
                  <a:cubicBezTo>
                    <a:pt x="0" y="448"/>
                    <a:pt x="0" y="480"/>
                    <a:pt x="32" y="480"/>
                  </a:cubicBezTo>
                  <a:cubicBezTo>
                    <a:pt x="64" y="480"/>
                    <a:pt x="64" y="448"/>
                    <a:pt x="64" y="416"/>
                  </a:cubicBezTo>
                  <a:lnTo>
                    <a:pt x="64" y="64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56"/>
            <p:cNvSpPr/>
            <p:nvPr/>
          </p:nvSpPr>
          <p:spPr>
            <a:xfrm>
              <a:off x="2250500" y="28963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0" y="448"/>
                    <a:pt x="32" y="448"/>
                  </a:cubicBezTo>
                  <a:cubicBezTo>
                    <a:pt x="64" y="448"/>
                    <a:pt x="64" y="448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56"/>
            <p:cNvSpPr/>
            <p:nvPr/>
          </p:nvSpPr>
          <p:spPr>
            <a:xfrm>
              <a:off x="2104075" y="28867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56"/>
            <p:cNvSpPr/>
            <p:nvPr/>
          </p:nvSpPr>
          <p:spPr>
            <a:xfrm>
              <a:off x="2167275" y="2917100"/>
              <a:ext cx="1625" cy="12025"/>
            </a:xfrm>
            <a:custGeom>
              <a:avLst/>
              <a:gdLst/>
              <a:ahLst/>
              <a:cxnLst/>
              <a:rect l="l" t="t" r="r" b="b"/>
              <a:pathLst>
                <a:path w="65" h="481" extrusionOk="0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417"/>
                  </a:lnTo>
                  <a:cubicBezTo>
                    <a:pt x="1" y="449"/>
                    <a:pt x="1" y="481"/>
                    <a:pt x="33" y="481"/>
                  </a:cubicBezTo>
                  <a:cubicBezTo>
                    <a:pt x="65" y="481"/>
                    <a:pt x="65" y="449"/>
                    <a:pt x="65" y="417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56"/>
            <p:cNvSpPr/>
            <p:nvPr/>
          </p:nvSpPr>
          <p:spPr>
            <a:xfrm>
              <a:off x="2151275" y="291550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96" y="449"/>
                    <a:pt x="96" y="417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56"/>
            <p:cNvSpPr/>
            <p:nvPr/>
          </p:nvSpPr>
          <p:spPr>
            <a:xfrm>
              <a:off x="2137675" y="29107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lnTo>
                    <a:pt x="64" y="416"/>
                  </a:ln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56"/>
            <p:cNvSpPr/>
            <p:nvPr/>
          </p:nvSpPr>
          <p:spPr>
            <a:xfrm>
              <a:off x="2125675" y="2903500"/>
              <a:ext cx="1625" cy="12025"/>
            </a:xfrm>
            <a:custGeom>
              <a:avLst/>
              <a:gdLst/>
              <a:ahLst/>
              <a:cxnLst/>
              <a:rect l="l" t="t" r="r" b="b"/>
              <a:pathLst>
                <a:path w="65" h="481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416"/>
                  </a:lnTo>
                  <a:cubicBezTo>
                    <a:pt x="0" y="448"/>
                    <a:pt x="0" y="480"/>
                    <a:pt x="32" y="480"/>
                  </a:cubicBezTo>
                  <a:cubicBezTo>
                    <a:pt x="32" y="480"/>
                    <a:pt x="64" y="448"/>
                    <a:pt x="64" y="416"/>
                  </a:cubicBezTo>
                  <a:lnTo>
                    <a:pt x="64" y="64"/>
                  </a:lnTo>
                  <a:cubicBezTo>
                    <a:pt x="64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56"/>
            <p:cNvSpPr/>
            <p:nvPr/>
          </p:nvSpPr>
          <p:spPr>
            <a:xfrm>
              <a:off x="2114475" y="28963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0" y="448"/>
                    <a:pt x="32" y="448"/>
                  </a:cubicBezTo>
                  <a:cubicBezTo>
                    <a:pt x="64" y="448"/>
                    <a:pt x="64" y="448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56"/>
            <p:cNvSpPr/>
            <p:nvPr/>
          </p:nvSpPr>
          <p:spPr>
            <a:xfrm>
              <a:off x="2140075" y="2834675"/>
              <a:ext cx="88050" cy="51250"/>
            </a:xfrm>
            <a:custGeom>
              <a:avLst/>
              <a:gdLst/>
              <a:ahLst/>
              <a:cxnLst/>
              <a:rect l="l" t="t" r="r" b="b"/>
              <a:pathLst>
                <a:path w="3522" h="2050" extrusionOk="0">
                  <a:moveTo>
                    <a:pt x="769" y="1"/>
                  </a:moveTo>
                  <a:lnTo>
                    <a:pt x="512" y="161"/>
                  </a:lnTo>
                  <a:lnTo>
                    <a:pt x="897" y="385"/>
                  </a:lnTo>
                  <a:cubicBezTo>
                    <a:pt x="865" y="417"/>
                    <a:pt x="801" y="417"/>
                    <a:pt x="769" y="449"/>
                  </a:cubicBezTo>
                  <a:cubicBezTo>
                    <a:pt x="737" y="481"/>
                    <a:pt x="673" y="513"/>
                    <a:pt x="641" y="545"/>
                  </a:cubicBezTo>
                  <a:lnTo>
                    <a:pt x="256" y="321"/>
                  </a:lnTo>
                  <a:lnTo>
                    <a:pt x="0" y="449"/>
                  </a:lnTo>
                  <a:lnTo>
                    <a:pt x="448" y="705"/>
                  </a:lnTo>
                  <a:cubicBezTo>
                    <a:pt x="160" y="1057"/>
                    <a:pt x="288" y="1505"/>
                    <a:pt x="769" y="1793"/>
                  </a:cubicBezTo>
                  <a:cubicBezTo>
                    <a:pt x="1057" y="1953"/>
                    <a:pt x="1441" y="2049"/>
                    <a:pt x="1825" y="2049"/>
                  </a:cubicBezTo>
                  <a:lnTo>
                    <a:pt x="1825" y="1793"/>
                  </a:lnTo>
                  <a:cubicBezTo>
                    <a:pt x="1569" y="1793"/>
                    <a:pt x="1281" y="1729"/>
                    <a:pt x="1089" y="1601"/>
                  </a:cubicBezTo>
                  <a:cubicBezTo>
                    <a:pt x="769" y="1409"/>
                    <a:pt x="673" y="1153"/>
                    <a:pt x="801" y="929"/>
                  </a:cubicBezTo>
                  <a:lnTo>
                    <a:pt x="801" y="929"/>
                  </a:lnTo>
                  <a:lnTo>
                    <a:pt x="1537" y="1345"/>
                  </a:lnTo>
                  <a:lnTo>
                    <a:pt x="1793" y="1185"/>
                  </a:lnTo>
                  <a:lnTo>
                    <a:pt x="961" y="737"/>
                  </a:lnTo>
                  <a:cubicBezTo>
                    <a:pt x="993" y="705"/>
                    <a:pt x="1025" y="673"/>
                    <a:pt x="1089" y="641"/>
                  </a:cubicBezTo>
                  <a:cubicBezTo>
                    <a:pt x="1121" y="609"/>
                    <a:pt x="1185" y="609"/>
                    <a:pt x="1217" y="577"/>
                  </a:cubicBezTo>
                  <a:lnTo>
                    <a:pt x="2049" y="1057"/>
                  </a:lnTo>
                  <a:lnTo>
                    <a:pt x="2273" y="897"/>
                  </a:lnTo>
                  <a:lnTo>
                    <a:pt x="1537" y="481"/>
                  </a:lnTo>
                  <a:cubicBezTo>
                    <a:pt x="1663" y="462"/>
                    <a:pt x="1792" y="451"/>
                    <a:pt x="1919" y="451"/>
                  </a:cubicBezTo>
                  <a:cubicBezTo>
                    <a:pt x="2212" y="451"/>
                    <a:pt x="2498" y="507"/>
                    <a:pt x="2721" y="641"/>
                  </a:cubicBezTo>
                  <a:cubicBezTo>
                    <a:pt x="2945" y="769"/>
                    <a:pt x="3041" y="929"/>
                    <a:pt x="3073" y="1057"/>
                  </a:cubicBezTo>
                  <a:lnTo>
                    <a:pt x="3521" y="1057"/>
                  </a:lnTo>
                  <a:cubicBezTo>
                    <a:pt x="3489" y="833"/>
                    <a:pt x="3329" y="609"/>
                    <a:pt x="3041" y="449"/>
                  </a:cubicBezTo>
                  <a:cubicBezTo>
                    <a:pt x="2726" y="272"/>
                    <a:pt x="2325" y="179"/>
                    <a:pt x="1930" y="179"/>
                  </a:cubicBezTo>
                  <a:cubicBezTo>
                    <a:pt x="1683" y="179"/>
                    <a:pt x="1438" y="215"/>
                    <a:pt x="1217" y="289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56"/>
            <p:cNvSpPr/>
            <p:nvPr/>
          </p:nvSpPr>
          <p:spPr>
            <a:xfrm>
              <a:off x="2139275" y="2833875"/>
              <a:ext cx="89650" cy="52850"/>
            </a:xfrm>
            <a:custGeom>
              <a:avLst/>
              <a:gdLst/>
              <a:ahLst/>
              <a:cxnLst/>
              <a:rect l="l" t="t" r="r" b="b"/>
              <a:pathLst>
                <a:path w="3586" h="2114" extrusionOk="0">
                  <a:moveTo>
                    <a:pt x="769" y="97"/>
                  </a:moveTo>
                  <a:lnTo>
                    <a:pt x="1217" y="353"/>
                  </a:lnTo>
                  <a:lnTo>
                    <a:pt x="1249" y="353"/>
                  </a:lnTo>
                  <a:cubicBezTo>
                    <a:pt x="1472" y="294"/>
                    <a:pt x="1712" y="266"/>
                    <a:pt x="1949" y="266"/>
                  </a:cubicBezTo>
                  <a:cubicBezTo>
                    <a:pt x="2358" y="266"/>
                    <a:pt x="2757" y="351"/>
                    <a:pt x="3041" y="513"/>
                  </a:cubicBezTo>
                  <a:cubicBezTo>
                    <a:pt x="3297" y="673"/>
                    <a:pt x="3457" y="865"/>
                    <a:pt x="3521" y="1057"/>
                  </a:cubicBezTo>
                  <a:lnTo>
                    <a:pt x="3137" y="1057"/>
                  </a:lnTo>
                  <a:cubicBezTo>
                    <a:pt x="3105" y="897"/>
                    <a:pt x="2977" y="769"/>
                    <a:pt x="2785" y="641"/>
                  </a:cubicBezTo>
                  <a:cubicBezTo>
                    <a:pt x="2548" y="522"/>
                    <a:pt x="2222" y="456"/>
                    <a:pt x="1900" y="456"/>
                  </a:cubicBezTo>
                  <a:cubicBezTo>
                    <a:pt x="1788" y="456"/>
                    <a:pt x="1676" y="464"/>
                    <a:pt x="1569" y="481"/>
                  </a:cubicBezTo>
                  <a:cubicBezTo>
                    <a:pt x="1569" y="481"/>
                    <a:pt x="1537" y="481"/>
                    <a:pt x="1537" y="513"/>
                  </a:cubicBezTo>
                  <a:cubicBezTo>
                    <a:pt x="1537" y="513"/>
                    <a:pt x="1537" y="545"/>
                    <a:pt x="1569" y="545"/>
                  </a:cubicBezTo>
                  <a:lnTo>
                    <a:pt x="2241" y="929"/>
                  </a:lnTo>
                  <a:lnTo>
                    <a:pt x="2049" y="1025"/>
                  </a:lnTo>
                  <a:lnTo>
                    <a:pt x="1249" y="577"/>
                  </a:lnTo>
                  <a:lnTo>
                    <a:pt x="1217" y="577"/>
                  </a:lnTo>
                  <a:cubicBezTo>
                    <a:pt x="1185" y="609"/>
                    <a:pt x="1121" y="609"/>
                    <a:pt x="1089" y="641"/>
                  </a:cubicBezTo>
                  <a:cubicBezTo>
                    <a:pt x="1057" y="673"/>
                    <a:pt x="993" y="705"/>
                    <a:pt x="961" y="737"/>
                  </a:cubicBezTo>
                  <a:lnTo>
                    <a:pt x="961" y="769"/>
                  </a:lnTo>
                  <a:lnTo>
                    <a:pt x="961" y="801"/>
                  </a:lnTo>
                  <a:lnTo>
                    <a:pt x="1729" y="1217"/>
                  </a:lnTo>
                  <a:lnTo>
                    <a:pt x="1537" y="1313"/>
                  </a:lnTo>
                  <a:lnTo>
                    <a:pt x="833" y="929"/>
                  </a:lnTo>
                  <a:cubicBezTo>
                    <a:pt x="833" y="929"/>
                    <a:pt x="818" y="915"/>
                    <a:pt x="809" y="915"/>
                  </a:cubicBezTo>
                  <a:cubicBezTo>
                    <a:pt x="804" y="915"/>
                    <a:pt x="801" y="918"/>
                    <a:pt x="801" y="929"/>
                  </a:cubicBezTo>
                  <a:lnTo>
                    <a:pt x="769" y="929"/>
                  </a:lnTo>
                  <a:cubicBezTo>
                    <a:pt x="640" y="1185"/>
                    <a:pt x="769" y="1473"/>
                    <a:pt x="1089" y="1665"/>
                  </a:cubicBezTo>
                  <a:cubicBezTo>
                    <a:pt x="1281" y="1761"/>
                    <a:pt x="1537" y="1857"/>
                    <a:pt x="1793" y="1857"/>
                  </a:cubicBezTo>
                  <a:lnTo>
                    <a:pt x="1793" y="2049"/>
                  </a:lnTo>
                  <a:cubicBezTo>
                    <a:pt x="1441" y="2017"/>
                    <a:pt x="1057" y="1921"/>
                    <a:pt x="801" y="1793"/>
                  </a:cubicBezTo>
                  <a:cubicBezTo>
                    <a:pt x="544" y="1633"/>
                    <a:pt x="384" y="1441"/>
                    <a:pt x="352" y="1249"/>
                  </a:cubicBezTo>
                  <a:cubicBezTo>
                    <a:pt x="320" y="1089"/>
                    <a:pt x="384" y="929"/>
                    <a:pt x="480" y="769"/>
                  </a:cubicBezTo>
                  <a:cubicBezTo>
                    <a:pt x="512" y="769"/>
                    <a:pt x="512" y="769"/>
                    <a:pt x="512" y="737"/>
                  </a:cubicBezTo>
                  <a:lnTo>
                    <a:pt x="480" y="705"/>
                  </a:lnTo>
                  <a:lnTo>
                    <a:pt x="96" y="481"/>
                  </a:lnTo>
                  <a:lnTo>
                    <a:pt x="256" y="385"/>
                  </a:lnTo>
                  <a:lnTo>
                    <a:pt x="640" y="609"/>
                  </a:lnTo>
                  <a:lnTo>
                    <a:pt x="673" y="609"/>
                  </a:lnTo>
                  <a:cubicBezTo>
                    <a:pt x="705" y="577"/>
                    <a:pt x="769" y="545"/>
                    <a:pt x="801" y="513"/>
                  </a:cubicBezTo>
                  <a:cubicBezTo>
                    <a:pt x="833" y="513"/>
                    <a:pt x="897" y="481"/>
                    <a:pt x="929" y="449"/>
                  </a:cubicBezTo>
                  <a:cubicBezTo>
                    <a:pt x="929" y="449"/>
                    <a:pt x="961" y="449"/>
                    <a:pt x="961" y="417"/>
                  </a:cubicBezTo>
                  <a:lnTo>
                    <a:pt x="929" y="385"/>
                  </a:lnTo>
                  <a:lnTo>
                    <a:pt x="608" y="193"/>
                  </a:lnTo>
                  <a:lnTo>
                    <a:pt x="769" y="97"/>
                  </a:lnTo>
                  <a:close/>
                  <a:moveTo>
                    <a:pt x="769" y="1"/>
                  </a:moveTo>
                  <a:lnTo>
                    <a:pt x="512" y="161"/>
                  </a:lnTo>
                  <a:lnTo>
                    <a:pt x="480" y="193"/>
                  </a:lnTo>
                  <a:cubicBezTo>
                    <a:pt x="480" y="193"/>
                    <a:pt x="480" y="225"/>
                    <a:pt x="512" y="225"/>
                  </a:cubicBezTo>
                  <a:lnTo>
                    <a:pt x="833" y="417"/>
                  </a:lnTo>
                  <a:cubicBezTo>
                    <a:pt x="801" y="417"/>
                    <a:pt x="801" y="449"/>
                    <a:pt x="769" y="449"/>
                  </a:cubicBezTo>
                  <a:cubicBezTo>
                    <a:pt x="737" y="481"/>
                    <a:pt x="705" y="481"/>
                    <a:pt x="673" y="513"/>
                  </a:cubicBezTo>
                  <a:lnTo>
                    <a:pt x="288" y="321"/>
                  </a:lnTo>
                  <a:cubicBezTo>
                    <a:pt x="288" y="305"/>
                    <a:pt x="280" y="297"/>
                    <a:pt x="272" y="297"/>
                  </a:cubicBezTo>
                  <a:cubicBezTo>
                    <a:pt x="264" y="297"/>
                    <a:pt x="256" y="305"/>
                    <a:pt x="256" y="321"/>
                  </a:cubicBezTo>
                  <a:lnTo>
                    <a:pt x="0" y="449"/>
                  </a:lnTo>
                  <a:lnTo>
                    <a:pt x="0" y="481"/>
                  </a:lnTo>
                  <a:lnTo>
                    <a:pt x="0" y="513"/>
                  </a:lnTo>
                  <a:lnTo>
                    <a:pt x="416" y="769"/>
                  </a:lnTo>
                  <a:cubicBezTo>
                    <a:pt x="288" y="929"/>
                    <a:pt x="256" y="1089"/>
                    <a:pt x="288" y="1249"/>
                  </a:cubicBezTo>
                  <a:cubicBezTo>
                    <a:pt x="320" y="1473"/>
                    <a:pt x="512" y="1697"/>
                    <a:pt x="769" y="1857"/>
                  </a:cubicBezTo>
                  <a:cubicBezTo>
                    <a:pt x="1057" y="2017"/>
                    <a:pt x="1441" y="2113"/>
                    <a:pt x="1857" y="2113"/>
                  </a:cubicBezTo>
                  <a:lnTo>
                    <a:pt x="1889" y="2113"/>
                  </a:lnTo>
                  <a:lnTo>
                    <a:pt x="1889" y="2081"/>
                  </a:lnTo>
                  <a:lnTo>
                    <a:pt x="1889" y="1825"/>
                  </a:lnTo>
                  <a:cubicBezTo>
                    <a:pt x="1889" y="1793"/>
                    <a:pt x="1857" y="1793"/>
                    <a:pt x="1857" y="1793"/>
                  </a:cubicBezTo>
                  <a:cubicBezTo>
                    <a:pt x="1569" y="1761"/>
                    <a:pt x="1313" y="1697"/>
                    <a:pt x="1121" y="1601"/>
                  </a:cubicBezTo>
                  <a:cubicBezTo>
                    <a:pt x="865" y="1441"/>
                    <a:pt x="737" y="1217"/>
                    <a:pt x="833" y="993"/>
                  </a:cubicBezTo>
                  <a:lnTo>
                    <a:pt x="833" y="993"/>
                  </a:lnTo>
                  <a:lnTo>
                    <a:pt x="1537" y="1409"/>
                  </a:lnTo>
                  <a:lnTo>
                    <a:pt x="1569" y="1409"/>
                  </a:lnTo>
                  <a:lnTo>
                    <a:pt x="1825" y="1249"/>
                  </a:lnTo>
                  <a:lnTo>
                    <a:pt x="1825" y="1217"/>
                  </a:lnTo>
                  <a:lnTo>
                    <a:pt x="1825" y="1185"/>
                  </a:lnTo>
                  <a:lnTo>
                    <a:pt x="1057" y="737"/>
                  </a:lnTo>
                  <a:cubicBezTo>
                    <a:pt x="1057" y="737"/>
                    <a:pt x="1089" y="705"/>
                    <a:pt x="1121" y="705"/>
                  </a:cubicBezTo>
                  <a:cubicBezTo>
                    <a:pt x="1153" y="673"/>
                    <a:pt x="1185" y="673"/>
                    <a:pt x="1217" y="641"/>
                  </a:cubicBezTo>
                  <a:lnTo>
                    <a:pt x="2049" y="1089"/>
                  </a:lnTo>
                  <a:cubicBezTo>
                    <a:pt x="2049" y="1105"/>
                    <a:pt x="2049" y="1113"/>
                    <a:pt x="2053" y="1113"/>
                  </a:cubicBezTo>
                  <a:cubicBezTo>
                    <a:pt x="2057" y="1113"/>
                    <a:pt x="2065" y="1105"/>
                    <a:pt x="2081" y="1089"/>
                  </a:cubicBezTo>
                  <a:lnTo>
                    <a:pt x="2337" y="961"/>
                  </a:lnTo>
                  <a:lnTo>
                    <a:pt x="2337" y="929"/>
                  </a:lnTo>
                  <a:lnTo>
                    <a:pt x="2337" y="897"/>
                  </a:lnTo>
                  <a:lnTo>
                    <a:pt x="1665" y="513"/>
                  </a:lnTo>
                  <a:cubicBezTo>
                    <a:pt x="1747" y="499"/>
                    <a:pt x="1830" y="493"/>
                    <a:pt x="1913" y="493"/>
                  </a:cubicBezTo>
                  <a:cubicBezTo>
                    <a:pt x="2219" y="493"/>
                    <a:pt x="2520" y="579"/>
                    <a:pt x="2721" y="705"/>
                  </a:cubicBezTo>
                  <a:cubicBezTo>
                    <a:pt x="2913" y="801"/>
                    <a:pt x="3041" y="929"/>
                    <a:pt x="3041" y="1089"/>
                  </a:cubicBezTo>
                  <a:cubicBezTo>
                    <a:pt x="3073" y="1121"/>
                    <a:pt x="3073" y="1121"/>
                    <a:pt x="3105" y="1121"/>
                  </a:cubicBezTo>
                  <a:lnTo>
                    <a:pt x="3553" y="1121"/>
                  </a:lnTo>
                  <a:lnTo>
                    <a:pt x="3585" y="1089"/>
                  </a:lnTo>
                  <a:cubicBezTo>
                    <a:pt x="3553" y="833"/>
                    <a:pt x="3361" y="609"/>
                    <a:pt x="3073" y="449"/>
                  </a:cubicBezTo>
                  <a:cubicBezTo>
                    <a:pt x="2764" y="264"/>
                    <a:pt x="2350" y="171"/>
                    <a:pt x="1923" y="171"/>
                  </a:cubicBezTo>
                  <a:cubicBezTo>
                    <a:pt x="1686" y="171"/>
                    <a:pt x="1445" y="200"/>
                    <a:pt x="1217" y="257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56"/>
            <p:cNvSpPr/>
            <p:nvPr/>
          </p:nvSpPr>
          <p:spPr>
            <a:xfrm>
              <a:off x="2344900" y="3043525"/>
              <a:ext cx="173675" cy="76625"/>
            </a:xfrm>
            <a:custGeom>
              <a:avLst/>
              <a:gdLst/>
              <a:ahLst/>
              <a:cxnLst/>
              <a:rect l="l" t="t" r="r" b="b"/>
              <a:pathLst>
                <a:path w="6947" h="3065" extrusionOk="0">
                  <a:moveTo>
                    <a:pt x="1" y="0"/>
                  </a:moveTo>
                  <a:lnTo>
                    <a:pt x="1" y="1057"/>
                  </a:lnTo>
                  <a:cubicBezTo>
                    <a:pt x="1" y="1569"/>
                    <a:pt x="353" y="2081"/>
                    <a:pt x="1025" y="2465"/>
                  </a:cubicBezTo>
                  <a:cubicBezTo>
                    <a:pt x="1185" y="2561"/>
                    <a:pt x="1345" y="2625"/>
                    <a:pt x="1537" y="2721"/>
                  </a:cubicBezTo>
                  <a:cubicBezTo>
                    <a:pt x="1665" y="2753"/>
                    <a:pt x="1793" y="2817"/>
                    <a:pt x="1953" y="2849"/>
                  </a:cubicBezTo>
                  <a:cubicBezTo>
                    <a:pt x="2081" y="2881"/>
                    <a:pt x="2177" y="2913"/>
                    <a:pt x="2305" y="2945"/>
                  </a:cubicBezTo>
                  <a:cubicBezTo>
                    <a:pt x="2433" y="2977"/>
                    <a:pt x="2529" y="2977"/>
                    <a:pt x="2657" y="3009"/>
                  </a:cubicBezTo>
                  <a:cubicBezTo>
                    <a:pt x="2753" y="3009"/>
                    <a:pt x="2881" y="3041"/>
                    <a:pt x="2977" y="3041"/>
                  </a:cubicBezTo>
                  <a:lnTo>
                    <a:pt x="3330" y="3041"/>
                  </a:lnTo>
                  <a:cubicBezTo>
                    <a:pt x="3394" y="3057"/>
                    <a:pt x="3450" y="3065"/>
                    <a:pt x="3506" y="3065"/>
                  </a:cubicBezTo>
                  <a:cubicBezTo>
                    <a:pt x="3562" y="3065"/>
                    <a:pt x="3618" y="3057"/>
                    <a:pt x="3682" y="3041"/>
                  </a:cubicBezTo>
                  <a:lnTo>
                    <a:pt x="4066" y="3041"/>
                  </a:lnTo>
                  <a:cubicBezTo>
                    <a:pt x="4226" y="3009"/>
                    <a:pt x="4354" y="3009"/>
                    <a:pt x="4514" y="2977"/>
                  </a:cubicBezTo>
                  <a:cubicBezTo>
                    <a:pt x="4738" y="2945"/>
                    <a:pt x="4962" y="2881"/>
                    <a:pt x="5154" y="2817"/>
                  </a:cubicBezTo>
                  <a:cubicBezTo>
                    <a:pt x="5442" y="2721"/>
                    <a:pt x="5698" y="2593"/>
                    <a:pt x="5922" y="2465"/>
                  </a:cubicBezTo>
                  <a:lnTo>
                    <a:pt x="5954" y="2465"/>
                  </a:lnTo>
                  <a:cubicBezTo>
                    <a:pt x="6146" y="2337"/>
                    <a:pt x="6274" y="2241"/>
                    <a:pt x="6402" y="2113"/>
                  </a:cubicBezTo>
                  <a:cubicBezTo>
                    <a:pt x="6498" y="2049"/>
                    <a:pt x="6562" y="1985"/>
                    <a:pt x="6626" y="1889"/>
                  </a:cubicBezTo>
                  <a:cubicBezTo>
                    <a:pt x="6658" y="1825"/>
                    <a:pt x="6722" y="1761"/>
                    <a:pt x="6754" y="1697"/>
                  </a:cubicBezTo>
                  <a:lnTo>
                    <a:pt x="6850" y="1505"/>
                  </a:lnTo>
                  <a:cubicBezTo>
                    <a:pt x="6882" y="1441"/>
                    <a:pt x="6882" y="1377"/>
                    <a:pt x="6914" y="1281"/>
                  </a:cubicBezTo>
                  <a:cubicBezTo>
                    <a:pt x="6914" y="1217"/>
                    <a:pt x="6914" y="1153"/>
                    <a:pt x="6946" y="1089"/>
                  </a:cubicBezTo>
                  <a:lnTo>
                    <a:pt x="6946" y="1057"/>
                  </a:lnTo>
                  <a:lnTo>
                    <a:pt x="6946" y="64"/>
                  </a:lnTo>
                  <a:cubicBezTo>
                    <a:pt x="6946" y="128"/>
                    <a:pt x="6914" y="192"/>
                    <a:pt x="6914" y="256"/>
                  </a:cubicBezTo>
                  <a:cubicBezTo>
                    <a:pt x="6914" y="320"/>
                    <a:pt x="6882" y="384"/>
                    <a:pt x="6850" y="448"/>
                  </a:cubicBezTo>
                  <a:lnTo>
                    <a:pt x="6754" y="641"/>
                  </a:lnTo>
                  <a:cubicBezTo>
                    <a:pt x="6722" y="705"/>
                    <a:pt x="6690" y="801"/>
                    <a:pt x="6626" y="865"/>
                  </a:cubicBezTo>
                  <a:cubicBezTo>
                    <a:pt x="6562" y="929"/>
                    <a:pt x="6498" y="1025"/>
                    <a:pt x="6402" y="1089"/>
                  </a:cubicBezTo>
                  <a:cubicBezTo>
                    <a:pt x="6274" y="1217"/>
                    <a:pt x="6146" y="1313"/>
                    <a:pt x="5986" y="1409"/>
                  </a:cubicBezTo>
                  <a:cubicBezTo>
                    <a:pt x="5954" y="1409"/>
                    <a:pt x="5954" y="1441"/>
                    <a:pt x="5922" y="1441"/>
                  </a:cubicBezTo>
                  <a:cubicBezTo>
                    <a:pt x="5698" y="1569"/>
                    <a:pt x="5442" y="1697"/>
                    <a:pt x="5154" y="1761"/>
                  </a:cubicBezTo>
                  <a:cubicBezTo>
                    <a:pt x="4962" y="1825"/>
                    <a:pt x="4738" y="1889"/>
                    <a:pt x="4514" y="1921"/>
                  </a:cubicBezTo>
                  <a:cubicBezTo>
                    <a:pt x="4354" y="1953"/>
                    <a:pt x="4226" y="1985"/>
                    <a:pt x="4066" y="1985"/>
                  </a:cubicBezTo>
                  <a:cubicBezTo>
                    <a:pt x="3938" y="2017"/>
                    <a:pt x="3810" y="2017"/>
                    <a:pt x="3682" y="2017"/>
                  </a:cubicBezTo>
                  <a:lnTo>
                    <a:pt x="3330" y="2017"/>
                  </a:lnTo>
                  <a:cubicBezTo>
                    <a:pt x="3234" y="2017"/>
                    <a:pt x="3106" y="2017"/>
                    <a:pt x="3009" y="1985"/>
                  </a:cubicBezTo>
                  <a:cubicBezTo>
                    <a:pt x="2881" y="1985"/>
                    <a:pt x="2785" y="1985"/>
                    <a:pt x="2657" y="1953"/>
                  </a:cubicBezTo>
                  <a:cubicBezTo>
                    <a:pt x="2529" y="1953"/>
                    <a:pt x="2433" y="1921"/>
                    <a:pt x="2305" y="1889"/>
                  </a:cubicBezTo>
                  <a:cubicBezTo>
                    <a:pt x="2177" y="1889"/>
                    <a:pt x="2081" y="1857"/>
                    <a:pt x="1953" y="1825"/>
                  </a:cubicBezTo>
                  <a:cubicBezTo>
                    <a:pt x="1825" y="1761"/>
                    <a:pt x="1665" y="1729"/>
                    <a:pt x="1537" y="1665"/>
                  </a:cubicBezTo>
                  <a:cubicBezTo>
                    <a:pt x="1345" y="1601"/>
                    <a:pt x="1185" y="1537"/>
                    <a:pt x="1025" y="1441"/>
                  </a:cubicBezTo>
                  <a:cubicBezTo>
                    <a:pt x="353" y="1057"/>
                    <a:pt x="1" y="512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56"/>
            <p:cNvSpPr/>
            <p:nvPr/>
          </p:nvSpPr>
          <p:spPr>
            <a:xfrm>
              <a:off x="2344100" y="3042725"/>
              <a:ext cx="175275" cy="78425"/>
            </a:xfrm>
            <a:custGeom>
              <a:avLst/>
              <a:gdLst/>
              <a:ahLst/>
              <a:cxnLst/>
              <a:rect l="l" t="t" r="r" b="b"/>
              <a:pathLst>
                <a:path w="7011" h="3137" extrusionOk="0">
                  <a:moveTo>
                    <a:pt x="97" y="448"/>
                  </a:moveTo>
                  <a:cubicBezTo>
                    <a:pt x="225" y="865"/>
                    <a:pt x="545" y="1217"/>
                    <a:pt x="1057" y="1505"/>
                  </a:cubicBezTo>
                  <a:cubicBezTo>
                    <a:pt x="1185" y="1601"/>
                    <a:pt x="1377" y="1665"/>
                    <a:pt x="1537" y="1729"/>
                  </a:cubicBezTo>
                  <a:cubicBezTo>
                    <a:pt x="1697" y="1793"/>
                    <a:pt x="1825" y="1857"/>
                    <a:pt x="1985" y="1889"/>
                  </a:cubicBezTo>
                  <a:cubicBezTo>
                    <a:pt x="2081" y="1921"/>
                    <a:pt x="2209" y="1953"/>
                    <a:pt x="2337" y="1985"/>
                  </a:cubicBezTo>
                  <a:cubicBezTo>
                    <a:pt x="2433" y="1985"/>
                    <a:pt x="2561" y="2017"/>
                    <a:pt x="2689" y="2017"/>
                  </a:cubicBezTo>
                  <a:cubicBezTo>
                    <a:pt x="2785" y="2049"/>
                    <a:pt x="2913" y="2049"/>
                    <a:pt x="3009" y="2081"/>
                  </a:cubicBezTo>
                  <a:lnTo>
                    <a:pt x="3714" y="2081"/>
                  </a:lnTo>
                  <a:cubicBezTo>
                    <a:pt x="3842" y="2081"/>
                    <a:pt x="3970" y="2081"/>
                    <a:pt x="4098" y="2049"/>
                  </a:cubicBezTo>
                  <a:cubicBezTo>
                    <a:pt x="4258" y="2049"/>
                    <a:pt x="4418" y="2017"/>
                    <a:pt x="4546" y="2017"/>
                  </a:cubicBezTo>
                  <a:cubicBezTo>
                    <a:pt x="4770" y="1953"/>
                    <a:pt x="4994" y="1921"/>
                    <a:pt x="5218" y="1825"/>
                  </a:cubicBezTo>
                  <a:cubicBezTo>
                    <a:pt x="5474" y="1761"/>
                    <a:pt x="5730" y="1633"/>
                    <a:pt x="5986" y="1505"/>
                  </a:cubicBezTo>
                  <a:cubicBezTo>
                    <a:pt x="5986" y="1505"/>
                    <a:pt x="5986" y="1473"/>
                    <a:pt x="6018" y="1473"/>
                  </a:cubicBezTo>
                  <a:cubicBezTo>
                    <a:pt x="6178" y="1377"/>
                    <a:pt x="6338" y="1281"/>
                    <a:pt x="6466" y="1153"/>
                  </a:cubicBezTo>
                  <a:lnTo>
                    <a:pt x="6690" y="929"/>
                  </a:lnTo>
                  <a:cubicBezTo>
                    <a:pt x="6722" y="833"/>
                    <a:pt x="6786" y="769"/>
                    <a:pt x="6818" y="705"/>
                  </a:cubicBezTo>
                  <a:cubicBezTo>
                    <a:pt x="6882" y="641"/>
                    <a:pt x="6914" y="576"/>
                    <a:pt x="6914" y="512"/>
                  </a:cubicBezTo>
                  <a:cubicBezTo>
                    <a:pt x="6914" y="480"/>
                    <a:pt x="6914" y="480"/>
                    <a:pt x="6946" y="480"/>
                  </a:cubicBezTo>
                  <a:lnTo>
                    <a:pt x="6946" y="1089"/>
                  </a:lnTo>
                  <a:lnTo>
                    <a:pt x="6946" y="1121"/>
                  </a:lnTo>
                  <a:cubicBezTo>
                    <a:pt x="6946" y="1185"/>
                    <a:pt x="6914" y="1249"/>
                    <a:pt x="6914" y="1313"/>
                  </a:cubicBezTo>
                  <a:cubicBezTo>
                    <a:pt x="6882" y="1377"/>
                    <a:pt x="6882" y="1441"/>
                    <a:pt x="6850" y="1505"/>
                  </a:cubicBezTo>
                  <a:cubicBezTo>
                    <a:pt x="6818" y="1569"/>
                    <a:pt x="6818" y="1633"/>
                    <a:pt x="6754" y="1697"/>
                  </a:cubicBezTo>
                  <a:cubicBezTo>
                    <a:pt x="6722" y="1761"/>
                    <a:pt x="6690" y="1825"/>
                    <a:pt x="6626" y="1889"/>
                  </a:cubicBezTo>
                  <a:cubicBezTo>
                    <a:pt x="6562" y="1985"/>
                    <a:pt x="6498" y="2049"/>
                    <a:pt x="6434" y="2145"/>
                  </a:cubicBezTo>
                  <a:cubicBezTo>
                    <a:pt x="6306" y="2241"/>
                    <a:pt x="6146" y="2337"/>
                    <a:pt x="5986" y="2465"/>
                  </a:cubicBezTo>
                  <a:lnTo>
                    <a:pt x="5954" y="2465"/>
                  </a:lnTo>
                  <a:cubicBezTo>
                    <a:pt x="5730" y="2593"/>
                    <a:pt x="5474" y="2721"/>
                    <a:pt x="5186" y="2817"/>
                  </a:cubicBezTo>
                  <a:cubicBezTo>
                    <a:pt x="4994" y="2881"/>
                    <a:pt x="4770" y="2913"/>
                    <a:pt x="4546" y="2977"/>
                  </a:cubicBezTo>
                  <a:cubicBezTo>
                    <a:pt x="4418" y="2977"/>
                    <a:pt x="4258" y="3009"/>
                    <a:pt x="4098" y="3041"/>
                  </a:cubicBezTo>
                  <a:lnTo>
                    <a:pt x="3041" y="3041"/>
                  </a:lnTo>
                  <a:cubicBezTo>
                    <a:pt x="2913" y="3009"/>
                    <a:pt x="2817" y="3009"/>
                    <a:pt x="2689" y="3009"/>
                  </a:cubicBezTo>
                  <a:cubicBezTo>
                    <a:pt x="2593" y="2977"/>
                    <a:pt x="2465" y="2945"/>
                    <a:pt x="2369" y="2945"/>
                  </a:cubicBezTo>
                  <a:cubicBezTo>
                    <a:pt x="2241" y="2913"/>
                    <a:pt x="2113" y="2881"/>
                    <a:pt x="2017" y="2849"/>
                  </a:cubicBezTo>
                  <a:cubicBezTo>
                    <a:pt x="1857" y="2817"/>
                    <a:pt x="1729" y="2753"/>
                    <a:pt x="1601" y="2721"/>
                  </a:cubicBezTo>
                  <a:cubicBezTo>
                    <a:pt x="1409" y="2625"/>
                    <a:pt x="1249" y="2561"/>
                    <a:pt x="1089" y="2465"/>
                  </a:cubicBezTo>
                  <a:cubicBezTo>
                    <a:pt x="449" y="2081"/>
                    <a:pt x="97" y="1601"/>
                    <a:pt x="97" y="1089"/>
                  </a:cubicBezTo>
                  <a:lnTo>
                    <a:pt x="97" y="448"/>
                  </a:lnTo>
                  <a:close/>
                  <a:moveTo>
                    <a:pt x="33" y="0"/>
                  </a:moveTo>
                  <a:lnTo>
                    <a:pt x="1" y="32"/>
                  </a:lnTo>
                  <a:lnTo>
                    <a:pt x="1" y="1089"/>
                  </a:lnTo>
                  <a:cubicBezTo>
                    <a:pt x="1" y="1633"/>
                    <a:pt x="385" y="2145"/>
                    <a:pt x="1057" y="2529"/>
                  </a:cubicBezTo>
                  <a:cubicBezTo>
                    <a:pt x="1217" y="2625"/>
                    <a:pt x="1377" y="2689"/>
                    <a:pt x="1537" y="2785"/>
                  </a:cubicBezTo>
                  <a:cubicBezTo>
                    <a:pt x="1697" y="2817"/>
                    <a:pt x="1825" y="2881"/>
                    <a:pt x="1985" y="2913"/>
                  </a:cubicBezTo>
                  <a:cubicBezTo>
                    <a:pt x="2081" y="2945"/>
                    <a:pt x="2209" y="2977"/>
                    <a:pt x="2337" y="3009"/>
                  </a:cubicBezTo>
                  <a:cubicBezTo>
                    <a:pt x="2465" y="3041"/>
                    <a:pt x="2561" y="3041"/>
                    <a:pt x="2689" y="3073"/>
                  </a:cubicBezTo>
                  <a:cubicBezTo>
                    <a:pt x="2785" y="3073"/>
                    <a:pt x="2913" y="3105"/>
                    <a:pt x="3009" y="3105"/>
                  </a:cubicBezTo>
                  <a:cubicBezTo>
                    <a:pt x="3138" y="3105"/>
                    <a:pt x="3266" y="3105"/>
                    <a:pt x="3362" y="3137"/>
                  </a:cubicBezTo>
                  <a:lnTo>
                    <a:pt x="3714" y="3137"/>
                  </a:lnTo>
                  <a:cubicBezTo>
                    <a:pt x="3842" y="3137"/>
                    <a:pt x="3970" y="3105"/>
                    <a:pt x="4098" y="3105"/>
                  </a:cubicBezTo>
                  <a:cubicBezTo>
                    <a:pt x="4258" y="3105"/>
                    <a:pt x="4386" y="3073"/>
                    <a:pt x="4546" y="3041"/>
                  </a:cubicBezTo>
                  <a:cubicBezTo>
                    <a:pt x="4770" y="3009"/>
                    <a:pt x="4994" y="2945"/>
                    <a:pt x="5218" y="2881"/>
                  </a:cubicBezTo>
                  <a:cubicBezTo>
                    <a:pt x="5474" y="2785"/>
                    <a:pt x="5730" y="2689"/>
                    <a:pt x="5954" y="2529"/>
                  </a:cubicBezTo>
                  <a:lnTo>
                    <a:pt x="6018" y="2529"/>
                  </a:lnTo>
                  <a:cubicBezTo>
                    <a:pt x="6178" y="2433"/>
                    <a:pt x="6338" y="2305"/>
                    <a:pt x="6466" y="2177"/>
                  </a:cubicBezTo>
                  <a:cubicBezTo>
                    <a:pt x="6530" y="2113"/>
                    <a:pt x="6626" y="2049"/>
                    <a:pt x="6690" y="1953"/>
                  </a:cubicBezTo>
                  <a:cubicBezTo>
                    <a:pt x="6722" y="1889"/>
                    <a:pt x="6786" y="1825"/>
                    <a:pt x="6818" y="1729"/>
                  </a:cubicBezTo>
                  <a:lnTo>
                    <a:pt x="6914" y="1537"/>
                  </a:lnTo>
                  <a:cubicBezTo>
                    <a:pt x="6946" y="1473"/>
                    <a:pt x="6946" y="1409"/>
                    <a:pt x="6978" y="1345"/>
                  </a:cubicBezTo>
                  <a:cubicBezTo>
                    <a:pt x="6978" y="1281"/>
                    <a:pt x="7010" y="1217"/>
                    <a:pt x="7010" y="1153"/>
                  </a:cubicBezTo>
                  <a:lnTo>
                    <a:pt x="7010" y="1121"/>
                  </a:lnTo>
                  <a:lnTo>
                    <a:pt x="7010" y="64"/>
                  </a:lnTo>
                  <a:lnTo>
                    <a:pt x="6978" y="32"/>
                  </a:lnTo>
                  <a:cubicBezTo>
                    <a:pt x="6946" y="32"/>
                    <a:pt x="6914" y="64"/>
                    <a:pt x="6914" y="64"/>
                  </a:cubicBezTo>
                  <a:lnTo>
                    <a:pt x="6914" y="96"/>
                  </a:lnTo>
                  <a:lnTo>
                    <a:pt x="6914" y="288"/>
                  </a:lnTo>
                  <a:cubicBezTo>
                    <a:pt x="6882" y="352"/>
                    <a:pt x="6882" y="416"/>
                    <a:pt x="6850" y="480"/>
                  </a:cubicBezTo>
                  <a:cubicBezTo>
                    <a:pt x="6818" y="544"/>
                    <a:pt x="6786" y="609"/>
                    <a:pt x="6754" y="673"/>
                  </a:cubicBezTo>
                  <a:cubicBezTo>
                    <a:pt x="6722" y="737"/>
                    <a:pt x="6690" y="801"/>
                    <a:pt x="6626" y="865"/>
                  </a:cubicBezTo>
                  <a:cubicBezTo>
                    <a:pt x="6562" y="961"/>
                    <a:pt x="6498" y="1025"/>
                    <a:pt x="6402" y="1089"/>
                  </a:cubicBezTo>
                  <a:cubicBezTo>
                    <a:pt x="6306" y="1217"/>
                    <a:pt x="6146" y="1313"/>
                    <a:pt x="5986" y="1409"/>
                  </a:cubicBezTo>
                  <a:cubicBezTo>
                    <a:pt x="5986" y="1441"/>
                    <a:pt x="5954" y="1441"/>
                    <a:pt x="5954" y="1441"/>
                  </a:cubicBezTo>
                  <a:cubicBezTo>
                    <a:pt x="5730" y="1569"/>
                    <a:pt x="5474" y="1697"/>
                    <a:pt x="5186" y="1761"/>
                  </a:cubicBezTo>
                  <a:cubicBezTo>
                    <a:pt x="4994" y="1825"/>
                    <a:pt x="4770" y="1889"/>
                    <a:pt x="4546" y="1921"/>
                  </a:cubicBezTo>
                  <a:cubicBezTo>
                    <a:pt x="4386" y="1953"/>
                    <a:pt x="4258" y="1985"/>
                    <a:pt x="4098" y="1985"/>
                  </a:cubicBezTo>
                  <a:cubicBezTo>
                    <a:pt x="3970" y="2017"/>
                    <a:pt x="3842" y="2017"/>
                    <a:pt x="3714" y="2017"/>
                  </a:cubicBezTo>
                  <a:lnTo>
                    <a:pt x="3362" y="2017"/>
                  </a:lnTo>
                  <a:cubicBezTo>
                    <a:pt x="3266" y="2017"/>
                    <a:pt x="3138" y="2017"/>
                    <a:pt x="3041" y="1985"/>
                  </a:cubicBezTo>
                  <a:cubicBezTo>
                    <a:pt x="2913" y="1985"/>
                    <a:pt x="2817" y="1985"/>
                    <a:pt x="2689" y="1953"/>
                  </a:cubicBezTo>
                  <a:cubicBezTo>
                    <a:pt x="2593" y="1953"/>
                    <a:pt x="2465" y="1921"/>
                    <a:pt x="2369" y="1889"/>
                  </a:cubicBezTo>
                  <a:cubicBezTo>
                    <a:pt x="2241" y="1889"/>
                    <a:pt x="2113" y="1857"/>
                    <a:pt x="1985" y="1825"/>
                  </a:cubicBezTo>
                  <a:cubicBezTo>
                    <a:pt x="1857" y="1761"/>
                    <a:pt x="1729" y="1729"/>
                    <a:pt x="1601" y="1665"/>
                  </a:cubicBezTo>
                  <a:cubicBezTo>
                    <a:pt x="1409" y="1601"/>
                    <a:pt x="1249" y="1537"/>
                    <a:pt x="1089" y="1441"/>
                  </a:cubicBezTo>
                  <a:cubicBezTo>
                    <a:pt x="449" y="1057"/>
                    <a:pt x="97" y="576"/>
                    <a:pt x="97" y="32"/>
                  </a:cubicBez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56"/>
            <p:cNvSpPr/>
            <p:nvPr/>
          </p:nvSpPr>
          <p:spPr>
            <a:xfrm>
              <a:off x="2336900" y="2993925"/>
              <a:ext cx="189675" cy="100025"/>
            </a:xfrm>
            <a:custGeom>
              <a:avLst/>
              <a:gdLst/>
              <a:ahLst/>
              <a:cxnLst/>
              <a:rect l="l" t="t" r="r" b="b"/>
              <a:pathLst>
                <a:path w="7587" h="4001" extrusionOk="0">
                  <a:moveTo>
                    <a:pt x="3782" y="0"/>
                  </a:moveTo>
                  <a:cubicBezTo>
                    <a:pt x="2897" y="0"/>
                    <a:pt x="2017" y="192"/>
                    <a:pt x="1345" y="576"/>
                  </a:cubicBezTo>
                  <a:cubicBezTo>
                    <a:pt x="1" y="1376"/>
                    <a:pt x="1" y="2625"/>
                    <a:pt x="1345" y="3425"/>
                  </a:cubicBezTo>
                  <a:cubicBezTo>
                    <a:pt x="2033" y="3809"/>
                    <a:pt x="2921" y="4001"/>
                    <a:pt x="3806" y="4001"/>
                  </a:cubicBezTo>
                  <a:cubicBezTo>
                    <a:pt x="4690" y="4001"/>
                    <a:pt x="5570" y="3809"/>
                    <a:pt x="6242" y="3425"/>
                  </a:cubicBezTo>
                  <a:cubicBezTo>
                    <a:pt x="7586" y="2625"/>
                    <a:pt x="7586" y="1376"/>
                    <a:pt x="6242" y="576"/>
                  </a:cubicBezTo>
                  <a:cubicBezTo>
                    <a:pt x="5554" y="192"/>
                    <a:pt x="4666" y="0"/>
                    <a:pt x="3782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56"/>
            <p:cNvSpPr/>
            <p:nvPr/>
          </p:nvSpPr>
          <p:spPr>
            <a:xfrm>
              <a:off x="2344900" y="2993125"/>
              <a:ext cx="174475" cy="101625"/>
            </a:xfrm>
            <a:custGeom>
              <a:avLst/>
              <a:gdLst/>
              <a:ahLst/>
              <a:cxnLst/>
              <a:rect l="l" t="t" r="r" b="b"/>
              <a:pathLst>
                <a:path w="6979" h="4065" extrusionOk="0">
                  <a:moveTo>
                    <a:pt x="3458" y="64"/>
                  </a:moveTo>
                  <a:cubicBezTo>
                    <a:pt x="4354" y="64"/>
                    <a:pt x="5218" y="256"/>
                    <a:pt x="5890" y="640"/>
                  </a:cubicBezTo>
                  <a:cubicBezTo>
                    <a:pt x="6530" y="1024"/>
                    <a:pt x="6914" y="1504"/>
                    <a:pt x="6914" y="2048"/>
                  </a:cubicBezTo>
                  <a:cubicBezTo>
                    <a:pt x="6914" y="2560"/>
                    <a:pt x="6562" y="3041"/>
                    <a:pt x="5922" y="3425"/>
                  </a:cubicBezTo>
                  <a:cubicBezTo>
                    <a:pt x="5250" y="3809"/>
                    <a:pt x="4370" y="4001"/>
                    <a:pt x="3490" y="4001"/>
                  </a:cubicBezTo>
                  <a:cubicBezTo>
                    <a:pt x="2609" y="4001"/>
                    <a:pt x="1729" y="3809"/>
                    <a:pt x="1057" y="3425"/>
                  </a:cubicBezTo>
                  <a:cubicBezTo>
                    <a:pt x="417" y="3041"/>
                    <a:pt x="65" y="2560"/>
                    <a:pt x="65" y="2016"/>
                  </a:cubicBezTo>
                  <a:cubicBezTo>
                    <a:pt x="65" y="1504"/>
                    <a:pt x="417" y="1024"/>
                    <a:pt x="1057" y="640"/>
                  </a:cubicBezTo>
                  <a:cubicBezTo>
                    <a:pt x="1697" y="256"/>
                    <a:pt x="2593" y="64"/>
                    <a:pt x="3458" y="64"/>
                  </a:cubicBezTo>
                  <a:close/>
                  <a:moveTo>
                    <a:pt x="3474" y="0"/>
                  </a:moveTo>
                  <a:cubicBezTo>
                    <a:pt x="2585" y="0"/>
                    <a:pt x="1697" y="192"/>
                    <a:pt x="1025" y="576"/>
                  </a:cubicBezTo>
                  <a:cubicBezTo>
                    <a:pt x="353" y="960"/>
                    <a:pt x="1" y="1472"/>
                    <a:pt x="1" y="2016"/>
                  </a:cubicBezTo>
                  <a:cubicBezTo>
                    <a:pt x="1" y="2593"/>
                    <a:pt x="353" y="3105"/>
                    <a:pt x="1025" y="3489"/>
                  </a:cubicBezTo>
                  <a:cubicBezTo>
                    <a:pt x="1697" y="3873"/>
                    <a:pt x="2593" y="4065"/>
                    <a:pt x="3490" y="4065"/>
                  </a:cubicBezTo>
                  <a:cubicBezTo>
                    <a:pt x="4386" y="4065"/>
                    <a:pt x="5282" y="3873"/>
                    <a:pt x="5954" y="3489"/>
                  </a:cubicBezTo>
                  <a:cubicBezTo>
                    <a:pt x="6626" y="3105"/>
                    <a:pt x="6978" y="2593"/>
                    <a:pt x="6978" y="2048"/>
                  </a:cubicBezTo>
                  <a:cubicBezTo>
                    <a:pt x="6978" y="1472"/>
                    <a:pt x="6594" y="960"/>
                    <a:pt x="5922" y="576"/>
                  </a:cubicBezTo>
                  <a:cubicBezTo>
                    <a:pt x="5250" y="192"/>
                    <a:pt x="4362" y="0"/>
                    <a:pt x="347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56"/>
            <p:cNvSpPr/>
            <p:nvPr/>
          </p:nvSpPr>
          <p:spPr>
            <a:xfrm>
              <a:off x="2357725" y="3004925"/>
              <a:ext cx="148850" cy="78025"/>
            </a:xfrm>
            <a:custGeom>
              <a:avLst/>
              <a:gdLst/>
              <a:ahLst/>
              <a:cxnLst/>
              <a:rect l="l" t="t" r="r" b="b"/>
              <a:pathLst>
                <a:path w="5954" h="3121" extrusionOk="0">
                  <a:moveTo>
                    <a:pt x="2961" y="0"/>
                  </a:moveTo>
                  <a:cubicBezTo>
                    <a:pt x="2272" y="0"/>
                    <a:pt x="1584" y="152"/>
                    <a:pt x="1056" y="456"/>
                  </a:cubicBezTo>
                  <a:cubicBezTo>
                    <a:pt x="0" y="1064"/>
                    <a:pt x="0" y="2056"/>
                    <a:pt x="1056" y="2665"/>
                  </a:cubicBezTo>
                  <a:cubicBezTo>
                    <a:pt x="1584" y="2969"/>
                    <a:pt x="2280" y="3121"/>
                    <a:pt x="2977" y="3121"/>
                  </a:cubicBezTo>
                  <a:cubicBezTo>
                    <a:pt x="3673" y="3121"/>
                    <a:pt x="4369" y="2969"/>
                    <a:pt x="4897" y="2665"/>
                  </a:cubicBezTo>
                  <a:cubicBezTo>
                    <a:pt x="5953" y="2056"/>
                    <a:pt x="5921" y="1064"/>
                    <a:pt x="4865" y="456"/>
                  </a:cubicBezTo>
                  <a:cubicBezTo>
                    <a:pt x="4337" y="152"/>
                    <a:pt x="3649" y="0"/>
                    <a:pt x="296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56"/>
            <p:cNvSpPr/>
            <p:nvPr/>
          </p:nvSpPr>
          <p:spPr>
            <a:xfrm>
              <a:off x="2363325" y="3004125"/>
              <a:ext cx="136850" cy="80225"/>
            </a:xfrm>
            <a:custGeom>
              <a:avLst/>
              <a:gdLst/>
              <a:ahLst/>
              <a:cxnLst/>
              <a:rect l="l" t="t" r="r" b="b"/>
              <a:pathLst>
                <a:path w="5474" h="3209" extrusionOk="0">
                  <a:moveTo>
                    <a:pt x="2721" y="72"/>
                  </a:moveTo>
                  <a:cubicBezTo>
                    <a:pt x="3425" y="72"/>
                    <a:pt x="4097" y="200"/>
                    <a:pt x="4641" y="520"/>
                  </a:cubicBezTo>
                  <a:cubicBezTo>
                    <a:pt x="5121" y="808"/>
                    <a:pt x="5409" y="1192"/>
                    <a:pt x="5409" y="1608"/>
                  </a:cubicBezTo>
                  <a:cubicBezTo>
                    <a:pt x="5409" y="1992"/>
                    <a:pt x="5153" y="2377"/>
                    <a:pt x="4641" y="2665"/>
                  </a:cubicBezTo>
                  <a:cubicBezTo>
                    <a:pt x="4129" y="2969"/>
                    <a:pt x="3441" y="3121"/>
                    <a:pt x="2753" y="3121"/>
                  </a:cubicBezTo>
                  <a:cubicBezTo>
                    <a:pt x="2064" y="3121"/>
                    <a:pt x="1376" y="2969"/>
                    <a:pt x="864" y="2665"/>
                  </a:cubicBezTo>
                  <a:cubicBezTo>
                    <a:pt x="352" y="2377"/>
                    <a:pt x="64" y="1992"/>
                    <a:pt x="64" y="1576"/>
                  </a:cubicBezTo>
                  <a:cubicBezTo>
                    <a:pt x="64" y="1192"/>
                    <a:pt x="352" y="808"/>
                    <a:pt x="832" y="520"/>
                  </a:cubicBezTo>
                  <a:cubicBezTo>
                    <a:pt x="1376" y="232"/>
                    <a:pt x="2048" y="72"/>
                    <a:pt x="2721" y="72"/>
                  </a:cubicBezTo>
                  <a:close/>
                  <a:moveTo>
                    <a:pt x="2725" y="0"/>
                  </a:moveTo>
                  <a:cubicBezTo>
                    <a:pt x="2024" y="0"/>
                    <a:pt x="1328" y="152"/>
                    <a:pt x="800" y="456"/>
                  </a:cubicBezTo>
                  <a:cubicBezTo>
                    <a:pt x="288" y="744"/>
                    <a:pt x="0" y="1160"/>
                    <a:pt x="0" y="1576"/>
                  </a:cubicBezTo>
                  <a:cubicBezTo>
                    <a:pt x="0" y="2024"/>
                    <a:pt x="288" y="2441"/>
                    <a:pt x="832" y="2729"/>
                  </a:cubicBezTo>
                  <a:cubicBezTo>
                    <a:pt x="1344" y="3049"/>
                    <a:pt x="2048" y="3209"/>
                    <a:pt x="2753" y="3209"/>
                  </a:cubicBezTo>
                  <a:cubicBezTo>
                    <a:pt x="3457" y="3209"/>
                    <a:pt x="4161" y="3049"/>
                    <a:pt x="4673" y="2729"/>
                  </a:cubicBezTo>
                  <a:cubicBezTo>
                    <a:pt x="5185" y="2441"/>
                    <a:pt x="5473" y="2024"/>
                    <a:pt x="5473" y="1608"/>
                  </a:cubicBezTo>
                  <a:cubicBezTo>
                    <a:pt x="5473" y="1160"/>
                    <a:pt x="5185" y="744"/>
                    <a:pt x="4673" y="456"/>
                  </a:cubicBezTo>
                  <a:cubicBezTo>
                    <a:pt x="4129" y="152"/>
                    <a:pt x="3425" y="0"/>
                    <a:pt x="272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56"/>
            <p:cNvSpPr/>
            <p:nvPr/>
          </p:nvSpPr>
          <p:spPr>
            <a:xfrm>
              <a:off x="2509750" y="30699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56"/>
            <p:cNvSpPr/>
            <p:nvPr/>
          </p:nvSpPr>
          <p:spPr>
            <a:xfrm>
              <a:off x="2431325" y="31019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lnTo>
                    <a:pt x="1" y="33"/>
                  </a:ln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56"/>
            <p:cNvSpPr/>
            <p:nvPr/>
          </p:nvSpPr>
          <p:spPr>
            <a:xfrm>
              <a:off x="2446525" y="31011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56"/>
            <p:cNvSpPr/>
            <p:nvPr/>
          </p:nvSpPr>
          <p:spPr>
            <a:xfrm>
              <a:off x="2461725" y="30987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65" y="449"/>
                  </a:cubicBezTo>
                  <a:cubicBezTo>
                    <a:pt x="65" y="449"/>
                    <a:pt x="97" y="449"/>
                    <a:pt x="97" y="417"/>
                  </a:cubicBezTo>
                  <a:lnTo>
                    <a:pt x="97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56"/>
            <p:cNvSpPr/>
            <p:nvPr/>
          </p:nvSpPr>
          <p:spPr>
            <a:xfrm>
              <a:off x="2476125" y="30939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56"/>
            <p:cNvSpPr/>
            <p:nvPr/>
          </p:nvSpPr>
          <p:spPr>
            <a:xfrm>
              <a:off x="2488150" y="3087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6"/>
            <p:cNvSpPr/>
            <p:nvPr/>
          </p:nvSpPr>
          <p:spPr>
            <a:xfrm>
              <a:off x="2499350" y="3079525"/>
              <a:ext cx="1625" cy="12025"/>
            </a:xfrm>
            <a:custGeom>
              <a:avLst/>
              <a:gdLst/>
              <a:ahLst/>
              <a:cxnLst/>
              <a:rect l="l" t="t" r="r" b="b"/>
              <a:pathLst>
                <a:path w="65" h="481" extrusionOk="0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0" y="481"/>
                    <a:pt x="32" y="481"/>
                  </a:cubicBezTo>
                  <a:cubicBezTo>
                    <a:pt x="64" y="481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6"/>
            <p:cNvSpPr/>
            <p:nvPr/>
          </p:nvSpPr>
          <p:spPr>
            <a:xfrm>
              <a:off x="2352900" y="30699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6"/>
            <p:cNvSpPr/>
            <p:nvPr/>
          </p:nvSpPr>
          <p:spPr>
            <a:xfrm>
              <a:off x="2416125" y="31011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6"/>
            <p:cNvSpPr/>
            <p:nvPr/>
          </p:nvSpPr>
          <p:spPr>
            <a:xfrm>
              <a:off x="2400125" y="30987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32" y="449"/>
                    <a:pt x="64" y="449"/>
                  </a:cubicBezTo>
                  <a:cubicBezTo>
                    <a:pt x="64" y="449"/>
                    <a:pt x="96" y="449"/>
                    <a:pt x="96" y="417"/>
                  </a:cubicBez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6"/>
            <p:cNvSpPr/>
            <p:nvPr/>
          </p:nvSpPr>
          <p:spPr>
            <a:xfrm>
              <a:off x="2386525" y="30939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6"/>
            <p:cNvSpPr/>
            <p:nvPr/>
          </p:nvSpPr>
          <p:spPr>
            <a:xfrm>
              <a:off x="2374525" y="3087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lnTo>
                    <a:pt x="64" y="417"/>
                  </a:ln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6"/>
            <p:cNvSpPr/>
            <p:nvPr/>
          </p:nvSpPr>
          <p:spPr>
            <a:xfrm>
              <a:off x="2363325" y="3079525"/>
              <a:ext cx="1625" cy="12025"/>
            </a:xfrm>
            <a:custGeom>
              <a:avLst/>
              <a:gdLst/>
              <a:ahLst/>
              <a:cxnLst/>
              <a:rect l="l" t="t" r="r" b="b"/>
              <a:pathLst>
                <a:path w="65" h="481" extrusionOk="0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0" y="481"/>
                    <a:pt x="32" y="481"/>
                  </a:cubicBezTo>
                  <a:cubicBezTo>
                    <a:pt x="64" y="481"/>
                    <a:pt x="64" y="449"/>
                    <a:pt x="64" y="417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6"/>
            <p:cNvSpPr/>
            <p:nvPr/>
          </p:nvSpPr>
          <p:spPr>
            <a:xfrm>
              <a:off x="2388925" y="3018725"/>
              <a:ext cx="88025" cy="51225"/>
            </a:xfrm>
            <a:custGeom>
              <a:avLst/>
              <a:gdLst/>
              <a:ahLst/>
              <a:cxnLst/>
              <a:rect l="l" t="t" r="r" b="b"/>
              <a:pathLst>
                <a:path w="3521" h="2049" extrusionOk="0">
                  <a:moveTo>
                    <a:pt x="768" y="0"/>
                  </a:moveTo>
                  <a:lnTo>
                    <a:pt x="512" y="128"/>
                  </a:lnTo>
                  <a:lnTo>
                    <a:pt x="896" y="352"/>
                  </a:lnTo>
                  <a:cubicBezTo>
                    <a:pt x="864" y="384"/>
                    <a:pt x="800" y="416"/>
                    <a:pt x="768" y="448"/>
                  </a:cubicBezTo>
                  <a:cubicBezTo>
                    <a:pt x="736" y="448"/>
                    <a:pt x="672" y="480"/>
                    <a:pt x="640" y="512"/>
                  </a:cubicBezTo>
                  <a:lnTo>
                    <a:pt x="256" y="288"/>
                  </a:lnTo>
                  <a:lnTo>
                    <a:pt x="0" y="448"/>
                  </a:lnTo>
                  <a:lnTo>
                    <a:pt x="448" y="704"/>
                  </a:lnTo>
                  <a:cubicBezTo>
                    <a:pt x="160" y="1056"/>
                    <a:pt x="288" y="1472"/>
                    <a:pt x="768" y="1761"/>
                  </a:cubicBezTo>
                  <a:cubicBezTo>
                    <a:pt x="1056" y="1921"/>
                    <a:pt x="1441" y="2017"/>
                    <a:pt x="1825" y="2049"/>
                  </a:cubicBezTo>
                  <a:lnTo>
                    <a:pt x="1825" y="1761"/>
                  </a:lnTo>
                  <a:cubicBezTo>
                    <a:pt x="1569" y="1761"/>
                    <a:pt x="1281" y="1697"/>
                    <a:pt x="1088" y="1569"/>
                  </a:cubicBezTo>
                  <a:cubicBezTo>
                    <a:pt x="768" y="1408"/>
                    <a:pt x="672" y="1120"/>
                    <a:pt x="800" y="896"/>
                  </a:cubicBezTo>
                  <a:lnTo>
                    <a:pt x="800" y="896"/>
                  </a:lnTo>
                  <a:lnTo>
                    <a:pt x="1537" y="1312"/>
                  </a:lnTo>
                  <a:lnTo>
                    <a:pt x="1793" y="1184"/>
                  </a:lnTo>
                  <a:lnTo>
                    <a:pt x="960" y="704"/>
                  </a:lnTo>
                  <a:cubicBezTo>
                    <a:pt x="992" y="672"/>
                    <a:pt x="1024" y="640"/>
                    <a:pt x="1088" y="608"/>
                  </a:cubicBezTo>
                  <a:cubicBezTo>
                    <a:pt x="1120" y="608"/>
                    <a:pt x="1184" y="576"/>
                    <a:pt x="1216" y="544"/>
                  </a:cubicBezTo>
                  <a:lnTo>
                    <a:pt x="2049" y="1024"/>
                  </a:lnTo>
                  <a:lnTo>
                    <a:pt x="2273" y="864"/>
                  </a:lnTo>
                  <a:lnTo>
                    <a:pt x="1537" y="448"/>
                  </a:lnTo>
                  <a:cubicBezTo>
                    <a:pt x="1644" y="432"/>
                    <a:pt x="1754" y="424"/>
                    <a:pt x="1863" y="424"/>
                  </a:cubicBezTo>
                  <a:cubicBezTo>
                    <a:pt x="2176" y="424"/>
                    <a:pt x="2483" y="490"/>
                    <a:pt x="2721" y="608"/>
                  </a:cubicBezTo>
                  <a:cubicBezTo>
                    <a:pt x="2945" y="736"/>
                    <a:pt x="3041" y="896"/>
                    <a:pt x="3073" y="1056"/>
                  </a:cubicBezTo>
                  <a:lnTo>
                    <a:pt x="3521" y="1056"/>
                  </a:lnTo>
                  <a:cubicBezTo>
                    <a:pt x="3489" y="832"/>
                    <a:pt x="3329" y="608"/>
                    <a:pt x="3041" y="448"/>
                  </a:cubicBezTo>
                  <a:cubicBezTo>
                    <a:pt x="2712" y="263"/>
                    <a:pt x="2290" y="171"/>
                    <a:pt x="1877" y="171"/>
                  </a:cubicBezTo>
                  <a:cubicBezTo>
                    <a:pt x="1648" y="171"/>
                    <a:pt x="1422" y="199"/>
                    <a:pt x="1216" y="256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6"/>
            <p:cNvSpPr/>
            <p:nvPr/>
          </p:nvSpPr>
          <p:spPr>
            <a:xfrm>
              <a:off x="2388125" y="3017325"/>
              <a:ext cx="89625" cy="53425"/>
            </a:xfrm>
            <a:custGeom>
              <a:avLst/>
              <a:gdLst/>
              <a:ahLst/>
              <a:cxnLst/>
              <a:rect l="l" t="t" r="r" b="b"/>
              <a:pathLst>
                <a:path w="3585" h="2137" extrusionOk="0">
                  <a:moveTo>
                    <a:pt x="800" y="88"/>
                  </a:moveTo>
                  <a:lnTo>
                    <a:pt x="1216" y="344"/>
                  </a:lnTo>
                  <a:lnTo>
                    <a:pt x="1248" y="344"/>
                  </a:lnTo>
                  <a:cubicBezTo>
                    <a:pt x="1466" y="287"/>
                    <a:pt x="1699" y="259"/>
                    <a:pt x="1932" y="259"/>
                  </a:cubicBezTo>
                  <a:cubicBezTo>
                    <a:pt x="2350" y="259"/>
                    <a:pt x="2764" y="351"/>
                    <a:pt x="3073" y="536"/>
                  </a:cubicBezTo>
                  <a:cubicBezTo>
                    <a:pt x="3329" y="664"/>
                    <a:pt x="3489" y="856"/>
                    <a:pt x="3521" y="1080"/>
                  </a:cubicBezTo>
                  <a:lnTo>
                    <a:pt x="3137" y="1080"/>
                  </a:lnTo>
                  <a:cubicBezTo>
                    <a:pt x="3105" y="920"/>
                    <a:pt x="2977" y="760"/>
                    <a:pt x="2785" y="664"/>
                  </a:cubicBezTo>
                  <a:cubicBezTo>
                    <a:pt x="2545" y="520"/>
                    <a:pt x="2215" y="448"/>
                    <a:pt x="1889" y="448"/>
                  </a:cubicBezTo>
                  <a:cubicBezTo>
                    <a:pt x="1781" y="448"/>
                    <a:pt x="1673" y="456"/>
                    <a:pt x="1569" y="472"/>
                  </a:cubicBezTo>
                  <a:lnTo>
                    <a:pt x="1537" y="504"/>
                  </a:lnTo>
                  <a:cubicBezTo>
                    <a:pt x="1537" y="536"/>
                    <a:pt x="1537" y="536"/>
                    <a:pt x="1569" y="536"/>
                  </a:cubicBezTo>
                  <a:lnTo>
                    <a:pt x="2241" y="952"/>
                  </a:lnTo>
                  <a:lnTo>
                    <a:pt x="2049" y="1048"/>
                  </a:lnTo>
                  <a:lnTo>
                    <a:pt x="1248" y="568"/>
                  </a:lnTo>
                  <a:lnTo>
                    <a:pt x="1216" y="568"/>
                  </a:lnTo>
                  <a:cubicBezTo>
                    <a:pt x="1184" y="600"/>
                    <a:pt x="1120" y="632"/>
                    <a:pt x="1088" y="632"/>
                  </a:cubicBezTo>
                  <a:cubicBezTo>
                    <a:pt x="1056" y="664"/>
                    <a:pt x="992" y="696"/>
                    <a:pt x="960" y="728"/>
                  </a:cubicBezTo>
                  <a:lnTo>
                    <a:pt x="960" y="760"/>
                  </a:lnTo>
                  <a:lnTo>
                    <a:pt x="960" y="792"/>
                  </a:lnTo>
                  <a:lnTo>
                    <a:pt x="1729" y="1240"/>
                  </a:lnTo>
                  <a:lnTo>
                    <a:pt x="1537" y="1336"/>
                  </a:lnTo>
                  <a:lnTo>
                    <a:pt x="832" y="920"/>
                  </a:lnTo>
                  <a:lnTo>
                    <a:pt x="800" y="920"/>
                  </a:lnTo>
                  <a:cubicBezTo>
                    <a:pt x="640" y="1208"/>
                    <a:pt x="768" y="1464"/>
                    <a:pt x="1088" y="1657"/>
                  </a:cubicBezTo>
                  <a:cubicBezTo>
                    <a:pt x="1280" y="1785"/>
                    <a:pt x="1537" y="1849"/>
                    <a:pt x="1825" y="1849"/>
                  </a:cubicBezTo>
                  <a:lnTo>
                    <a:pt x="1825" y="2041"/>
                  </a:lnTo>
                  <a:cubicBezTo>
                    <a:pt x="1441" y="2041"/>
                    <a:pt x="1088" y="1945"/>
                    <a:pt x="800" y="1785"/>
                  </a:cubicBezTo>
                  <a:cubicBezTo>
                    <a:pt x="544" y="1657"/>
                    <a:pt x="384" y="1464"/>
                    <a:pt x="352" y="1240"/>
                  </a:cubicBezTo>
                  <a:cubicBezTo>
                    <a:pt x="320" y="1080"/>
                    <a:pt x="384" y="920"/>
                    <a:pt x="512" y="760"/>
                  </a:cubicBezTo>
                  <a:cubicBezTo>
                    <a:pt x="512" y="728"/>
                    <a:pt x="512" y="728"/>
                    <a:pt x="480" y="728"/>
                  </a:cubicBezTo>
                  <a:lnTo>
                    <a:pt x="96" y="504"/>
                  </a:lnTo>
                  <a:lnTo>
                    <a:pt x="288" y="408"/>
                  </a:lnTo>
                  <a:lnTo>
                    <a:pt x="640" y="600"/>
                  </a:lnTo>
                  <a:lnTo>
                    <a:pt x="672" y="600"/>
                  </a:lnTo>
                  <a:cubicBezTo>
                    <a:pt x="736" y="568"/>
                    <a:pt x="768" y="568"/>
                    <a:pt x="800" y="536"/>
                  </a:cubicBezTo>
                  <a:cubicBezTo>
                    <a:pt x="832" y="504"/>
                    <a:pt x="896" y="472"/>
                    <a:pt x="928" y="472"/>
                  </a:cubicBezTo>
                  <a:lnTo>
                    <a:pt x="960" y="440"/>
                  </a:lnTo>
                  <a:cubicBezTo>
                    <a:pt x="960" y="408"/>
                    <a:pt x="960" y="408"/>
                    <a:pt x="928" y="408"/>
                  </a:cubicBezTo>
                  <a:lnTo>
                    <a:pt x="608" y="216"/>
                  </a:lnTo>
                  <a:lnTo>
                    <a:pt x="800" y="88"/>
                  </a:lnTo>
                  <a:close/>
                  <a:moveTo>
                    <a:pt x="784" y="0"/>
                  </a:moveTo>
                  <a:cubicBezTo>
                    <a:pt x="776" y="0"/>
                    <a:pt x="768" y="8"/>
                    <a:pt x="768" y="24"/>
                  </a:cubicBezTo>
                  <a:lnTo>
                    <a:pt x="512" y="152"/>
                  </a:lnTo>
                  <a:lnTo>
                    <a:pt x="512" y="184"/>
                  </a:lnTo>
                  <a:lnTo>
                    <a:pt x="512" y="216"/>
                  </a:lnTo>
                  <a:lnTo>
                    <a:pt x="832" y="408"/>
                  </a:lnTo>
                  <a:cubicBezTo>
                    <a:pt x="832" y="440"/>
                    <a:pt x="800" y="440"/>
                    <a:pt x="768" y="440"/>
                  </a:cubicBezTo>
                  <a:cubicBezTo>
                    <a:pt x="736" y="472"/>
                    <a:pt x="704" y="504"/>
                    <a:pt x="672" y="536"/>
                  </a:cubicBezTo>
                  <a:lnTo>
                    <a:pt x="288" y="312"/>
                  </a:lnTo>
                  <a:lnTo>
                    <a:pt x="256" y="312"/>
                  </a:lnTo>
                  <a:lnTo>
                    <a:pt x="0" y="472"/>
                  </a:lnTo>
                  <a:lnTo>
                    <a:pt x="0" y="504"/>
                  </a:lnTo>
                  <a:lnTo>
                    <a:pt x="0" y="536"/>
                  </a:lnTo>
                  <a:lnTo>
                    <a:pt x="416" y="760"/>
                  </a:lnTo>
                  <a:cubicBezTo>
                    <a:pt x="288" y="920"/>
                    <a:pt x="256" y="1080"/>
                    <a:pt x="288" y="1272"/>
                  </a:cubicBezTo>
                  <a:cubicBezTo>
                    <a:pt x="320" y="1496"/>
                    <a:pt x="512" y="1689"/>
                    <a:pt x="768" y="1849"/>
                  </a:cubicBezTo>
                  <a:cubicBezTo>
                    <a:pt x="1056" y="2009"/>
                    <a:pt x="1441" y="2105"/>
                    <a:pt x="1857" y="2137"/>
                  </a:cubicBezTo>
                  <a:lnTo>
                    <a:pt x="1889" y="2105"/>
                  </a:lnTo>
                  <a:lnTo>
                    <a:pt x="1889" y="2073"/>
                  </a:lnTo>
                  <a:lnTo>
                    <a:pt x="1889" y="1817"/>
                  </a:lnTo>
                  <a:lnTo>
                    <a:pt x="1857" y="1785"/>
                  </a:lnTo>
                  <a:cubicBezTo>
                    <a:pt x="1569" y="1785"/>
                    <a:pt x="1313" y="1721"/>
                    <a:pt x="1120" y="1592"/>
                  </a:cubicBezTo>
                  <a:cubicBezTo>
                    <a:pt x="864" y="1432"/>
                    <a:pt x="736" y="1208"/>
                    <a:pt x="832" y="984"/>
                  </a:cubicBezTo>
                  <a:lnTo>
                    <a:pt x="832" y="984"/>
                  </a:lnTo>
                  <a:lnTo>
                    <a:pt x="1537" y="1400"/>
                  </a:lnTo>
                  <a:lnTo>
                    <a:pt x="1569" y="1400"/>
                  </a:lnTo>
                  <a:lnTo>
                    <a:pt x="1825" y="1240"/>
                  </a:lnTo>
                  <a:cubicBezTo>
                    <a:pt x="1825" y="1240"/>
                    <a:pt x="1857" y="1240"/>
                    <a:pt x="1857" y="1208"/>
                  </a:cubicBezTo>
                  <a:cubicBezTo>
                    <a:pt x="1857" y="1208"/>
                    <a:pt x="1825" y="1208"/>
                    <a:pt x="1825" y="1176"/>
                  </a:cubicBezTo>
                  <a:lnTo>
                    <a:pt x="1056" y="760"/>
                  </a:lnTo>
                  <a:cubicBezTo>
                    <a:pt x="1088" y="728"/>
                    <a:pt x="1088" y="728"/>
                    <a:pt x="1120" y="696"/>
                  </a:cubicBezTo>
                  <a:cubicBezTo>
                    <a:pt x="1152" y="664"/>
                    <a:pt x="1184" y="664"/>
                    <a:pt x="1248" y="632"/>
                  </a:cubicBezTo>
                  <a:lnTo>
                    <a:pt x="2049" y="1112"/>
                  </a:lnTo>
                  <a:lnTo>
                    <a:pt x="2081" y="1112"/>
                  </a:lnTo>
                  <a:lnTo>
                    <a:pt x="2337" y="952"/>
                  </a:lnTo>
                  <a:lnTo>
                    <a:pt x="2337" y="920"/>
                  </a:lnTo>
                  <a:lnTo>
                    <a:pt x="2337" y="888"/>
                  </a:lnTo>
                  <a:lnTo>
                    <a:pt x="1665" y="504"/>
                  </a:lnTo>
                  <a:cubicBezTo>
                    <a:pt x="1729" y="499"/>
                    <a:pt x="1793" y="496"/>
                    <a:pt x="1858" y="496"/>
                  </a:cubicBezTo>
                  <a:cubicBezTo>
                    <a:pt x="2183" y="496"/>
                    <a:pt x="2507" y="563"/>
                    <a:pt x="2721" y="696"/>
                  </a:cubicBezTo>
                  <a:cubicBezTo>
                    <a:pt x="2913" y="792"/>
                    <a:pt x="3041" y="952"/>
                    <a:pt x="3073" y="1080"/>
                  </a:cubicBezTo>
                  <a:cubicBezTo>
                    <a:pt x="3073" y="1112"/>
                    <a:pt x="3073" y="1112"/>
                    <a:pt x="3105" y="1112"/>
                  </a:cubicBezTo>
                  <a:lnTo>
                    <a:pt x="3585" y="1112"/>
                  </a:lnTo>
                  <a:lnTo>
                    <a:pt x="3585" y="1080"/>
                  </a:lnTo>
                  <a:cubicBezTo>
                    <a:pt x="3553" y="856"/>
                    <a:pt x="3393" y="632"/>
                    <a:pt x="3073" y="440"/>
                  </a:cubicBezTo>
                  <a:cubicBezTo>
                    <a:pt x="2753" y="270"/>
                    <a:pt x="2319" y="170"/>
                    <a:pt x="1885" y="170"/>
                  </a:cubicBezTo>
                  <a:cubicBezTo>
                    <a:pt x="1668" y="170"/>
                    <a:pt x="1451" y="195"/>
                    <a:pt x="1248" y="248"/>
                  </a:cubicBezTo>
                  <a:lnTo>
                    <a:pt x="800" y="24"/>
                  </a:lnTo>
                  <a:cubicBezTo>
                    <a:pt x="800" y="8"/>
                    <a:pt x="792" y="0"/>
                    <a:pt x="78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6"/>
            <p:cNvSpPr/>
            <p:nvPr/>
          </p:nvSpPr>
          <p:spPr>
            <a:xfrm>
              <a:off x="2354525" y="3001925"/>
              <a:ext cx="173650" cy="76025"/>
            </a:xfrm>
            <a:custGeom>
              <a:avLst/>
              <a:gdLst/>
              <a:ahLst/>
              <a:cxnLst/>
              <a:rect l="l" t="t" r="r" b="b"/>
              <a:pathLst>
                <a:path w="6946" h="3041" extrusionOk="0">
                  <a:moveTo>
                    <a:pt x="6945" y="0"/>
                  </a:moveTo>
                  <a:lnTo>
                    <a:pt x="6944" y="60"/>
                  </a:lnTo>
                  <a:lnTo>
                    <a:pt x="6944" y="60"/>
                  </a:lnTo>
                  <a:cubicBezTo>
                    <a:pt x="6945" y="51"/>
                    <a:pt x="6945" y="41"/>
                    <a:pt x="6945" y="32"/>
                  </a:cubicBezTo>
                  <a:lnTo>
                    <a:pt x="6945" y="0"/>
                  </a:lnTo>
                  <a:close/>
                  <a:moveTo>
                    <a:pt x="0" y="0"/>
                  </a:moveTo>
                  <a:lnTo>
                    <a:pt x="0" y="1024"/>
                  </a:lnTo>
                  <a:cubicBezTo>
                    <a:pt x="0" y="1536"/>
                    <a:pt x="352" y="2048"/>
                    <a:pt x="1024" y="2465"/>
                  </a:cubicBezTo>
                  <a:cubicBezTo>
                    <a:pt x="1184" y="2529"/>
                    <a:pt x="1344" y="2625"/>
                    <a:pt x="1536" y="2689"/>
                  </a:cubicBezTo>
                  <a:cubicBezTo>
                    <a:pt x="1664" y="2753"/>
                    <a:pt x="1792" y="2785"/>
                    <a:pt x="1952" y="2817"/>
                  </a:cubicBezTo>
                  <a:cubicBezTo>
                    <a:pt x="2048" y="2849"/>
                    <a:pt x="2176" y="2881"/>
                    <a:pt x="2304" y="2913"/>
                  </a:cubicBezTo>
                  <a:cubicBezTo>
                    <a:pt x="2432" y="2945"/>
                    <a:pt x="2528" y="2977"/>
                    <a:pt x="2657" y="2977"/>
                  </a:cubicBezTo>
                  <a:cubicBezTo>
                    <a:pt x="2753" y="3009"/>
                    <a:pt x="2881" y="3009"/>
                    <a:pt x="2977" y="3009"/>
                  </a:cubicBezTo>
                  <a:cubicBezTo>
                    <a:pt x="3105" y="3009"/>
                    <a:pt x="3201" y="3041"/>
                    <a:pt x="3329" y="3041"/>
                  </a:cubicBezTo>
                  <a:lnTo>
                    <a:pt x="3681" y="3041"/>
                  </a:lnTo>
                  <a:cubicBezTo>
                    <a:pt x="3809" y="3041"/>
                    <a:pt x="3937" y="3009"/>
                    <a:pt x="4065" y="3009"/>
                  </a:cubicBezTo>
                  <a:cubicBezTo>
                    <a:pt x="4225" y="3009"/>
                    <a:pt x="4353" y="2977"/>
                    <a:pt x="4513" y="2945"/>
                  </a:cubicBezTo>
                  <a:cubicBezTo>
                    <a:pt x="4737" y="2913"/>
                    <a:pt x="4961" y="2849"/>
                    <a:pt x="5153" y="2785"/>
                  </a:cubicBezTo>
                  <a:cubicBezTo>
                    <a:pt x="5441" y="2689"/>
                    <a:pt x="5697" y="2593"/>
                    <a:pt x="5921" y="2465"/>
                  </a:cubicBezTo>
                  <a:cubicBezTo>
                    <a:pt x="5921" y="2433"/>
                    <a:pt x="5953" y="2433"/>
                    <a:pt x="5953" y="2433"/>
                  </a:cubicBezTo>
                  <a:cubicBezTo>
                    <a:pt x="6145" y="2337"/>
                    <a:pt x="6273" y="2208"/>
                    <a:pt x="6401" y="2112"/>
                  </a:cubicBezTo>
                  <a:cubicBezTo>
                    <a:pt x="6465" y="2016"/>
                    <a:pt x="6561" y="1952"/>
                    <a:pt x="6625" y="1888"/>
                  </a:cubicBezTo>
                  <a:cubicBezTo>
                    <a:pt x="6657" y="1792"/>
                    <a:pt x="6721" y="1728"/>
                    <a:pt x="6753" y="1664"/>
                  </a:cubicBezTo>
                  <a:lnTo>
                    <a:pt x="6849" y="1472"/>
                  </a:lnTo>
                  <a:cubicBezTo>
                    <a:pt x="6881" y="1408"/>
                    <a:pt x="6881" y="1344"/>
                    <a:pt x="6913" y="1280"/>
                  </a:cubicBezTo>
                  <a:lnTo>
                    <a:pt x="6913" y="1088"/>
                  </a:lnTo>
                  <a:lnTo>
                    <a:pt x="6913" y="1056"/>
                  </a:lnTo>
                  <a:lnTo>
                    <a:pt x="6944" y="60"/>
                  </a:lnTo>
                  <a:lnTo>
                    <a:pt x="6944" y="60"/>
                  </a:lnTo>
                  <a:cubicBezTo>
                    <a:pt x="6937" y="115"/>
                    <a:pt x="6913" y="169"/>
                    <a:pt x="6913" y="224"/>
                  </a:cubicBezTo>
                  <a:cubicBezTo>
                    <a:pt x="6881" y="288"/>
                    <a:pt x="6881" y="384"/>
                    <a:pt x="6849" y="448"/>
                  </a:cubicBezTo>
                  <a:lnTo>
                    <a:pt x="6753" y="640"/>
                  </a:lnTo>
                  <a:cubicBezTo>
                    <a:pt x="6721" y="704"/>
                    <a:pt x="6689" y="768"/>
                    <a:pt x="6625" y="832"/>
                  </a:cubicBezTo>
                  <a:cubicBezTo>
                    <a:pt x="6561" y="928"/>
                    <a:pt x="6497" y="992"/>
                    <a:pt x="6401" y="1056"/>
                  </a:cubicBezTo>
                  <a:cubicBezTo>
                    <a:pt x="6273" y="1184"/>
                    <a:pt x="6145" y="1280"/>
                    <a:pt x="5953" y="1408"/>
                  </a:cubicBezTo>
                  <a:lnTo>
                    <a:pt x="5921" y="1408"/>
                  </a:lnTo>
                  <a:cubicBezTo>
                    <a:pt x="5697" y="1568"/>
                    <a:pt x="5441" y="1664"/>
                    <a:pt x="5153" y="1760"/>
                  </a:cubicBezTo>
                  <a:cubicBezTo>
                    <a:pt x="4961" y="1824"/>
                    <a:pt x="4737" y="1888"/>
                    <a:pt x="4513" y="1920"/>
                  </a:cubicBezTo>
                  <a:cubicBezTo>
                    <a:pt x="4353" y="1952"/>
                    <a:pt x="4225" y="1952"/>
                    <a:pt x="4065" y="1984"/>
                  </a:cubicBezTo>
                  <a:lnTo>
                    <a:pt x="3681" y="1984"/>
                  </a:lnTo>
                  <a:cubicBezTo>
                    <a:pt x="3617" y="2000"/>
                    <a:pt x="3561" y="2008"/>
                    <a:pt x="3505" y="2008"/>
                  </a:cubicBezTo>
                  <a:cubicBezTo>
                    <a:pt x="3449" y="2008"/>
                    <a:pt x="3393" y="2000"/>
                    <a:pt x="3329" y="1984"/>
                  </a:cubicBezTo>
                  <a:lnTo>
                    <a:pt x="2977" y="1984"/>
                  </a:lnTo>
                  <a:cubicBezTo>
                    <a:pt x="2881" y="1984"/>
                    <a:pt x="2753" y="1952"/>
                    <a:pt x="2657" y="1952"/>
                  </a:cubicBezTo>
                  <a:cubicBezTo>
                    <a:pt x="2528" y="1920"/>
                    <a:pt x="2432" y="1920"/>
                    <a:pt x="2304" y="1888"/>
                  </a:cubicBezTo>
                  <a:cubicBezTo>
                    <a:pt x="2176" y="1856"/>
                    <a:pt x="2080" y="1824"/>
                    <a:pt x="1952" y="1792"/>
                  </a:cubicBezTo>
                  <a:cubicBezTo>
                    <a:pt x="1792" y="1760"/>
                    <a:pt x="1664" y="1696"/>
                    <a:pt x="1536" y="1664"/>
                  </a:cubicBezTo>
                  <a:cubicBezTo>
                    <a:pt x="1344" y="1600"/>
                    <a:pt x="1184" y="1504"/>
                    <a:pt x="1024" y="1408"/>
                  </a:cubicBezTo>
                  <a:cubicBezTo>
                    <a:pt x="352" y="1024"/>
                    <a:pt x="0" y="512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6"/>
            <p:cNvSpPr/>
            <p:nvPr/>
          </p:nvSpPr>
          <p:spPr>
            <a:xfrm>
              <a:off x="2353700" y="3000325"/>
              <a:ext cx="175275" cy="78425"/>
            </a:xfrm>
            <a:custGeom>
              <a:avLst/>
              <a:gdLst/>
              <a:ahLst/>
              <a:cxnLst/>
              <a:rect l="l" t="t" r="r" b="b"/>
              <a:pathLst>
                <a:path w="7011" h="3137" extrusionOk="0">
                  <a:moveTo>
                    <a:pt x="97" y="480"/>
                  </a:moveTo>
                  <a:cubicBezTo>
                    <a:pt x="225" y="864"/>
                    <a:pt x="545" y="1216"/>
                    <a:pt x="1025" y="1504"/>
                  </a:cubicBezTo>
                  <a:cubicBezTo>
                    <a:pt x="1185" y="1600"/>
                    <a:pt x="1377" y="1664"/>
                    <a:pt x="1537" y="1760"/>
                  </a:cubicBezTo>
                  <a:cubicBezTo>
                    <a:pt x="1665" y="1792"/>
                    <a:pt x="1825" y="1856"/>
                    <a:pt x="1953" y="1888"/>
                  </a:cubicBezTo>
                  <a:cubicBezTo>
                    <a:pt x="2081" y="1920"/>
                    <a:pt x="2209" y="1952"/>
                    <a:pt x="2337" y="1984"/>
                  </a:cubicBezTo>
                  <a:cubicBezTo>
                    <a:pt x="2433" y="2016"/>
                    <a:pt x="2561" y="2016"/>
                    <a:pt x="2690" y="2048"/>
                  </a:cubicBezTo>
                  <a:cubicBezTo>
                    <a:pt x="2786" y="2048"/>
                    <a:pt x="2914" y="2080"/>
                    <a:pt x="3010" y="2080"/>
                  </a:cubicBezTo>
                  <a:cubicBezTo>
                    <a:pt x="3138" y="2080"/>
                    <a:pt x="3234" y="2080"/>
                    <a:pt x="3362" y="2112"/>
                  </a:cubicBezTo>
                  <a:lnTo>
                    <a:pt x="3714" y="2112"/>
                  </a:lnTo>
                  <a:cubicBezTo>
                    <a:pt x="3842" y="2080"/>
                    <a:pt x="3970" y="2080"/>
                    <a:pt x="4098" y="2080"/>
                  </a:cubicBezTo>
                  <a:cubicBezTo>
                    <a:pt x="4258" y="2048"/>
                    <a:pt x="4386" y="2048"/>
                    <a:pt x="4546" y="2016"/>
                  </a:cubicBezTo>
                  <a:cubicBezTo>
                    <a:pt x="4770" y="1984"/>
                    <a:pt x="4994" y="1920"/>
                    <a:pt x="5218" y="1856"/>
                  </a:cubicBezTo>
                  <a:cubicBezTo>
                    <a:pt x="5474" y="1760"/>
                    <a:pt x="5730" y="1632"/>
                    <a:pt x="5954" y="1504"/>
                  </a:cubicBezTo>
                  <a:lnTo>
                    <a:pt x="6018" y="1504"/>
                  </a:lnTo>
                  <a:cubicBezTo>
                    <a:pt x="6178" y="1376"/>
                    <a:pt x="6338" y="1280"/>
                    <a:pt x="6466" y="1152"/>
                  </a:cubicBezTo>
                  <a:lnTo>
                    <a:pt x="6690" y="928"/>
                  </a:lnTo>
                  <a:cubicBezTo>
                    <a:pt x="6722" y="864"/>
                    <a:pt x="6786" y="800"/>
                    <a:pt x="6818" y="704"/>
                  </a:cubicBezTo>
                  <a:lnTo>
                    <a:pt x="6914" y="512"/>
                  </a:lnTo>
                  <a:lnTo>
                    <a:pt x="6914" y="1120"/>
                  </a:lnTo>
                  <a:lnTo>
                    <a:pt x="6914" y="1152"/>
                  </a:lnTo>
                  <a:lnTo>
                    <a:pt x="6914" y="1344"/>
                  </a:lnTo>
                  <a:cubicBezTo>
                    <a:pt x="6882" y="1408"/>
                    <a:pt x="6882" y="1472"/>
                    <a:pt x="6850" y="1536"/>
                  </a:cubicBezTo>
                  <a:lnTo>
                    <a:pt x="6754" y="1728"/>
                  </a:lnTo>
                  <a:cubicBezTo>
                    <a:pt x="6722" y="1792"/>
                    <a:pt x="6690" y="1856"/>
                    <a:pt x="6626" y="1920"/>
                  </a:cubicBezTo>
                  <a:cubicBezTo>
                    <a:pt x="6562" y="1984"/>
                    <a:pt x="6498" y="2080"/>
                    <a:pt x="6402" y="2144"/>
                  </a:cubicBezTo>
                  <a:cubicBezTo>
                    <a:pt x="6274" y="2272"/>
                    <a:pt x="6146" y="2369"/>
                    <a:pt x="5986" y="2465"/>
                  </a:cubicBezTo>
                  <a:cubicBezTo>
                    <a:pt x="5954" y="2465"/>
                    <a:pt x="5954" y="2465"/>
                    <a:pt x="5954" y="2497"/>
                  </a:cubicBezTo>
                  <a:cubicBezTo>
                    <a:pt x="5730" y="2625"/>
                    <a:pt x="5474" y="2721"/>
                    <a:pt x="5186" y="2817"/>
                  </a:cubicBezTo>
                  <a:cubicBezTo>
                    <a:pt x="4994" y="2881"/>
                    <a:pt x="4770" y="2945"/>
                    <a:pt x="4546" y="2977"/>
                  </a:cubicBezTo>
                  <a:cubicBezTo>
                    <a:pt x="4386" y="3009"/>
                    <a:pt x="4258" y="3009"/>
                    <a:pt x="4098" y="3041"/>
                  </a:cubicBezTo>
                  <a:cubicBezTo>
                    <a:pt x="3970" y="3041"/>
                    <a:pt x="3842" y="3073"/>
                    <a:pt x="3714" y="3073"/>
                  </a:cubicBezTo>
                  <a:lnTo>
                    <a:pt x="3362" y="3073"/>
                  </a:lnTo>
                  <a:cubicBezTo>
                    <a:pt x="3266" y="3073"/>
                    <a:pt x="3138" y="3041"/>
                    <a:pt x="3042" y="3041"/>
                  </a:cubicBezTo>
                  <a:cubicBezTo>
                    <a:pt x="2914" y="3041"/>
                    <a:pt x="2818" y="3009"/>
                    <a:pt x="2690" y="3009"/>
                  </a:cubicBezTo>
                  <a:cubicBezTo>
                    <a:pt x="2593" y="2977"/>
                    <a:pt x="2465" y="2977"/>
                    <a:pt x="2369" y="2945"/>
                  </a:cubicBezTo>
                  <a:cubicBezTo>
                    <a:pt x="2241" y="2913"/>
                    <a:pt x="2113" y="2881"/>
                    <a:pt x="1985" y="2849"/>
                  </a:cubicBezTo>
                  <a:cubicBezTo>
                    <a:pt x="1857" y="2817"/>
                    <a:pt x="1729" y="2785"/>
                    <a:pt x="1569" y="2721"/>
                  </a:cubicBezTo>
                  <a:cubicBezTo>
                    <a:pt x="1409" y="2657"/>
                    <a:pt x="1249" y="2561"/>
                    <a:pt x="1089" y="2497"/>
                  </a:cubicBezTo>
                  <a:cubicBezTo>
                    <a:pt x="449" y="2112"/>
                    <a:pt x="97" y="1600"/>
                    <a:pt x="97" y="1088"/>
                  </a:cubicBezTo>
                  <a:lnTo>
                    <a:pt x="97" y="480"/>
                  </a:lnTo>
                  <a:close/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1088"/>
                  </a:lnTo>
                  <a:cubicBezTo>
                    <a:pt x="1" y="1632"/>
                    <a:pt x="385" y="2144"/>
                    <a:pt x="1057" y="2529"/>
                  </a:cubicBezTo>
                  <a:cubicBezTo>
                    <a:pt x="1217" y="2625"/>
                    <a:pt x="1377" y="2721"/>
                    <a:pt x="1537" y="2785"/>
                  </a:cubicBezTo>
                  <a:cubicBezTo>
                    <a:pt x="1697" y="2849"/>
                    <a:pt x="1825" y="2881"/>
                    <a:pt x="1985" y="2913"/>
                  </a:cubicBezTo>
                  <a:cubicBezTo>
                    <a:pt x="2081" y="2945"/>
                    <a:pt x="2209" y="2977"/>
                    <a:pt x="2337" y="3009"/>
                  </a:cubicBezTo>
                  <a:cubicBezTo>
                    <a:pt x="2465" y="3041"/>
                    <a:pt x="2561" y="3073"/>
                    <a:pt x="2690" y="3073"/>
                  </a:cubicBezTo>
                  <a:cubicBezTo>
                    <a:pt x="2786" y="3105"/>
                    <a:pt x="2914" y="3105"/>
                    <a:pt x="3010" y="3105"/>
                  </a:cubicBezTo>
                  <a:cubicBezTo>
                    <a:pt x="3138" y="3137"/>
                    <a:pt x="3266" y="3137"/>
                    <a:pt x="3362" y="3137"/>
                  </a:cubicBezTo>
                  <a:lnTo>
                    <a:pt x="3714" y="3137"/>
                  </a:lnTo>
                  <a:cubicBezTo>
                    <a:pt x="3842" y="3137"/>
                    <a:pt x="3970" y="3137"/>
                    <a:pt x="4098" y="3105"/>
                  </a:cubicBezTo>
                  <a:cubicBezTo>
                    <a:pt x="4258" y="3105"/>
                    <a:pt x="4386" y="3073"/>
                    <a:pt x="4546" y="3041"/>
                  </a:cubicBezTo>
                  <a:cubicBezTo>
                    <a:pt x="4770" y="3009"/>
                    <a:pt x="4994" y="2945"/>
                    <a:pt x="5186" y="2881"/>
                  </a:cubicBezTo>
                  <a:cubicBezTo>
                    <a:pt x="5474" y="2785"/>
                    <a:pt x="5730" y="2689"/>
                    <a:pt x="5954" y="2561"/>
                  </a:cubicBezTo>
                  <a:cubicBezTo>
                    <a:pt x="5986" y="2561"/>
                    <a:pt x="5986" y="2529"/>
                    <a:pt x="6018" y="2529"/>
                  </a:cubicBezTo>
                  <a:cubicBezTo>
                    <a:pt x="6178" y="2433"/>
                    <a:pt x="6338" y="2305"/>
                    <a:pt x="6466" y="2208"/>
                  </a:cubicBezTo>
                  <a:cubicBezTo>
                    <a:pt x="6530" y="2112"/>
                    <a:pt x="6626" y="2048"/>
                    <a:pt x="6690" y="1952"/>
                  </a:cubicBezTo>
                  <a:cubicBezTo>
                    <a:pt x="6722" y="1888"/>
                    <a:pt x="6786" y="1824"/>
                    <a:pt x="6818" y="1760"/>
                  </a:cubicBezTo>
                  <a:lnTo>
                    <a:pt x="6914" y="1568"/>
                  </a:lnTo>
                  <a:cubicBezTo>
                    <a:pt x="6946" y="1504"/>
                    <a:pt x="6946" y="1408"/>
                    <a:pt x="6978" y="1344"/>
                  </a:cubicBezTo>
                  <a:cubicBezTo>
                    <a:pt x="6978" y="1280"/>
                    <a:pt x="7010" y="1216"/>
                    <a:pt x="7010" y="1152"/>
                  </a:cubicBezTo>
                  <a:lnTo>
                    <a:pt x="7010" y="1120"/>
                  </a:lnTo>
                  <a:lnTo>
                    <a:pt x="7010" y="96"/>
                  </a:lnTo>
                  <a:cubicBezTo>
                    <a:pt x="7010" y="64"/>
                    <a:pt x="6978" y="32"/>
                    <a:pt x="6978" y="32"/>
                  </a:cubicBezTo>
                  <a:cubicBezTo>
                    <a:pt x="6946" y="32"/>
                    <a:pt x="6914" y="64"/>
                    <a:pt x="6914" y="96"/>
                  </a:cubicBezTo>
                  <a:lnTo>
                    <a:pt x="6914" y="288"/>
                  </a:lnTo>
                  <a:cubicBezTo>
                    <a:pt x="6882" y="352"/>
                    <a:pt x="6882" y="416"/>
                    <a:pt x="6850" y="480"/>
                  </a:cubicBezTo>
                  <a:lnTo>
                    <a:pt x="6754" y="672"/>
                  </a:lnTo>
                  <a:cubicBezTo>
                    <a:pt x="6722" y="736"/>
                    <a:pt x="6690" y="800"/>
                    <a:pt x="6626" y="864"/>
                  </a:cubicBezTo>
                  <a:cubicBezTo>
                    <a:pt x="6562" y="960"/>
                    <a:pt x="6498" y="1024"/>
                    <a:pt x="6402" y="1120"/>
                  </a:cubicBezTo>
                  <a:cubicBezTo>
                    <a:pt x="6274" y="1216"/>
                    <a:pt x="6146" y="1344"/>
                    <a:pt x="5986" y="1440"/>
                  </a:cubicBezTo>
                  <a:lnTo>
                    <a:pt x="5954" y="1440"/>
                  </a:lnTo>
                  <a:cubicBezTo>
                    <a:pt x="5730" y="1600"/>
                    <a:pt x="5474" y="1696"/>
                    <a:pt x="5186" y="1792"/>
                  </a:cubicBezTo>
                  <a:cubicBezTo>
                    <a:pt x="4994" y="1856"/>
                    <a:pt x="4770" y="1920"/>
                    <a:pt x="4546" y="1952"/>
                  </a:cubicBezTo>
                  <a:cubicBezTo>
                    <a:pt x="4386" y="1984"/>
                    <a:pt x="4258" y="1984"/>
                    <a:pt x="4098" y="2016"/>
                  </a:cubicBezTo>
                  <a:lnTo>
                    <a:pt x="3714" y="2016"/>
                  </a:lnTo>
                  <a:cubicBezTo>
                    <a:pt x="3666" y="2032"/>
                    <a:pt x="3610" y="2040"/>
                    <a:pt x="3550" y="2040"/>
                  </a:cubicBezTo>
                  <a:cubicBezTo>
                    <a:pt x="3490" y="2040"/>
                    <a:pt x="3426" y="2032"/>
                    <a:pt x="3362" y="2016"/>
                  </a:cubicBezTo>
                  <a:lnTo>
                    <a:pt x="3042" y="2016"/>
                  </a:lnTo>
                  <a:cubicBezTo>
                    <a:pt x="2914" y="1984"/>
                    <a:pt x="2818" y="1984"/>
                    <a:pt x="2690" y="1984"/>
                  </a:cubicBezTo>
                  <a:cubicBezTo>
                    <a:pt x="2593" y="1952"/>
                    <a:pt x="2465" y="1920"/>
                    <a:pt x="2369" y="1920"/>
                  </a:cubicBezTo>
                  <a:cubicBezTo>
                    <a:pt x="2241" y="1888"/>
                    <a:pt x="2113" y="1856"/>
                    <a:pt x="1985" y="1824"/>
                  </a:cubicBezTo>
                  <a:cubicBezTo>
                    <a:pt x="1857" y="1792"/>
                    <a:pt x="1729" y="1728"/>
                    <a:pt x="1569" y="1696"/>
                  </a:cubicBezTo>
                  <a:cubicBezTo>
                    <a:pt x="1409" y="1600"/>
                    <a:pt x="1249" y="1536"/>
                    <a:pt x="1089" y="1440"/>
                  </a:cubicBezTo>
                  <a:cubicBezTo>
                    <a:pt x="449" y="1056"/>
                    <a:pt x="97" y="576"/>
                    <a:pt x="97" y="64"/>
                  </a:cubicBez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6"/>
            <p:cNvSpPr/>
            <p:nvPr/>
          </p:nvSpPr>
          <p:spPr>
            <a:xfrm>
              <a:off x="2346500" y="2951700"/>
              <a:ext cx="189675" cy="100450"/>
            </a:xfrm>
            <a:custGeom>
              <a:avLst/>
              <a:gdLst/>
              <a:ahLst/>
              <a:cxnLst/>
              <a:rect l="l" t="t" r="r" b="b"/>
              <a:pathLst>
                <a:path w="7587" h="4018" extrusionOk="0">
                  <a:moveTo>
                    <a:pt x="3782" y="1"/>
                  </a:moveTo>
                  <a:cubicBezTo>
                    <a:pt x="2897" y="1"/>
                    <a:pt x="2017" y="201"/>
                    <a:pt x="1345" y="601"/>
                  </a:cubicBezTo>
                  <a:cubicBezTo>
                    <a:pt x="1" y="1369"/>
                    <a:pt x="1" y="2649"/>
                    <a:pt x="1345" y="3417"/>
                  </a:cubicBezTo>
                  <a:cubicBezTo>
                    <a:pt x="2033" y="3817"/>
                    <a:pt x="2921" y="4017"/>
                    <a:pt x="3806" y="4017"/>
                  </a:cubicBezTo>
                  <a:cubicBezTo>
                    <a:pt x="4690" y="4017"/>
                    <a:pt x="5570" y="3817"/>
                    <a:pt x="6242" y="3417"/>
                  </a:cubicBezTo>
                  <a:cubicBezTo>
                    <a:pt x="7586" y="2649"/>
                    <a:pt x="7586" y="1369"/>
                    <a:pt x="6242" y="601"/>
                  </a:cubicBezTo>
                  <a:cubicBezTo>
                    <a:pt x="5554" y="201"/>
                    <a:pt x="4666" y="1"/>
                    <a:pt x="378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6"/>
            <p:cNvSpPr/>
            <p:nvPr/>
          </p:nvSpPr>
          <p:spPr>
            <a:xfrm>
              <a:off x="2353700" y="2950900"/>
              <a:ext cx="175275" cy="102250"/>
            </a:xfrm>
            <a:custGeom>
              <a:avLst/>
              <a:gdLst/>
              <a:ahLst/>
              <a:cxnLst/>
              <a:rect l="l" t="t" r="r" b="b"/>
              <a:pathLst>
                <a:path w="7011" h="4090" extrusionOk="0">
                  <a:moveTo>
                    <a:pt x="3490" y="57"/>
                  </a:moveTo>
                  <a:cubicBezTo>
                    <a:pt x="4386" y="57"/>
                    <a:pt x="5250" y="249"/>
                    <a:pt x="5922" y="633"/>
                  </a:cubicBezTo>
                  <a:cubicBezTo>
                    <a:pt x="6562" y="1017"/>
                    <a:pt x="6914" y="1497"/>
                    <a:pt x="6914" y="2041"/>
                  </a:cubicBezTo>
                  <a:cubicBezTo>
                    <a:pt x="6914" y="2553"/>
                    <a:pt x="6562" y="3033"/>
                    <a:pt x="5954" y="3417"/>
                  </a:cubicBezTo>
                  <a:cubicBezTo>
                    <a:pt x="5282" y="3801"/>
                    <a:pt x="4402" y="3993"/>
                    <a:pt x="3522" y="3993"/>
                  </a:cubicBezTo>
                  <a:cubicBezTo>
                    <a:pt x="2641" y="3993"/>
                    <a:pt x="1761" y="3801"/>
                    <a:pt x="1089" y="3417"/>
                  </a:cubicBezTo>
                  <a:cubicBezTo>
                    <a:pt x="449" y="3033"/>
                    <a:pt x="97" y="2553"/>
                    <a:pt x="97" y="2041"/>
                  </a:cubicBezTo>
                  <a:cubicBezTo>
                    <a:pt x="97" y="1497"/>
                    <a:pt x="449" y="1017"/>
                    <a:pt x="1057" y="633"/>
                  </a:cubicBezTo>
                  <a:cubicBezTo>
                    <a:pt x="1729" y="249"/>
                    <a:pt x="2625" y="57"/>
                    <a:pt x="3490" y="57"/>
                  </a:cubicBezTo>
                  <a:close/>
                  <a:moveTo>
                    <a:pt x="3502" y="1"/>
                  </a:moveTo>
                  <a:cubicBezTo>
                    <a:pt x="2609" y="1"/>
                    <a:pt x="1713" y="201"/>
                    <a:pt x="1025" y="601"/>
                  </a:cubicBezTo>
                  <a:cubicBezTo>
                    <a:pt x="385" y="985"/>
                    <a:pt x="1" y="1497"/>
                    <a:pt x="1" y="2041"/>
                  </a:cubicBezTo>
                  <a:cubicBezTo>
                    <a:pt x="33" y="2585"/>
                    <a:pt x="385" y="3097"/>
                    <a:pt x="1057" y="3481"/>
                  </a:cubicBezTo>
                  <a:cubicBezTo>
                    <a:pt x="1729" y="3865"/>
                    <a:pt x="2625" y="4089"/>
                    <a:pt x="3522" y="4089"/>
                  </a:cubicBezTo>
                  <a:cubicBezTo>
                    <a:pt x="4418" y="4089"/>
                    <a:pt x="5314" y="3865"/>
                    <a:pt x="5986" y="3481"/>
                  </a:cubicBezTo>
                  <a:cubicBezTo>
                    <a:pt x="6626" y="3097"/>
                    <a:pt x="7010" y="2585"/>
                    <a:pt x="7010" y="2041"/>
                  </a:cubicBezTo>
                  <a:cubicBezTo>
                    <a:pt x="7010" y="1497"/>
                    <a:pt x="6626" y="985"/>
                    <a:pt x="5954" y="601"/>
                  </a:cubicBezTo>
                  <a:cubicBezTo>
                    <a:pt x="5282" y="201"/>
                    <a:pt x="4394" y="1"/>
                    <a:pt x="350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6"/>
            <p:cNvSpPr/>
            <p:nvPr/>
          </p:nvSpPr>
          <p:spPr>
            <a:xfrm>
              <a:off x="2367325" y="2962500"/>
              <a:ext cx="148050" cy="78850"/>
            </a:xfrm>
            <a:custGeom>
              <a:avLst/>
              <a:gdLst/>
              <a:ahLst/>
              <a:cxnLst/>
              <a:rect l="l" t="t" r="r" b="b"/>
              <a:pathLst>
                <a:path w="5922" h="3154" extrusionOk="0">
                  <a:moveTo>
                    <a:pt x="2949" y="1"/>
                  </a:moveTo>
                  <a:cubicBezTo>
                    <a:pt x="2257" y="1"/>
                    <a:pt x="1568" y="153"/>
                    <a:pt x="1056" y="457"/>
                  </a:cubicBezTo>
                  <a:cubicBezTo>
                    <a:pt x="0" y="1065"/>
                    <a:pt x="0" y="2057"/>
                    <a:pt x="1056" y="2697"/>
                  </a:cubicBezTo>
                  <a:cubicBezTo>
                    <a:pt x="1584" y="3001"/>
                    <a:pt x="2281" y="3153"/>
                    <a:pt x="2973" y="3153"/>
                  </a:cubicBezTo>
                  <a:cubicBezTo>
                    <a:pt x="3665" y="3153"/>
                    <a:pt x="4353" y="3001"/>
                    <a:pt x="4865" y="2697"/>
                  </a:cubicBezTo>
                  <a:cubicBezTo>
                    <a:pt x="5921" y="2057"/>
                    <a:pt x="5921" y="1065"/>
                    <a:pt x="4865" y="457"/>
                  </a:cubicBezTo>
                  <a:cubicBezTo>
                    <a:pt x="4337" y="153"/>
                    <a:pt x="3641" y="1"/>
                    <a:pt x="2949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6"/>
            <p:cNvSpPr/>
            <p:nvPr/>
          </p:nvSpPr>
          <p:spPr>
            <a:xfrm>
              <a:off x="2372925" y="2961700"/>
              <a:ext cx="136850" cy="80250"/>
            </a:xfrm>
            <a:custGeom>
              <a:avLst/>
              <a:gdLst/>
              <a:ahLst/>
              <a:cxnLst/>
              <a:rect l="l" t="t" r="r" b="b"/>
              <a:pathLst>
                <a:path w="5474" h="3210" extrusionOk="0">
                  <a:moveTo>
                    <a:pt x="2721" y="73"/>
                  </a:moveTo>
                  <a:cubicBezTo>
                    <a:pt x="3425" y="73"/>
                    <a:pt x="4097" y="233"/>
                    <a:pt x="4641" y="521"/>
                  </a:cubicBezTo>
                  <a:cubicBezTo>
                    <a:pt x="5121" y="809"/>
                    <a:pt x="5409" y="1193"/>
                    <a:pt x="5409" y="1609"/>
                  </a:cubicBezTo>
                  <a:cubicBezTo>
                    <a:pt x="5409" y="2025"/>
                    <a:pt x="5121" y="2377"/>
                    <a:pt x="4641" y="2665"/>
                  </a:cubicBezTo>
                  <a:cubicBezTo>
                    <a:pt x="4113" y="2969"/>
                    <a:pt x="3425" y="3121"/>
                    <a:pt x="2741" y="3121"/>
                  </a:cubicBezTo>
                  <a:cubicBezTo>
                    <a:pt x="2057" y="3121"/>
                    <a:pt x="1376" y="2969"/>
                    <a:pt x="864" y="2665"/>
                  </a:cubicBezTo>
                  <a:cubicBezTo>
                    <a:pt x="352" y="2377"/>
                    <a:pt x="64" y="1993"/>
                    <a:pt x="64" y="1609"/>
                  </a:cubicBezTo>
                  <a:cubicBezTo>
                    <a:pt x="64" y="1193"/>
                    <a:pt x="352" y="809"/>
                    <a:pt x="832" y="521"/>
                  </a:cubicBezTo>
                  <a:cubicBezTo>
                    <a:pt x="1344" y="233"/>
                    <a:pt x="2049" y="73"/>
                    <a:pt x="2721" y="73"/>
                  </a:cubicBezTo>
                  <a:close/>
                  <a:moveTo>
                    <a:pt x="2725" y="1"/>
                  </a:moveTo>
                  <a:cubicBezTo>
                    <a:pt x="2025" y="1"/>
                    <a:pt x="1328" y="153"/>
                    <a:pt x="800" y="457"/>
                  </a:cubicBezTo>
                  <a:cubicBezTo>
                    <a:pt x="288" y="777"/>
                    <a:pt x="0" y="1161"/>
                    <a:pt x="0" y="1609"/>
                  </a:cubicBezTo>
                  <a:cubicBezTo>
                    <a:pt x="0" y="2025"/>
                    <a:pt x="288" y="2441"/>
                    <a:pt x="800" y="2729"/>
                  </a:cubicBezTo>
                  <a:cubicBezTo>
                    <a:pt x="1344" y="3049"/>
                    <a:pt x="2049" y="3209"/>
                    <a:pt x="2753" y="3209"/>
                  </a:cubicBezTo>
                  <a:cubicBezTo>
                    <a:pt x="3457" y="3209"/>
                    <a:pt x="4129" y="3049"/>
                    <a:pt x="4673" y="2761"/>
                  </a:cubicBezTo>
                  <a:cubicBezTo>
                    <a:pt x="5185" y="2441"/>
                    <a:pt x="5473" y="2057"/>
                    <a:pt x="5473" y="1609"/>
                  </a:cubicBezTo>
                  <a:cubicBezTo>
                    <a:pt x="5473" y="1161"/>
                    <a:pt x="5185" y="777"/>
                    <a:pt x="4673" y="457"/>
                  </a:cubicBezTo>
                  <a:cubicBezTo>
                    <a:pt x="4129" y="153"/>
                    <a:pt x="3425" y="1"/>
                    <a:pt x="272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6"/>
            <p:cNvSpPr/>
            <p:nvPr/>
          </p:nvSpPr>
          <p:spPr>
            <a:xfrm>
              <a:off x="2519350" y="3027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0" y="448"/>
                    <a:pt x="32" y="448"/>
                  </a:cubicBezTo>
                  <a:cubicBezTo>
                    <a:pt x="32" y="448"/>
                    <a:pt x="64" y="448"/>
                    <a:pt x="64" y="416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6"/>
            <p:cNvSpPr/>
            <p:nvPr/>
          </p:nvSpPr>
          <p:spPr>
            <a:xfrm>
              <a:off x="2440925" y="30603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6"/>
            <p:cNvSpPr/>
            <p:nvPr/>
          </p:nvSpPr>
          <p:spPr>
            <a:xfrm>
              <a:off x="2456125" y="30587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6"/>
            <p:cNvSpPr/>
            <p:nvPr/>
          </p:nvSpPr>
          <p:spPr>
            <a:xfrm>
              <a:off x="2471325" y="30571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3" y="0"/>
                  </a:moveTo>
                  <a:cubicBezTo>
                    <a:pt x="33" y="0"/>
                    <a:pt x="1" y="0"/>
                    <a:pt x="1" y="33"/>
                  </a:cubicBezTo>
                  <a:lnTo>
                    <a:pt x="1" y="417"/>
                  </a:lnTo>
                  <a:lnTo>
                    <a:pt x="33" y="449"/>
                  </a:lnTo>
                  <a:cubicBezTo>
                    <a:pt x="65" y="449"/>
                    <a:pt x="97" y="417"/>
                    <a:pt x="97" y="417"/>
                  </a:cubicBezTo>
                  <a:lnTo>
                    <a:pt x="97" y="33"/>
                  </a:lnTo>
                  <a:cubicBezTo>
                    <a:pt x="97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6"/>
            <p:cNvSpPr/>
            <p:nvPr/>
          </p:nvSpPr>
          <p:spPr>
            <a:xfrm>
              <a:off x="2485725" y="3051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lnTo>
                    <a:pt x="1" y="32"/>
                  </a:ln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6"/>
            <p:cNvSpPr/>
            <p:nvPr/>
          </p:nvSpPr>
          <p:spPr>
            <a:xfrm>
              <a:off x="2497750" y="30451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0" y="448"/>
                    <a:pt x="32" y="448"/>
                  </a:cubicBezTo>
                  <a:cubicBezTo>
                    <a:pt x="64" y="448"/>
                    <a:pt x="64" y="448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6"/>
            <p:cNvSpPr/>
            <p:nvPr/>
          </p:nvSpPr>
          <p:spPr>
            <a:xfrm>
              <a:off x="2508950" y="30379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6"/>
            <p:cNvSpPr/>
            <p:nvPr/>
          </p:nvSpPr>
          <p:spPr>
            <a:xfrm>
              <a:off x="2362525" y="3027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lnTo>
                    <a:pt x="0" y="32"/>
                  </a:lnTo>
                  <a:lnTo>
                    <a:pt x="0" y="416"/>
                  </a:lnTo>
                  <a:cubicBezTo>
                    <a:pt x="0" y="448"/>
                    <a:pt x="32" y="448"/>
                    <a:pt x="32" y="448"/>
                  </a:cubicBezTo>
                  <a:cubicBezTo>
                    <a:pt x="64" y="448"/>
                    <a:pt x="64" y="448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6"/>
            <p:cNvSpPr/>
            <p:nvPr/>
          </p:nvSpPr>
          <p:spPr>
            <a:xfrm>
              <a:off x="2425725" y="30587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33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6"/>
            <p:cNvSpPr/>
            <p:nvPr/>
          </p:nvSpPr>
          <p:spPr>
            <a:xfrm>
              <a:off x="2409725" y="30571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0"/>
                  </a:moveTo>
                  <a:cubicBezTo>
                    <a:pt x="32" y="0"/>
                    <a:pt x="0" y="0"/>
                    <a:pt x="0" y="33"/>
                  </a:cubicBez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96" y="417"/>
                    <a:pt x="96" y="417"/>
                  </a:cubicBezTo>
                  <a:lnTo>
                    <a:pt x="96" y="33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6"/>
            <p:cNvSpPr/>
            <p:nvPr/>
          </p:nvSpPr>
          <p:spPr>
            <a:xfrm>
              <a:off x="2396125" y="3051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6"/>
            <p:cNvSpPr/>
            <p:nvPr/>
          </p:nvSpPr>
          <p:spPr>
            <a:xfrm>
              <a:off x="2384125" y="30451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0" y="448"/>
                    <a:pt x="32" y="448"/>
                  </a:cubicBezTo>
                  <a:cubicBezTo>
                    <a:pt x="32" y="448"/>
                    <a:pt x="64" y="448"/>
                    <a:pt x="64" y="416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6"/>
            <p:cNvSpPr/>
            <p:nvPr/>
          </p:nvSpPr>
          <p:spPr>
            <a:xfrm>
              <a:off x="2372925" y="30379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lnTo>
                    <a:pt x="64" y="416"/>
                  </a:ln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6"/>
            <p:cNvSpPr/>
            <p:nvPr/>
          </p:nvSpPr>
          <p:spPr>
            <a:xfrm>
              <a:off x="2398525" y="2976300"/>
              <a:ext cx="88025" cy="51250"/>
            </a:xfrm>
            <a:custGeom>
              <a:avLst/>
              <a:gdLst/>
              <a:ahLst/>
              <a:cxnLst/>
              <a:rect l="l" t="t" r="r" b="b"/>
              <a:pathLst>
                <a:path w="3521" h="2050" extrusionOk="0">
                  <a:moveTo>
                    <a:pt x="768" y="1"/>
                  </a:moveTo>
                  <a:lnTo>
                    <a:pt x="512" y="161"/>
                  </a:lnTo>
                  <a:lnTo>
                    <a:pt x="897" y="385"/>
                  </a:lnTo>
                  <a:cubicBezTo>
                    <a:pt x="864" y="385"/>
                    <a:pt x="800" y="417"/>
                    <a:pt x="768" y="449"/>
                  </a:cubicBezTo>
                  <a:cubicBezTo>
                    <a:pt x="704" y="481"/>
                    <a:pt x="672" y="481"/>
                    <a:pt x="640" y="513"/>
                  </a:cubicBezTo>
                  <a:lnTo>
                    <a:pt x="256" y="289"/>
                  </a:lnTo>
                  <a:lnTo>
                    <a:pt x="0" y="449"/>
                  </a:lnTo>
                  <a:lnTo>
                    <a:pt x="448" y="705"/>
                  </a:lnTo>
                  <a:cubicBezTo>
                    <a:pt x="160" y="1057"/>
                    <a:pt x="256" y="1473"/>
                    <a:pt x="768" y="1761"/>
                  </a:cubicBezTo>
                  <a:cubicBezTo>
                    <a:pt x="1057" y="1953"/>
                    <a:pt x="1441" y="2017"/>
                    <a:pt x="1825" y="2049"/>
                  </a:cubicBezTo>
                  <a:lnTo>
                    <a:pt x="1825" y="1793"/>
                  </a:lnTo>
                  <a:cubicBezTo>
                    <a:pt x="1537" y="1761"/>
                    <a:pt x="1281" y="1697"/>
                    <a:pt x="1089" y="1601"/>
                  </a:cubicBezTo>
                  <a:cubicBezTo>
                    <a:pt x="768" y="1409"/>
                    <a:pt x="672" y="1153"/>
                    <a:pt x="800" y="897"/>
                  </a:cubicBezTo>
                  <a:lnTo>
                    <a:pt x="800" y="897"/>
                  </a:lnTo>
                  <a:lnTo>
                    <a:pt x="1537" y="1345"/>
                  </a:lnTo>
                  <a:lnTo>
                    <a:pt x="1761" y="1185"/>
                  </a:lnTo>
                  <a:lnTo>
                    <a:pt x="961" y="705"/>
                  </a:lnTo>
                  <a:cubicBezTo>
                    <a:pt x="993" y="673"/>
                    <a:pt x="1025" y="641"/>
                    <a:pt x="1089" y="641"/>
                  </a:cubicBezTo>
                  <a:cubicBezTo>
                    <a:pt x="1121" y="609"/>
                    <a:pt x="1153" y="577"/>
                    <a:pt x="1217" y="577"/>
                  </a:cubicBezTo>
                  <a:lnTo>
                    <a:pt x="2017" y="1025"/>
                  </a:lnTo>
                  <a:lnTo>
                    <a:pt x="2273" y="897"/>
                  </a:lnTo>
                  <a:lnTo>
                    <a:pt x="1537" y="449"/>
                  </a:lnTo>
                  <a:cubicBezTo>
                    <a:pt x="1641" y="433"/>
                    <a:pt x="1747" y="425"/>
                    <a:pt x="1852" y="425"/>
                  </a:cubicBezTo>
                  <a:cubicBezTo>
                    <a:pt x="2169" y="425"/>
                    <a:pt x="2481" y="497"/>
                    <a:pt x="2721" y="641"/>
                  </a:cubicBezTo>
                  <a:cubicBezTo>
                    <a:pt x="2913" y="737"/>
                    <a:pt x="3041" y="897"/>
                    <a:pt x="3073" y="1057"/>
                  </a:cubicBezTo>
                  <a:lnTo>
                    <a:pt x="3521" y="1057"/>
                  </a:lnTo>
                  <a:cubicBezTo>
                    <a:pt x="3489" y="833"/>
                    <a:pt x="3329" y="609"/>
                    <a:pt x="3041" y="449"/>
                  </a:cubicBezTo>
                  <a:cubicBezTo>
                    <a:pt x="2712" y="264"/>
                    <a:pt x="2290" y="171"/>
                    <a:pt x="1878" y="171"/>
                  </a:cubicBezTo>
                  <a:cubicBezTo>
                    <a:pt x="1648" y="171"/>
                    <a:pt x="1422" y="200"/>
                    <a:pt x="1217" y="257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6"/>
            <p:cNvSpPr/>
            <p:nvPr/>
          </p:nvSpPr>
          <p:spPr>
            <a:xfrm>
              <a:off x="2396925" y="2975500"/>
              <a:ext cx="90425" cy="52850"/>
            </a:xfrm>
            <a:custGeom>
              <a:avLst/>
              <a:gdLst/>
              <a:ahLst/>
              <a:cxnLst/>
              <a:rect l="l" t="t" r="r" b="b"/>
              <a:pathLst>
                <a:path w="3617" h="2114" extrusionOk="0">
                  <a:moveTo>
                    <a:pt x="800" y="97"/>
                  </a:moveTo>
                  <a:lnTo>
                    <a:pt x="1249" y="321"/>
                  </a:lnTo>
                  <a:cubicBezTo>
                    <a:pt x="1249" y="321"/>
                    <a:pt x="1263" y="335"/>
                    <a:pt x="1272" y="335"/>
                  </a:cubicBezTo>
                  <a:cubicBezTo>
                    <a:pt x="1277" y="335"/>
                    <a:pt x="1281" y="332"/>
                    <a:pt x="1281" y="321"/>
                  </a:cubicBezTo>
                  <a:cubicBezTo>
                    <a:pt x="1498" y="264"/>
                    <a:pt x="1731" y="235"/>
                    <a:pt x="1962" y="235"/>
                  </a:cubicBezTo>
                  <a:cubicBezTo>
                    <a:pt x="2378" y="235"/>
                    <a:pt x="2785" y="328"/>
                    <a:pt x="3073" y="513"/>
                  </a:cubicBezTo>
                  <a:cubicBezTo>
                    <a:pt x="3329" y="673"/>
                    <a:pt x="3489" y="865"/>
                    <a:pt x="3553" y="1057"/>
                  </a:cubicBezTo>
                  <a:lnTo>
                    <a:pt x="3169" y="1057"/>
                  </a:lnTo>
                  <a:cubicBezTo>
                    <a:pt x="3137" y="897"/>
                    <a:pt x="3009" y="737"/>
                    <a:pt x="2817" y="641"/>
                  </a:cubicBezTo>
                  <a:cubicBezTo>
                    <a:pt x="2596" y="508"/>
                    <a:pt x="2299" y="437"/>
                    <a:pt x="1999" y="437"/>
                  </a:cubicBezTo>
                  <a:cubicBezTo>
                    <a:pt x="1864" y="437"/>
                    <a:pt x="1729" y="451"/>
                    <a:pt x="1601" y="481"/>
                  </a:cubicBezTo>
                  <a:lnTo>
                    <a:pt x="1569" y="481"/>
                  </a:lnTo>
                  <a:cubicBezTo>
                    <a:pt x="1569" y="513"/>
                    <a:pt x="1569" y="513"/>
                    <a:pt x="1601" y="545"/>
                  </a:cubicBezTo>
                  <a:lnTo>
                    <a:pt x="2273" y="929"/>
                  </a:lnTo>
                  <a:lnTo>
                    <a:pt x="2081" y="1025"/>
                  </a:lnTo>
                  <a:lnTo>
                    <a:pt x="1281" y="577"/>
                  </a:lnTo>
                  <a:cubicBezTo>
                    <a:pt x="1281" y="561"/>
                    <a:pt x="1281" y="553"/>
                    <a:pt x="1277" y="553"/>
                  </a:cubicBezTo>
                  <a:cubicBezTo>
                    <a:pt x="1273" y="553"/>
                    <a:pt x="1265" y="561"/>
                    <a:pt x="1249" y="577"/>
                  </a:cubicBezTo>
                  <a:cubicBezTo>
                    <a:pt x="1217" y="577"/>
                    <a:pt x="1153" y="609"/>
                    <a:pt x="1121" y="641"/>
                  </a:cubicBezTo>
                  <a:cubicBezTo>
                    <a:pt x="1089" y="641"/>
                    <a:pt x="1025" y="673"/>
                    <a:pt x="993" y="705"/>
                  </a:cubicBezTo>
                  <a:lnTo>
                    <a:pt x="993" y="737"/>
                  </a:lnTo>
                  <a:lnTo>
                    <a:pt x="993" y="769"/>
                  </a:lnTo>
                  <a:lnTo>
                    <a:pt x="1761" y="1217"/>
                  </a:lnTo>
                  <a:lnTo>
                    <a:pt x="1569" y="1313"/>
                  </a:lnTo>
                  <a:lnTo>
                    <a:pt x="864" y="897"/>
                  </a:lnTo>
                  <a:lnTo>
                    <a:pt x="832" y="897"/>
                  </a:lnTo>
                  <a:cubicBezTo>
                    <a:pt x="832" y="897"/>
                    <a:pt x="800" y="897"/>
                    <a:pt x="800" y="929"/>
                  </a:cubicBezTo>
                  <a:cubicBezTo>
                    <a:pt x="672" y="1185"/>
                    <a:pt x="800" y="1473"/>
                    <a:pt x="1121" y="1633"/>
                  </a:cubicBezTo>
                  <a:cubicBezTo>
                    <a:pt x="1313" y="1761"/>
                    <a:pt x="1569" y="1825"/>
                    <a:pt x="1825" y="1857"/>
                  </a:cubicBezTo>
                  <a:lnTo>
                    <a:pt x="1825" y="2049"/>
                  </a:lnTo>
                  <a:cubicBezTo>
                    <a:pt x="1473" y="2017"/>
                    <a:pt x="1089" y="1921"/>
                    <a:pt x="832" y="1761"/>
                  </a:cubicBezTo>
                  <a:cubicBezTo>
                    <a:pt x="576" y="1633"/>
                    <a:pt x="416" y="1441"/>
                    <a:pt x="384" y="1217"/>
                  </a:cubicBezTo>
                  <a:cubicBezTo>
                    <a:pt x="352" y="1057"/>
                    <a:pt x="416" y="897"/>
                    <a:pt x="512" y="769"/>
                  </a:cubicBezTo>
                  <a:lnTo>
                    <a:pt x="544" y="737"/>
                  </a:lnTo>
                  <a:lnTo>
                    <a:pt x="512" y="705"/>
                  </a:lnTo>
                  <a:lnTo>
                    <a:pt x="128" y="481"/>
                  </a:lnTo>
                  <a:lnTo>
                    <a:pt x="288" y="385"/>
                  </a:lnTo>
                  <a:lnTo>
                    <a:pt x="672" y="609"/>
                  </a:lnTo>
                  <a:cubicBezTo>
                    <a:pt x="672" y="609"/>
                    <a:pt x="704" y="609"/>
                    <a:pt x="704" y="577"/>
                  </a:cubicBezTo>
                  <a:cubicBezTo>
                    <a:pt x="736" y="577"/>
                    <a:pt x="800" y="545"/>
                    <a:pt x="832" y="513"/>
                  </a:cubicBezTo>
                  <a:cubicBezTo>
                    <a:pt x="864" y="481"/>
                    <a:pt x="896" y="481"/>
                    <a:pt x="961" y="449"/>
                  </a:cubicBezTo>
                  <a:lnTo>
                    <a:pt x="993" y="417"/>
                  </a:lnTo>
                  <a:cubicBezTo>
                    <a:pt x="993" y="417"/>
                    <a:pt x="993" y="385"/>
                    <a:pt x="961" y="385"/>
                  </a:cubicBezTo>
                  <a:lnTo>
                    <a:pt x="640" y="193"/>
                  </a:lnTo>
                  <a:lnTo>
                    <a:pt x="800" y="97"/>
                  </a:lnTo>
                  <a:close/>
                  <a:moveTo>
                    <a:pt x="800" y="1"/>
                  </a:moveTo>
                  <a:lnTo>
                    <a:pt x="544" y="129"/>
                  </a:lnTo>
                  <a:cubicBezTo>
                    <a:pt x="544" y="161"/>
                    <a:pt x="512" y="161"/>
                    <a:pt x="512" y="193"/>
                  </a:cubicBezTo>
                  <a:lnTo>
                    <a:pt x="544" y="225"/>
                  </a:lnTo>
                  <a:lnTo>
                    <a:pt x="864" y="417"/>
                  </a:lnTo>
                  <a:cubicBezTo>
                    <a:pt x="832" y="417"/>
                    <a:pt x="832" y="417"/>
                    <a:pt x="800" y="449"/>
                  </a:cubicBezTo>
                  <a:cubicBezTo>
                    <a:pt x="768" y="449"/>
                    <a:pt x="736" y="481"/>
                    <a:pt x="704" y="513"/>
                  </a:cubicBezTo>
                  <a:lnTo>
                    <a:pt x="320" y="289"/>
                  </a:lnTo>
                  <a:lnTo>
                    <a:pt x="288" y="289"/>
                  </a:lnTo>
                  <a:lnTo>
                    <a:pt x="32" y="449"/>
                  </a:lnTo>
                  <a:cubicBezTo>
                    <a:pt x="32" y="449"/>
                    <a:pt x="0" y="449"/>
                    <a:pt x="0" y="481"/>
                  </a:cubicBezTo>
                  <a:lnTo>
                    <a:pt x="32" y="513"/>
                  </a:lnTo>
                  <a:lnTo>
                    <a:pt x="448" y="737"/>
                  </a:lnTo>
                  <a:cubicBezTo>
                    <a:pt x="320" y="897"/>
                    <a:pt x="288" y="1089"/>
                    <a:pt x="320" y="1249"/>
                  </a:cubicBezTo>
                  <a:cubicBezTo>
                    <a:pt x="352" y="1473"/>
                    <a:pt x="512" y="1665"/>
                    <a:pt x="800" y="1825"/>
                  </a:cubicBezTo>
                  <a:cubicBezTo>
                    <a:pt x="1089" y="1985"/>
                    <a:pt x="1473" y="2113"/>
                    <a:pt x="1889" y="2113"/>
                  </a:cubicBezTo>
                  <a:lnTo>
                    <a:pt x="1889" y="2081"/>
                  </a:lnTo>
                  <a:lnTo>
                    <a:pt x="1921" y="2081"/>
                  </a:lnTo>
                  <a:lnTo>
                    <a:pt x="1921" y="1825"/>
                  </a:lnTo>
                  <a:cubicBezTo>
                    <a:pt x="1921" y="1793"/>
                    <a:pt x="1889" y="1761"/>
                    <a:pt x="1889" y="1761"/>
                  </a:cubicBezTo>
                  <a:cubicBezTo>
                    <a:pt x="1601" y="1761"/>
                    <a:pt x="1345" y="1697"/>
                    <a:pt x="1153" y="1569"/>
                  </a:cubicBezTo>
                  <a:cubicBezTo>
                    <a:pt x="864" y="1409"/>
                    <a:pt x="768" y="1185"/>
                    <a:pt x="864" y="993"/>
                  </a:cubicBezTo>
                  <a:lnTo>
                    <a:pt x="864" y="993"/>
                  </a:lnTo>
                  <a:lnTo>
                    <a:pt x="1569" y="1377"/>
                  </a:lnTo>
                  <a:cubicBezTo>
                    <a:pt x="1569" y="1393"/>
                    <a:pt x="1577" y="1401"/>
                    <a:pt x="1585" y="1401"/>
                  </a:cubicBezTo>
                  <a:cubicBezTo>
                    <a:pt x="1593" y="1401"/>
                    <a:pt x="1601" y="1393"/>
                    <a:pt x="1601" y="1377"/>
                  </a:cubicBezTo>
                  <a:lnTo>
                    <a:pt x="1857" y="1249"/>
                  </a:lnTo>
                  <a:lnTo>
                    <a:pt x="1857" y="1217"/>
                  </a:lnTo>
                  <a:lnTo>
                    <a:pt x="1857" y="1185"/>
                  </a:lnTo>
                  <a:lnTo>
                    <a:pt x="1089" y="737"/>
                  </a:lnTo>
                  <a:cubicBezTo>
                    <a:pt x="1089" y="705"/>
                    <a:pt x="1121" y="705"/>
                    <a:pt x="1153" y="673"/>
                  </a:cubicBezTo>
                  <a:cubicBezTo>
                    <a:pt x="1185" y="673"/>
                    <a:pt x="1217" y="641"/>
                    <a:pt x="1249" y="641"/>
                  </a:cubicBezTo>
                  <a:lnTo>
                    <a:pt x="2049" y="1089"/>
                  </a:lnTo>
                  <a:lnTo>
                    <a:pt x="2113" y="1089"/>
                  </a:lnTo>
                  <a:lnTo>
                    <a:pt x="2337" y="929"/>
                  </a:lnTo>
                  <a:cubicBezTo>
                    <a:pt x="2369" y="929"/>
                    <a:pt x="2369" y="929"/>
                    <a:pt x="2369" y="897"/>
                  </a:cubicBezTo>
                  <a:lnTo>
                    <a:pt x="2337" y="865"/>
                  </a:lnTo>
                  <a:lnTo>
                    <a:pt x="1697" y="513"/>
                  </a:lnTo>
                  <a:cubicBezTo>
                    <a:pt x="1796" y="496"/>
                    <a:pt x="1895" y="488"/>
                    <a:pt x="1993" y="488"/>
                  </a:cubicBezTo>
                  <a:cubicBezTo>
                    <a:pt x="2273" y="488"/>
                    <a:pt x="2539" y="554"/>
                    <a:pt x="2753" y="673"/>
                  </a:cubicBezTo>
                  <a:cubicBezTo>
                    <a:pt x="2945" y="801"/>
                    <a:pt x="3073" y="929"/>
                    <a:pt x="3073" y="1089"/>
                  </a:cubicBezTo>
                  <a:lnTo>
                    <a:pt x="3105" y="1121"/>
                  </a:lnTo>
                  <a:lnTo>
                    <a:pt x="3553" y="1121"/>
                  </a:lnTo>
                  <a:cubicBezTo>
                    <a:pt x="3585" y="1121"/>
                    <a:pt x="3585" y="1121"/>
                    <a:pt x="3585" y="1089"/>
                  </a:cubicBezTo>
                  <a:cubicBezTo>
                    <a:pt x="3585" y="1089"/>
                    <a:pt x="3617" y="1089"/>
                    <a:pt x="3617" y="1057"/>
                  </a:cubicBezTo>
                  <a:cubicBezTo>
                    <a:pt x="3585" y="833"/>
                    <a:pt x="3393" y="609"/>
                    <a:pt x="3105" y="449"/>
                  </a:cubicBezTo>
                  <a:cubicBezTo>
                    <a:pt x="2795" y="263"/>
                    <a:pt x="2378" y="157"/>
                    <a:pt x="1949" y="157"/>
                  </a:cubicBezTo>
                  <a:cubicBezTo>
                    <a:pt x="1714" y="157"/>
                    <a:pt x="1475" y="189"/>
                    <a:pt x="1249" y="257"/>
                  </a:cubicBezTo>
                  <a:lnTo>
                    <a:pt x="8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6"/>
            <p:cNvSpPr/>
            <p:nvPr/>
          </p:nvSpPr>
          <p:spPr>
            <a:xfrm>
              <a:off x="2337700" y="2962700"/>
              <a:ext cx="172875" cy="76050"/>
            </a:xfrm>
            <a:custGeom>
              <a:avLst/>
              <a:gdLst/>
              <a:ahLst/>
              <a:cxnLst/>
              <a:rect l="l" t="t" r="r" b="b"/>
              <a:pathLst>
                <a:path w="6915" h="3042" extrusionOk="0">
                  <a:moveTo>
                    <a:pt x="1" y="1"/>
                  </a:moveTo>
                  <a:lnTo>
                    <a:pt x="1" y="1025"/>
                  </a:lnTo>
                  <a:cubicBezTo>
                    <a:pt x="1" y="1537"/>
                    <a:pt x="353" y="2081"/>
                    <a:pt x="1025" y="2465"/>
                  </a:cubicBezTo>
                  <a:cubicBezTo>
                    <a:pt x="1185" y="2561"/>
                    <a:pt x="1345" y="2625"/>
                    <a:pt x="1537" y="2689"/>
                  </a:cubicBezTo>
                  <a:cubicBezTo>
                    <a:pt x="1665" y="2753"/>
                    <a:pt x="1793" y="2785"/>
                    <a:pt x="1953" y="2849"/>
                  </a:cubicBezTo>
                  <a:cubicBezTo>
                    <a:pt x="2049" y="2881"/>
                    <a:pt x="2177" y="2913"/>
                    <a:pt x="2305" y="2913"/>
                  </a:cubicBezTo>
                  <a:cubicBezTo>
                    <a:pt x="2401" y="2945"/>
                    <a:pt x="2529" y="2977"/>
                    <a:pt x="2657" y="2977"/>
                  </a:cubicBezTo>
                  <a:cubicBezTo>
                    <a:pt x="2753" y="3009"/>
                    <a:pt x="2881" y="3009"/>
                    <a:pt x="2977" y="3009"/>
                  </a:cubicBezTo>
                  <a:cubicBezTo>
                    <a:pt x="3105" y="3041"/>
                    <a:pt x="3201" y="3041"/>
                    <a:pt x="3330" y="3041"/>
                  </a:cubicBezTo>
                  <a:lnTo>
                    <a:pt x="3682" y="3041"/>
                  </a:lnTo>
                  <a:cubicBezTo>
                    <a:pt x="3810" y="3041"/>
                    <a:pt x="3938" y="3041"/>
                    <a:pt x="4066" y="3009"/>
                  </a:cubicBezTo>
                  <a:cubicBezTo>
                    <a:pt x="4194" y="3009"/>
                    <a:pt x="4354" y="2977"/>
                    <a:pt x="4514" y="2945"/>
                  </a:cubicBezTo>
                  <a:cubicBezTo>
                    <a:pt x="4738" y="2913"/>
                    <a:pt x="4930" y="2849"/>
                    <a:pt x="5154" y="2785"/>
                  </a:cubicBezTo>
                  <a:cubicBezTo>
                    <a:pt x="5442" y="2721"/>
                    <a:pt x="5698" y="2593"/>
                    <a:pt x="5922" y="2465"/>
                  </a:cubicBezTo>
                  <a:lnTo>
                    <a:pt x="5954" y="2433"/>
                  </a:lnTo>
                  <a:cubicBezTo>
                    <a:pt x="6114" y="2337"/>
                    <a:pt x="6274" y="2241"/>
                    <a:pt x="6402" y="2113"/>
                  </a:cubicBezTo>
                  <a:cubicBezTo>
                    <a:pt x="6466" y="2049"/>
                    <a:pt x="6562" y="1953"/>
                    <a:pt x="6626" y="1889"/>
                  </a:cubicBezTo>
                  <a:cubicBezTo>
                    <a:pt x="6658" y="1825"/>
                    <a:pt x="6722" y="1761"/>
                    <a:pt x="6754" y="1665"/>
                  </a:cubicBezTo>
                  <a:lnTo>
                    <a:pt x="6850" y="1473"/>
                  </a:lnTo>
                  <a:cubicBezTo>
                    <a:pt x="6882" y="1409"/>
                    <a:pt x="6882" y="1345"/>
                    <a:pt x="6914" y="1281"/>
                  </a:cubicBezTo>
                  <a:lnTo>
                    <a:pt x="6914" y="1089"/>
                  </a:lnTo>
                  <a:lnTo>
                    <a:pt x="6914" y="1057"/>
                  </a:lnTo>
                  <a:lnTo>
                    <a:pt x="6914" y="257"/>
                  </a:lnTo>
                  <a:cubicBezTo>
                    <a:pt x="6882" y="321"/>
                    <a:pt x="6882" y="385"/>
                    <a:pt x="6850" y="449"/>
                  </a:cubicBezTo>
                  <a:lnTo>
                    <a:pt x="6754" y="641"/>
                  </a:lnTo>
                  <a:cubicBezTo>
                    <a:pt x="6722" y="705"/>
                    <a:pt x="6658" y="769"/>
                    <a:pt x="6626" y="833"/>
                  </a:cubicBezTo>
                  <a:cubicBezTo>
                    <a:pt x="6562" y="929"/>
                    <a:pt x="6498" y="993"/>
                    <a:pt x="6402" y="1089"/>
                  </a:cubicBezTo>
                  <a:cubicBezTo>
                    <a:pt x="6274" y="1185"/>
                    <a:pt x="6146" y="1313"/>
                    <a:pt x="5954" y="1409"/>
                  </a:cubicBezTo>
                  <a:cubicBezTo>
                    <a:pt x="5954" y="1409"/>
                    <a:pt x="5922" y="1409"/>
                    <a:pt x="5922" y="1441"/>
                  </a:cubicBezTo>
                  <a:cubicBezTo>
                    <a:pt x="5698" y="1569"/>
                    <a:pt x="5442" y="1665"/>
                    <a:pt x="5154" y="1761"/>
                  </a:cubicBezTo>
                  <a:cubicBezTo>
                    <a:pt x="4962" y="1825"/>
                    <a:pt x="4738" y="1889"/>
                    <a:pt x="4514" y="1921"/>
                  </a:cubicBezTo>
                  <a:cubicBezTo>
                    <a:pt x="4354" y="1953"/>
                    <a:pt x="4226" y="1985"/>
                    <a:pt x="4066" y="1985"/>
                  </a:cubicBezTo>
                  <a:cubicBezTo>
                    <a:pt x="3938" y="1985"/>
                    <a:pt x="3810" y="2017"/>
                    <a:pt x="3682" y="2017"/>
                  </a:cubicBezTo>
                  <a:lnTo>
                    <a:pt x="3330" y="2017"/>
                  </a:lnTo>
                  <a:cubicBezTo>
                    <a:pt x="3201" y="2017"/>
                    <a:pt x="3105" y="1985"/>
                    <a:pt x="2977" y="1985"/>
                  </a:cubicBezTo>
                  <a:cubicBezTo>
                    <a:pt x="2881" y="1985"/>
                    <a:pt x="2753" y="1953"/>
                    <a:pt x="2657" y="1953"/>
                  </a:cubicBezTo>
                  <a:cubicBezTo>
                    <a:pt x="2529" y="1921"/>
                    <a:pt x="2433" y="1921"/>
                    <a:pt x="2305" y="1889"/>
                  </a:cubicBezTo>
                  <a:cubicBezTo>
                    <a:pt x="2177" y="1857"/>
                    <a:pt x="2049" y="1825"/>
                    <a:pt x="1953" y="1793"/>
                  </a:cubicBezTo>
                  <a:cubicBezTo>
                    <a:pt x="1793" y="1761"/>
                    <a:pt x="1665" y="1729"/>
                    <a:pt x="1537" y="1665"/>
                  </a:cubicBezTo>
                  <a:cubicBezTo>
                    <a:pt x="1345" y="1601"/>
                    <a:pt x="1185" y="1505"/>
                    <a:pt x="1025" y="1409"/>
                  </a:cubicBezTo>
                  <a:cubicBezTo>
                    <a:pt x="353" y="1025"/>
                    <a:pt x="1" y="513"/>
                    <a:pt x="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6"/>
            <p:cNvSpPr/>
            <p:nvPr/>
          </p:nvSpPr>
          <p:spPr>
            <a:xfrm>
              <a:off x="2336900" y="2961900"/>
              <a:ext cx="174475" cy="77650"/>
            </a:xfrm>
            <a:custGeom>
              <a:avLst/>
              <a:gdLst/>
              <a:ahLst/>
              <a:cxnLst/>
              <a:rect l="l" t="t" r="r" b="b"/>
              <a:pathLst>
                <a:path w="6979" h="3106" extrusionOk="0">
                  <a:moveTo>
                    <a:pt x="65" y="449"/>
                  </a:moveTo>
                  <a:cubicBezTo>
                    <a:pt x="225" y="833"/>
                    <a:pt x="545" y="1185"/>
                    <a:pt x="1025" y="1473"/>
                  </a:cubicBezTo>
                  <a:cubicBezTo>
                    <a:pt x="1185" y="1569"/>
                    <a:pt x="1377" y="1665"/>
                    <a:pt x="1537" y="1729"/>
                  </a:cubicBezTo>
                  <a:cubicBezTo>
                    <a:pt x="1665" y="1793"/>
                    <a:pt x="1825" y="1825"/>
                    <a:pt x="1953" y="1857"/>
                  </a:cubicBezTo>
                  <a:lnTo>
                    <a:pt x="2337" y="1953"/>
                  </a:lnTo>
                  <a:cubicBezTo>
                    <a:pt x="2433" y="1985"/>
                    <a:pt x="2561" y="1985"/>
                    <a:pt x="2689" y="2017"/>
                  </a:cubicBezTo>
                  <a:cubicBezTo>
                    <a:pt x="2785" y="2017"/>
                    <a:pt x="2913" y="2049"/>
                    <a:pt x="3009" y="2049"/>
                  </a:cubicBezTo>
                  <a:cubicBezTo>
                    <a:pt x="3137" y="2049"/>
                    <a:pt x="3233" y="2081"/>
                    <a:pt x="3362" y="2081"/>
                  </a:cubicBezTo>
                  <a:lnTo>
                    <a:pt x="3714" y="2081"/>
                  </a:lnTo>
                  <a:cubicBezTo>
                    <a:pt x="3842" y="2081"/>
                    <a:pt x="3970" y="2049"/>
                    <a:pt x="4098" y="2049"/>
                  </a:cubicBezTo>
                  <a:cubicBezTo>
                    <a:pt x="4258" y="2049"/>
                    <a:pt x="4386" y="2017"/>
                    <a:pt x="4546" y="1985"/>
                  </a:cubicBezTo>
                  <a:cubicBezTo>
                    <a:pt x="4770" y="1953"/>
                    <a:pt x="4994" y="1889"/>
                    <a:pt x="5186" y="1825"/>
                  </a:cubicBezTo>
                  <a:cubicBezTo>
                    <a:pt x="5474" y="1729"/>
                    <a:pt x="5730" y="1633"/>
                    <a:pt x="5954" y="1473"/>
                  </a:cubicBezTo>
                  <a:lnTo>
                    <a:pt x="6018" y="1473"/>
                  </a:lnTo>
                  <a:cubicBezTo>
                    <a:pt x="6178" y="1377"/>
                    <a:pt x="6338" y="1249"/>
                    <a:pt x="6466" y="1121"/>
                  </a:cubicBezTo>
                  <a:cubicBezTo>
                    <a:pt x="6530" y="1057"/>
                    <a:pt x="6594" y="993"/>
                    <a:pt x="6658" y="897"/>
                  </a:cubicBezTo>
                  <a:cubicBezTo>
                    <a:pt x="6722" y="833"/>
                    <a:pt x="6786" y="769"/>
                    <a:pt x="6818" y="673"/>
                  </a:cubicBezTo>
                  <a:lnTo>
                    <a:pt x="6914" y="481"/>
                  </a:lnTo>
                  <a:lnTo>
                    <a:pt x="6914" y="1089"/>
                  </a:lnTo>
                  <a:lnTo>
                    <a:pt x="6914" y="1121"/>
                  </a:lnTo>
                  <a:lnTo>
                    <a:pt x="6914" y="1313"/>
                  </a:lnTo>
                  <a:cubicBezTo>
                    <a:pt x="6882" y="1377"/>
                    <a:pt x="6882" y="1441"/>
                    <a:pt x="6850" y="1505"/>
                  </a:cubicBezTo>
                  <a:lnTo>
                    <a:pt x="6754" y="1697"/>
                  </a:lnTo>
                  <a:cubicBezTo>
                    <a:pt x="6722" y="1761"/>
                    <a:pt x="6690" y="1825"/>
                    <a:pt x="6626" y="1889"/>
                  </a:cubicBezTo>
                  <a:cubicBezTo>
                    <a:pt x="6562" y="1953"/>
                    <a:pt x="6498" y="2049"/>
                    <a:pt x="6402" y="2113"/>
                  </a:cubicBezTo>
                  <a:cubicBezTo>
                    <a:pt x="6274" y="2241"/>
                    <a:pt x="6146" y="2337"/>
                    <a:pt x="5986" y="2433"/>
                  </a:cubicBezTo>
                  <a:cubicBezTo>
                    <a:pt x="5954" y="2433"/>
                    <a:pt x="5954" y="2465"/>
                    <a:pt x="5922" y="2465"/>
                  </a:cubicBezTo>
                  <a:cubicBezTo>
                    <a:pt x="5698" y="2593"/>
                    <a:pt x="5474" y="2689"/>
                    <a:pt x="5186" y="2785"/>
                  </a:cubicBezTo>
                  <a:cubicBezTo>
                    <a:pt x="4994" y="2849"/>
                    <a:pt x="4770" y="2913"/>
                    <a:pt x="4546" y="2945"/>
                  </a:cubicBezTo>
                  <a:cubicBezTo>
                    <a:pt x="4386" y="2977"/>
                    <a:pt x="4258" y="3009"/>
                    <a:pt x="4098" y="3009"/>
                  </a:cubicBezTo>
                  <a:cubicBezTo>
                    <a:pt x="3970" y="3009"/>
                    <a:pt x="3842" y="3041"/>
                    <a:pt x="3714" y="3041"/>
                  </a:cubicBezTo>
                  <a:lnTo>
                    <a:pt x="3362" y="3041"/>
                  </a:lnTo>
                  <a:cubicBezTo>
                    <a:pt x="3265" y="3041"/>
                    <a:pt x="3137" y="3009"/>
                    <a:pt x="3041" y="3009"/>
                  </a:cubicBezTo>
                  <a:cubicBezTo>
                    <a:pt x="2913" y="3009"/>
                    <a:pt x="2817" y="3009"/>
                    <a:pt x="2689" y="2977"/>
                  </a:cubicBezTo>
                  <a:cubicBezTo>
                    <a:pt x="2593" y="2977"/>
                    <a:pt x="2465" y="2945"/>
                    <a:pt x="2369" y="2913"/>
                  </a:cubicBezTo>
                  <a:lnTo>
                    <a:pt x="1985" y="2817"/>
                  </a:lnTo>
                  <a:cubicBezTo>
                    <a:pt x="1857" y="2785"/>
                    <a:pt x="1697" y="2753"/>
                    <a:pt x="1569" y="2689"/>
                  </a:cubicBezTo>
                  <a:cubicBezTo>
                    <a:pt x="1409" y="2625"/>
                    <a:pt x="1249" y="2529"/>
                    <a:pt x="1089" y="2465"/>
                  </a:cubicBezTo>
                  <a:cubicBezTo>
                    <a:pt x="449" y="2081"/>
                    <a:pt x="65" y="1569"/>
                    <a:pt x="65" y="1057"/>
                  </a:cubicBezTo>
                  <a:lnTo>
                    <a:pt x="65" y="449"/>
                  </a:lnTo>
                  <a:close/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1057"/>
                  </a:lnTo>
                  <a:cubicBezTo>
                    <a:pt x="1" y="1601"/>
                    <a:pt x="353" y="2113"/>
                    <a:pt x="1025" y="2529"/>
                  </a:cubicBezTo>
                  <a:cubicBezTo>
                    <a:pt x="1185" y="2593"/>
                    <a:pt x="1377" y="2689"/>
                    <a:pt x="1537" y="2753"/>
                  </a:cubicBezTo>
                  <a:cubicBezTo>
                    <a:pt x="1665" y="2817"/>
                    <a:pt x="1825" y="2849"/>
                    <a:pt x="1953" y="2913"/>
                  </a:cubicBezTo>
                  <a:cubicBezTo>
                    <a:pt x="2081" y="2945"/>
                    <a:pt x="2209" y="2977"/>
                    <a:pt x="2337" y="2977"/>
                  </a:cubicBezTo>
                  <a:cubicBezTo>
                    <a:pt x="2433" y="3009"/>
                    <a:pt x="2561" y="3041"/>
                    <a:pt x="2689" y="3041"/>
                  </a:cubicBezTo>
                  <a:cubicBezTo>
                    <a:pt x="2785" y="3073"/>
                    <a:pt x="2913" y="3073"/>
                    <a:pt x="3009" y="3073"/>
                  </a:cubicBezTo>
                  <a:cubicBezTo>
                    <a:pt x="3137" y="3105"/>
                    <a:pt x="3233" y="3105"/>
                    <a:pt x="3362" y="3105"/>
                  </a:cubicBezTo>
                  <a:lnTo>
                    <a:pt x="3714" y="3105"/>
                  </a:lnTo>
                  <a:cubicBezTo>
                    <a:pt x="3842" y="3105"/>
                    <a:pt x="3970" y="3105"/>
                    <a:pt x="4098" y="3073"/>
                  </a:cubicBezTo>
                  <a:cubicBezTo>
                    <a:pt x="4226" y="3073"/>
                    <a:pt x="4386" y="3041"/>
                    <a:pt x="4546" y="3041"/>
                  </a:cubicBezTo>
                  <a:cubicBezTo>
                    <a:pt x="4770" y="2977"/>
                    <a:pt x="4994" y="2945"/>
                    <a:pt x="5186" y="2849"/>
                  </a:cubicBezTo>
                  <a:cubicBezTo>
                    <a:pt x="5474" y="2785"/>
                    <a:pt x="5730" y="2657"/>
                    <a:pt x="5954" y="2529"/>
                  </a:cubicBezTo>
                  <a:cubicBezTo>
                    <a:pt x="5986" y="2529"/>
                    <a:pt x="5986" y="2497"/>
                    <a:pt x="5986" y="2497"/>
                  </a:cubicBezTo>
                  <a:cubicBezTo>
                    <a:pt x="6178" y="2401"/>
                    <a:pt x="6306" y="2305"/>
                    <a:pt x="6434" y="2177"/>
                  </a:cubicBezTo>
                  <a:cubicBezTo>
                    <a:pt x="6530" y="2113"/>
                    <a:pt x="6594" y="2017"/>
                    <a:pt x="6658" y="1953"/>
                  </a:cubicBezTo>
                  <a:cubicBezTo>
                    <a:pt x="6722" y="1857"/>
                    <a:pt x="6786" y="1793"/>
                    <a:pt x="6818" y="1729"/>
                  </a:cubicBezTo>
                  <a:lnTo>
                    <a:pt x="6914" y="1537"/>
                  </a:lnTo>
                  <a:cubicBezTo>
                    <a:pt x="6946" y="1473"/>
                    <a:pt x="6946" y="1409"/>
                    <a:pt x="6978" y="1313"/>
                  </a:cubicBezTo>
                  <a:lnTo>
                    <a:pt x="6978" y="1121"/>
                  </a:lnTo>
                  <a:lnTo>
                    <a:pt x="6978" y="1089"/>
                  </a:lnTo>
                  <a:lnTo>
                    <a:pt x="6978" y="65"/>
                  </a:lnTo>
                  <a:cubicBezTo>
                    <a:pt x="6978" y="33"/>
                    <a:pt x="6978" y="33"/>
                    <a:pt x="6946" y="33"/>
                  </a:cubicBezTo>
                  <a:cubicBezTo>
                    <a:pt x="6946" y="33"/>
                    <a:pt x="6914" y="33"/>
                    <a:pt x="6914" y="65"/>
                  </a:cubicBezTo>
                  <a:lnTo>
                    <a:pt x="6914" y="97"/>
                  </a:lnTo>
                  <a:lnTo>
                    <a:pt x="6914" y="257"/>
                  </a:lnTo>
                  <a:cubicBezTo>
                    <a:pt x="6882" y="321"/>
                    <a:pt x="6882" y="385"/>
                    <a:pt x="6850" y="449"/>
                  </a:cubicBezTo>
                  <a:lnTo>
                    <a:pt x="6754" y="641"/>
                  </a:lnTo>
                  <a:cubicBezTo>
                    <a:pt x="6722" y="705"/>
                    <a:pt x="6658" y="801"/>
                    <a:pt x="6626" y="865"/>
                  </a:cubicBezTo>
                  <a:cubicBezTo>
                    <a:pt x="6562" y="929"/>
                    <a:pt x="6498" y="993"/>
                    <a:pt x="6402" y="1089"/>
                  </a:cubicBezTo>
                  <a:cubicBezTo>
                    <a:pt x="6274" y="1185"/>
                    <a:pt x="6146" y="1313"/>
                    <a:pt x="5986" y="1409"/>
                  </a:cubicBezTo>
                  <a:lnTo>
                    <a:pt x="5922" y="1409"/>
                  </a:lnTo>
                  <a:cubicBezTo>
                    <a:pt x="5698" y="1569"/>
                    <a:pt x="5474" y="1665"/>
                    <a:pt x="5186" y="1761"/>
                  </a:cubicBezTo>
                  <a:cubicBezTo>
                    <a:pt x="4994" y="1825"/>
                    <a:pt x="4770" y="1889"/>
                    <a:pt x="4546" y="1921"/>
                  </a:cubicBezTo>
                  <a:cubicBezTo>
                    <a:pt x="4386" y="1953"/>
                    <a:pt x="4258" y="1953"/>
                    <a:pt x="4098" y="1985"/>
                  </a:cubicBezTo>
                  <a:cubicBezTo>
                    <a:pt x="3970" y="1985"/>
                    <a:pt x="3842" y="1985"/>
                    <a:pt x="3714" y="2017"/>
                  </a:cubicBezTo>
                  <a:lnTo>
                    <a:pt x="3362" y="2017"/>
                  </a:lnTo>
                  <a:cubicBezTo>
                    <a:pt x="3233" y="1985"/>
                    <a:pt x="3137" y="1985"/>
                    <a:pt x="3009" y="1985"/>
                  </a:cubicBezTo>
                  <a:cubicBezTo>
                    <a:pt x="2913" y="1985"/>
                    <a:pt x="2785" y="1953"/>
                    <a:pt x="2689" y="1953"/>
                  </a:cubicBezTo>
                  <a:cubicBezTo>
                    <a:pt x="2561" y="1921"/>
                    <a:pt x="2465" y="1921"/>
                    <a:pt x="2337" y="1889"/>
                  </a:cubicBezTo>
                  <a:cubicBezTo>
                    <a:pt x="2241" y="1857"/>
                    <a:pt x="2113" y="1825"/>
                    <a:pt x="1985" y="1793"/>
                  </a:cubicBezTo>
                  <a:cubicBezTo>
                    <a:pt x="1857" y="1761"/>
                    <a:pt x="1697" y="1697"/>
                    <a:pt x="1569" y="1665"/>
                  </a:cubicBezTo>
                  <a:cubicBezTo>
                    <a:pt x="1409" y="1601"/>
                    <a:pt x="1217" y="1505"/>
                    <a:pt x="1089" y="1409"/>
                  </a:cubicBezTo>
                  <a:cubicBezTo>
                    <a:pt x="417" y="1057"/>
                    <a:pt x="65" y="545"/>
                    <a:pt x="65" y="33"/>
                  </a:cubicBez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6"/>
            <p:cNvSpPr/>
            <p:nvPr/>
          </p:nvSpPr>
          <p:spPr>
            <a:xfrm>
              <a:off x="2329700" y="2912500"/>
              <a:ext cx="189675" cy="100450"/>
            </a:xfrm>
            <a:custGeom>
              <a:avLst/>
              <a:gdLst/>
              <a:ahLst/>
              <a:cxnLst/>
              <a:rect l="l" t="t" r="r" b="b"/>
              <a:pathLst>
                <a:path w="7587" h="4018" extrusionOk="0">
                  <a:moveTo>
                    <a:pt x="3782" y="0"/>
                  </a:moveTo>
                  <a:cubicBezTo>
                    <a:pt x="2897" y="0"/>
                    <a:pt x="2017" y="200"/>
                    <a:pt x="1345" y="601"/>
                  </a:cubicBezTo>
                  <a:cubicBezTo>
                    <a:pt x="1" y="1369"/>
                    <a:pt x="1" y="2649"/>
                    <a:pt x="1345" y="3417"/>
                  </a:cubicBezTo>
                  <a:cubicBezTo>
                    <a:pt x="2033" y="3817"/>
                    <a:pt x="2921" y="4017"/>
                    <a:pt x="3806" y="4017"/>
                  </a:cubicBezTo>
                  <a:cubicBezTo>
                    <a:pt x="4690" y="4017"/>
                    <a:pt x="5570" y="3817"/>
                    <a:pt x="6242" y="3417"/>
                  </a:cubicBezTo>
                  <a:cubicBezTo>
                    <a:pt x="7586" y="2649"/>
                    <a:pt x="7586" y="1369"/>
                    <a:pt x="6242" y="601"/>
                  </a:cubicBezTo>
                  <a:cubicBezTo>
                    <a:pt x="5554" y="200"/>
                    <a:pt x="4666" y="0"/>
                    <a:pt x="3782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6"/>
            <p:cNvSpPr/>
            <p:nvPr/>
          </p:nvSpPr>
          <p:spPr>
            <a:xfrm>
              <a:off x="2336900" y="2911700"/>
              <a:ext cx="175275" cy="102250"/>
            </a:xfrm>
            <a:custGeom>
              <a:avLst/>
              <a:gdLst/>
              <a:ahLst/>
              <a:cxnLst/>
              <a:rect l="l" t="t" r="r" b="b"/>
              <a:pathLst>
                <a:path w="7011" h="4090" extrusionOk="0">
                  <a:moveTo>
                    <a:pt x="3490" y="88"/>
                  </a:moveTo>
                  <a:cubicBezTo>
                    <a:pt x="4386" y="88"/>
                    <a:pt x="5250" y="280"/>
                    <a:pt x="5922" y="665"/>
                  </a:cubicBezTo>
                  <a:cubicBezTo>
                    <a:pt x="6562" y="1017"/>
                    <a:pt x="6914" y="1529"/>
                    <a:pt x="6914" y="2041"/>
                  </a:cubicBezTo>
                  <a:cubicBezTo>
                    <a:pt x="6914" y="2553"/>
                    <a:pt x="6562" y="3065"/>
                    <a:pt x="5922" y="3417"/>
                  </a:cubicBezTo>
                  <a:cubicBezTo>
                    <a:pt x="5266" y="3801"/>
                    <a:pt x="4394" y="3993"/>
                    <a:pt x="3518" y="3993"/>
                  </a:cubicBezTo>
                  <a:cubicBezTo>
                    <a:pt x="2641" y="3993"/>
                    <a:pt x="1761" y="3801"/>
                    <a:pt x="1089" y="3417"/>
                  </a:cubicBezTo>
                  <a:cubicBezTo>
                    <a:pt x="449" y="3065"/>
                    <a:pt x="65" y="2553"/>
                    <a:pt x="65" y="2041"/>
                  </a:cubicBezTo>
                  <a:cubicBezTo>
                    <a:pt x="65" y="1529"/>
                    <a:pt x="417" y="1017"/>
                    <a:pt x="1057" y="665"/>
                  </a:cubicBezTo>
                  <a:cubicBezTo>
                    <a:pt x="1729" y="280"/>
                    <a:pt x="2625" y="88"/>
                    <a:pt x="3490" y="88"/>
                  </a:cubicBezTo>
                  <a:close/>
                  <a:moveTo>
                    <a:pt x="3502" y="0"/>
                  </a:moveTo>
                  <a:cubicBezTo>
                    <a:pt x="2609" y="0"/>
                    <a:pt x="1713" y="200"/>
                    <a:pt x="1025" y="601"/>
                  </a:cubicBezTo>
                  <a:cubicBezTo>
                    <a:pt x="385" y="985"/>
                    <a:pt x="1" y="1497"/>
                    <a:pt x="1" y="2041"/>
                  </a:cubicBezTo>
                  <a:cubicBezTo>
                    <a:pt x="1" y="2585"/>
                    <a:pt x="385" y="3097"/>
                    <a:pt x="1057" y="3481"/>
                  </a:cubicBezTo>
                  <a:cubicBezTo>
                    <a:pt x="1729" y="3865"/>
                    <a:pt x="2625" y="4089"/>
                    <a:pt x="3522" y="4089"/>
                  </a:cubicBezTo>
                  <a:cubicBezTo>
                    <a:pt x="4418" y="4089"/>
                    <a:pt x="5282" y="3897"/>
                    <a:pt x="5986" y="3481"/>
                  </a:cubicBezTo>
                  <a:cubicBezTo>
                    <a:pt x="6626" y="3097"/>
                    <a:pt x="7010" y="2585"/>
                    <a:pt x="7010" y="2041"/>
                  </a:cubicBezTo>
                  <a:cubicBezTo>
                    <a:pt x="7010" y="1497"/>
                    <a:pt x="6626" y="985"/>
                    <a:pt x="5954" y="601"/>
                  </a:cubicBezTo>
                  <a:cubicBezTo>
                    <a:pt x="5282" y="200"/>
                    <a:pt x="4394" y="0"/>
                    <a:pt x="35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6"/>
            <p:cNvSpPr/>
            <p:nvPr/>
          </p:nvSpPr>
          <p:spPr>
            <a:xfrm>
              <a:off x="2350500" y="2923300"/>
              <a:ext cx="148075" cy="78850"/>
            </a:xfrm>
            <a:custGeom>
              <a:avLst/>
              <a:gdLst/>
              <a:ahLst/>
              <a:cxnLst/>
              <a:rect l="l" t="t" r="r" b="b"/>
              <a:pathLst>
                <a:path w="5923" h="3154" extrusionOk="0">
                  <a:moveTo>
                    <a:pt x="2946" y="0"/>
                  </a:moveTo>
                  <a:cubicBezTo>
                    <a:pt x="2249" y="0"/>
                    <a:pt x="1553" y="153"/>
                    <a:pt x="1025" y="457"/>
                  </a:cubicBezTo>
                  <a:cubicBezTo>
                    <a:pt x="1" y="1097"/>
                    <a:pt x="1" y="2089"/>
                    <a:pt x="1057" y="2697"/>
                  </a:cubicBezTo>
                  <a:cubicBezTo>
                    <a:pt x="1585" y="3001"/>
                    <a:pt x="2273" y="3153"/>
                    <a:pt x="2962" y="3153"/>
                  </a:cubicBezTo>
                  <a:cubicBezTo>
                    <a:pt x="3650" y="3153"/>
                    <a:pt x="4338" y="3001"/>
                    <a:pt x="4866" y="2697"/>
                  </a:cubicBezTo>
                  <a:cubicBezTo>
                    <a:pt x="5922" y="2089"/>
                    <a:pt x="5922" y="1097"/>
                    <a:pt x="4866" y="457"/>
                  </a:cubicBezTo>
                  <a:cubicBezTo>
                    <a:pt x="4338" y="153"/>
                    <a:pt x="3642" y="0"/>
                    <a:pt x="294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6"/>
            <p:cNvSpPr/>
            <p:nvPr/>
          </p:nvSpPr>
          <p:spPr>
            <a:xfrm>
              <a:off x="2356125" y="2922700"/>
              <a:ext cx="136850" cy="80050"/>
            </a:xfrm>
            <a:custGeom>
              <a:avLst/>
              <a:gdLst/>
              <a:ahLst/>
              <a:cxnLst/>
              <a:rect l="l" t="t" r="r" b="b"/>
              <a:pathLst>
                <a:path w="5474" h="3202" extrusionOk="0">
                  <a:moveTo>
                    <a:pt x="2721" y="65"/>
                  </a:moveTo>
                  <a:cubicBezTo>
                    <a:pt x="3425" y="65"/>
                    <a:pt x="4097" y="225"/>
                    <a:pt x="4609" y="513"/>
                  </a:cubicBezTo>
                  <a:cubicBezTo>
                    <a:pt x="5121" y="801"/>
                    <a:pt x="5409" y="1185"/>
                    <a:pt x="5409" y="1601"/>
                  </a:cubicBezTo>
                  <a:cubicBezTo>
                    <a:pt x="5409" y="2017"/>
                    <a:pt x="5121" y="2401"/>
                    <a:pt x="4641" y="2689"/>
                  </a:cubicBezTo>
                  <a:cubicBezTo>
                    <a:pt x="4113" y="2977"/>
                    <a:pt x="3425" y="3121"/>
                    <a:pt x="2737" y="3121"/>
                  </a:cubicBezTo>
                  <a:cubicBezTo>
                    <a:pt x="2048" y="3121"/>
                    <a:pt x="1360" y="2977"/>
                    <a:pt x="832" y="2689"/>
                  </a:cubicBezTo>
                  <a:cubicBezTo>
                    <a:pt x="352" y="2401"/>
                    <a:pt x="64" y="2017"/>
                    <a:pt x="64" y="1601"/>
                  </a:cubicBezTo>
                  <a:cubicBezTo>
                    <a:pt x="64" y="1185"/>
                    <a:pt x="352" y="801"/>
                    <a:pt x="832" y="513"/>
                  </a:cubicBezTo>
                  <a:cubicBezTo>
                    <a:pt x="1344" y="225"/>
                    <a:pt x="2048" y="65"/>
                    <a:pt x="2721" y="65"/>
                  </a:cubicBezTo>
                  <a:close/>
                  <a:moveTo>
                    <a:pt x="2725" y="0"/>
                  </a:moveTo>
                  <a:cubicBezTo>
                    <a:pt x="2024" y="0"/>
                    <a:pt x="1328" y="161"/>
                    <a:pt x="800" y="481"/>
                  </a:cubicBezTo>
                  <a:cubicBezTo>
                    <a:pt x="288" y="769"/>
                    <a:pt x="0" y="1185"/>
                    <a:pt x="0" y="1601"/>
                  </a:cubicBezTo>
                  <a:cubicBezTo>
                    <a:pt x="0" y="2049"/>
                    <a:pt x="288" y="2433"/>
                    <a:pt x="800" y="2753"/>
                  </a:cubicBezTo>
                  <a:cubicBezTo>
                    <a:pt x="1344" y="3041"/>
                    <a:pt x="2048" y="3201"/>
                    <a:pt x="2753" y="3201"/>
                  </a:cubicBezTo>
                  <a:cubicBezTo>
                    <a:pt x="3457" y="3201"/>
                    <a:pt x="4129" y="3041"/>
                    <a:pt x="4673" y="2753"/>
                  </a:cubicBezTo>
                  <a:cubicBezTo>
                    <a:pt x="5185" y="2433"/>
                    <a:pt x="5473" y="2049"/>
                    <a:pt x="5473" y="1601"/>
                  </a:cubicBezTo>
                  <a:cubicBezTo>
                    <a:pt x="5473" y="1185"/>
                    <a:pt x="5185" y="769"/>
                    <a:pt x="4673" y="481"/>
                  </a:cubicBezTo>
                  <a:cubicBezTo>
                    <a:pt x="4129" y="161"/>
                    <a:pt x="3425" y="0"/>
                    <a:pt x="272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6"/>
            <p:cNvSpPr/>
            <p:nvPr/>
          </p:nvSpPr>
          <p:spPr>
            <a:xfrm>
              <a:off x="2501750" y="2988300"/>
              <a:ext cx="2425" cy="12050"/>
            </a:xfrm>
            <a:custGeom>
              <a:avLst/>
              <a:gdLst/>
              <a:ahLst/>
              <a:cxnLst/>
              <a:rect l="l" t="t" r="r" b="b"/>
              <a:pathLst>
                <a:path w="97" h="482" extrusionOk="0">
                  <a:moveTo>
                    <a:pt x="64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417"/>
                  </a:lnTo>
                  <a:cubicBezTo>
                    <a:pt x="0" y="449"/>
                    <a:pt x="32" y="481"/>
                    <a:pt x="64" y="481"/>
                  </a:cubicBezTo>
                  <a:cubicBezTo>
                    <a:pt x="64" y="481"/>
                    <a:pt x="96" y="449"/>
                    <a:pt x="96" y="417"/>
                  </a:cubicBezTo>
                  <a:lnTo>
                    <a:pt x="96" y="65"/>
                  </a:lnTo>
                  <a:cubicBezTo>
                    <a:pt x="96" y="33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6"/>
            <p:cNvSpPr/>
            <p:nvPr/>
          </p:nvSpPr>
          <p:spPr>
            <a:xfrm>
              <a:off x="2424125" y="30211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6"/>
            <p:cNvSpPr/>
            <p:nvPr/>
          </p:nvSpPr>
          <p:spPr>
            <a:xfrm>
              <a:off x="2439325" y="3019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cubicBezTo>
                    <a:pt x="33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6"/>
            <p:cNvSpPr/>
            <p:nvPr/>
          </p:nvSpPr>
          <p:spPr>
            <a:xfrm>
              <a:off x="2454525" y="30179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6"/>
            <p:cNvSpPr/>
            <p:nvPr/>
          </p:nvSpPr>
          <p:spPr>
            <a:xfrm>
              <a:off x="2468925" y="30131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6"/>
            <p:cNvSpPr/>
            <p:nvPr/>
          </p:nvSpPr>
          <p:spPr>
            <a:xfrm>
              <a:off x="2480925" y="30059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6"/>
            <p:cNvSpPr/>
            <p:nvPr/>
          </p:nvSpPr>
          <p:spPr>
            <a:xfrm>
              <a:off x="2492150" y="29987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0" y="448"/>
                    <a:pt x="32" y="448"/>
                  </a:cubicBezTo>
                  <a:cubicBezTo>
                    <a:pt x="64" y="448"/>
                    <a:pt x="64" y="448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6"/>
            <p:cNvSpPr/>
            <p:nvPr/>
          </p:nvSpPr>
          <p:spPr>
            <a:xfrm>
              <a:off x="2345700" y="2988300"/>
              <a:ext cx="1625" cy="12050"/>
            </a:xfrm>
            <a:custGeom>
              <a:avLst/>
              <a:gdLst/>
              <a:ahLst/>
              <a:cxnLst/>
              <a:rect l="l" t="t" r="r" b="b"/>
              <a:pathLst>
                <a:path w="65" h="482" extrusionOk="0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417"/>
                  </a:lnTo>
                  <a:cubicBezTo>
                    <a:pt x="1" y="449"/>
                    <a:pt x="1" y="481"/>
                    <a:pt x="33" y="481"/>
                  </a:cubicBezTo>
                  <a:cubicBezTo>
                    <a:pt x="65" y="481"/>
                    <a:pt x="65" y="449"/>
                    <a:pt x="65" y="417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6"/>
            <p:cNvSpPr/>
            <p:nvPr/>
          </p:nvSpPr>
          <p:spPr>
            <a:xfrm>
              <a:off x="2408925" y="3019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0" y="448"/>
                    <a:pt x="32" y="448"/>
                  </a:cubicBezTo>
                  <a:cubicBezTo>
                    <a:pt x="32" y="448"/>
                    <a:pt x="64" y="448"/>
                    <a:pt x="64" y="416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6"/>
            <p:cNvSpPr/>
            <p:nvPr/>
          </p:nvSpPr>
          <p:spPr>
            <a:xfrm>
              <a:off x="2392925" y="30179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6"/>
            <p:cNvSpPr/>
            <p:nvPr/>
          </p:nvSpPr>
          <p:spPr>
            <a:xfrm>
              <a:off x="2378525" y="30131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32" y="448"/>
                    <a:pt x="64" y="448"/>
                  </a:cubicBezTo>
                  <a:lnTo>
                    <a:pt x="96" y="416"/>
                  </a:ln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6"/>
            <p:cNvSpPr/>
            <p:nvPr/>
          </p:nvSpPr>
          <p:spPr>
            <a:xfrm>
              <a:off x="2366525" y="30059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32" y="448"/>
                    <a:pt x="64" y="448"/>
                  </a:cubicBezTo>
                  <a:cubicBezTo>
                    <a:pt x="64" y="448"/>
                    <a:pt x="96" y="448"/>
                    <a:pt x="96" y="416"/>
                  </a:cubicBezTo>
                  <a:lnTo>
                    <a:pt x="96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6"/>
            <p:cNvSpPr/>
            <p:nvPr/>
          </p:nvSpPr>
          <p:spPr>
            <a:xfrm>
              <a:off x="2356125" y="29987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0" y="448"/>
                    <a:pt x="32" y="448"/>
                  </a:cubicBezTo>
                  <a:cubicBezTo>
                    <a:pt x="32" y="448"/>
                    <a:pt x="64" y="448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6"/>
            <p:cNvSpPr/>
            <p:nvPr/>
          </p:nvSpPr>
          <p:spPr>
            <a:xfrm>
              <a:off x="2381725" y="2937100"/>
              <a:ext cx="88025" cy="51225"/>
            </a:xfrm>
            <a:custGeom>
              <a:avLst/>
              <a:gdLst/>
              <a:ahLst/>
              <a:cxnLst/>
              <a:rect l="l" t="t" r="r" b="b"/>
              <a:pathLst>
                <a:path w="3521" h="2049" extrusionOk="0">
                  <a:moveTo>
                    <a:pt x="768" y="1"/>
                  </a:moveTo>
                  <a:lnTo>
                    <a:pt x="512" y="161"/>
                  </a:lnTo>
                  <a:lnTo>
                    <a:pt x="896" y="385"/>
                  </a:lnTo>
                  <a:cubicBezTo>
                    <a:pt x="832" y="417"/>
                    <a:pt x="800" y="417"/>
                    <a:pt x="768" y="449"/>
                  </a:cubicBezTo>
                  <a:cubicBezTo>
                    <a:pt x="704" y="481"/>
                    <a:pt x="672" y="513"/>
                    <a:pt x="640" y="545"/>
                  </a:cubicBezTo>
                  <a:lnTo>
                    <a:pt x="256" y="321"/>
                  </a:lnTo>
                  <a:lnTo>
                    <a:pt x="0" y="449"/>
                  </a:lnTo>
                  <a:lnTo>
                    <a:pt x="448" y="705"/>
                  </a:lnTo>
                  <a:cubicBezTo>
                    <a:pt x="160" y="1057"/>
                    <a:pt x="256" y="1505"/>
                    <a:pt x="768" y="1793"/>
                  </a:cubicBezTo>
                  <a:cubicBezTo>
                    <a:pt x="1056" y="1953"/>
                    <a:pt x="1440" y="2049"/>
                    <a:pt x="1825" y="2049"/>
                  </a:cubicBezTo>
                  <a:lnTo>
                    <a:pt x="1825" y="1793"/>
                  </a:lnTo>
                  <a:cubicBezTo>
                    <a:pt x="1536" y="1793"/>
                    <a:pt x="1280" y="1729"/>
                    <a:pt x="1088" y="1601"/>
                  </a:cubicBezTo>
                  <a:cubicBezTo>
                    <a:pt x="768" y="1409"/>
                    <a:pt x="672" y="1153"/>
                    <a:pt x="800" y="929"/>
                  </a:cubicBezTo>
                  <a:lnTo>
                    <a:pt x="800" y="929"/>
                  </a:lnTo>
                  <a:lnTo>
                    <a:pt x="1536" y="1345"/>
                  </a:lnTo>
                  <a:lnTo>
                    <a:pt x="1761" y="1185"/>
                  </a:lnTo>
                  <a:lnTo>
                    <a:pt x="960" y="705"/>
                  </a:lnTo>
                  <a:cubicBezTo>
                    <a:pt x="992" y="705"/>
                    <a:pt x="1024" y="673"/>
                    <a:pt x="1088" y="641"/>
                  </a:cubicBezTo>
                  <a:cubicBezTo>
                    <a:pt x="1120" y="609"/>
                    <a:pt x="1152" y="577"/>
                    <a:pt x="1216" y="577"/>
                  </a:cubicBezTo>
                  <a:lnTo>
                    <a:pt x="2017" y="1057"/>
                  </a:lnTo>
                  <a:lnTo>
                    <a:pt x="2273" y="897"/>
                  </a:lnTo>
                  <a:lnTo>
                    <a:pt x="1536" y="481"/>
                  </a:lnTo>
                  <a:cubicBezTo>
                    <a:pt x="1665" y="451"/>
                    <a:pt x="1797" y="437"/>
                    <a:pt x="1927" y="437"/>
                  </a:cubicBezTo>
                  <a:cubicBezTo>
                    <a:pt x="2218" y="437"/>
                    <a:pt x="2500" y="508"/>
                    <a:pt x="2721" y="641"/>
                  </a:cubicBezTo>
                  <a:cubicBezTo>
                    <a:pt x="2913" y="769"/>
                    <a:pt x="3041" y="897"/>
                    <a:pt x="3041" y="1057"/>
                  </a:cubicBezTo>
                  <a:lnTo>
                    <a:pt x="3521" y="1057"/>
                  </a:lnTo>
                  <a:cubicBezTo>
                    <a:pt x="3489" y="833"/>
                    <a:pt x="3329" y="609"/>
                    <a:pt x="3041" y="449"/>
                  </a:cubicBezTo>
                  <a:cubicBezTo>
                    <a:pt x="2712" y="264"/>
                    <a:pt x="2290" y="171"/>
                    <a:pt x="1877" y="171"/>
                  </a:cubicBezTo>
                  <a:cubicBezTo>
                    <a:pt x="1648" y="171"/>
                    <a:pt x="1422" y="199"/>
                    <a:pt x="1216" y="257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6"/>
            <p:cNvSpPr/>
            <p:nvPr/>
          </p:nvSpPr>
          <p:spPr>
            <a:xfrm>
              <a:off x="2380125" y="2936300"/>
              <a:ext cx="90425" cy="52825"/>
            </a:xfrm>
            <a:custGeom>
              <a:avLst/>
              <a:gdLst/>
              <a:ahLst/>
              <a:cxnLst/>
              <a:rect l="l" t="t" r="r" b="b"/>
              <a:pathLst>
                <a:path w="3617" h="2113" extrusionOk="0">
                  <a:moveTo>
                    <a:pt x="800" y="97"/>
                  </a:moveTo>
                  <a:lnTo>
                    <a:pt x="1248" y="353"/>
                  </a:lnTo>
                  <a:lnTo>
                    <a:pt x="1280" y="353"/>
                  </a:lnTo>
                  <a:cubicBezTo>
                    <a:pt x="1501" y="283"/>
                    <a:pt x="1734" y="251"/>
                    <a:pt x="1964" y="251"/>
                  </a:cubicBezTo>
                  <a:cubicBezTo>
                    <a:pt x="2370" y="251"/>
                    <a:pt x="2767" y="349"/>
                    <a:pt x="3073" y="513"/>
                  </a:cubicBezTo>
                  <a:cubicBezTo>
                    <a:pt x="3329" y="673"/>
                    <a:pt x="3489" y="865"/>
                    <a:pt x="3521" y="1057"/>
                  </a:cubicBezTo>
                  <a:lnTo>
                    <a:pt x="3169" y="1057"/>
                  </a:lnTo>
                  <a:cubicBezTo>
                    <a:pt x="3137" y="897"/>
                    <a:pt x="3009" y="769"/>
                    <a:pt x="2817" y="641"/>
                  </a:cubicBezTo>
                  <a:cubicBezTo>
                    <a:pt x="2596" y="508"/>
                    <a:pt x="2298" y="437"/>
                    <a:pt x="1999" y="437"/>
                  </a:cubicBezTo>
                  <a:cubicBezTo>
                    <a:pt x="1864" y="437"/>
                    <a:pt x="1729" y="451"/>
                    <a:pt x="1600" y="481"/>
                  </a:cubicBezTo>
                  <a:cubicBezTo>
                    <a:pt x="1568" y="481"/>
                    <a:pt x="1568" y="481"/>
                    <a:pt x="1568" y="513"/>
                  </a:cubicBezTo>
                  <a:cubicBezTo>
                    <a:pt x="1568" y="513"/>
                    <a:pt x="1568" y="545"/>
                    <a:pt x="1600" y="545"/>
                  </a:cubicBezTo>
                  <a:lnTo>
                    <a:pt x="2273" y="929"/>
                  </a:lnTo>
                  <a:lnTo>
                    <a:pt x="2081" y="1025"/>
                  </a:lnTo>
                  <a:lnTo>
                    <a:pt x="1280" y="577"/>
                  </a:lnTo>
                  <a:lnTo>
                    <a:pt x="1248" y="577"/>
                  </a:lnTo>
                  <a:cubicBezTo>
                    <a:pt x="1184" y="609"/>
                    <a:pt x="1152" y="609"/>
                    <a:pt x="1120" y="641"/>
                  </a:cubicBezTo>
                  <a:cubicBezTo>
                    <a:pt x="1056" y="673"/>
                    <a:pt x="1024" y="705"/>
                    <a:pt x="992" y="737"/>
                  </a:cubicBezTo>
                  <a:lnTo>
                    <a:pt x="992" y="769"/>
                  </a:lnTo>
                  <a:lnTo>
                    <a:pt x="1761" y="1217"/>
                  </a:lnTo>
                  <a:lnTo>
                    <a:pt x="1568" y="1313"/>
                  </a:lnTo>
                  <a:lnTo>
                    <a:pt x="864" y="929"/>
                  </a:lnTo>
                  <a:cubicBezTo>
                    <a:pt x="864" y="897"/>
                    <a:pt x="832" y="897"/>
                    <a:pt x="832" y="897"/>
                  </a:cubicBezTo>
                  <a:lnTo>
                    <a:pt x="800" y="929"/>
                  </a:lnTo>
                  <a:cubicBezTo>
                    <a:pt x="672" y="1185"/>
                    <a:pt x="768" y="1473"/>
                    <a:pt x="1120" y="1665"/>
                  </a:cubicBezTo>
                  <a:cubicBezTo>
                    <a:pt x="1312" y="1761"/>
                    <a:pt x="1568" y="1825"/>
                    <a:pt x="1825" y="1857"/>
                  </a:cubicBezTo>
                  <a:lnTo>
                    <a:pt x="1825" y="2049"/>
                  </a:lnTo>
                  <a:cubicBezTo>
                    <a:pt x="1440" y="2017"/>
                    <a:pt x="1088" y="1921"/>
                    <a:pt x="832" y="1793"/>
                  </a:cubicBezTo>
                  <a:cubicBezTo>
                    <a:pt x="576" y="1633"/>
                    <a:pt x="416" y="1441"/>
                    <a:pt x="384" y="1249"/>
                  </a:cubicBezTo>
                  <a:cubicBezTo>
                    <a:pt x="352" y="1089"/>
                    <a:pt x="384" y="929"/>
                    <a:pt x="512" y="769"/>
                  </a:cubicBezTo>
                  <a:cubicBezTo>
                    <a:pt x="544" y="769"/>
                    <a:pt x="544" y="737"/>
                    <a:pt x="544" y="737"/>
                  </a:cubicBezTo>
                  <a:lnTo>
                    <a:pt x="512" y="705"/>
                  </a:lnTo>
                  <a:lnTo>
                    <a:pt x="128" y="481"/>
                  </a:lnTo>
                  <a:lnTo>
                    <a:pt x="288" y="385"/>
                  </a:lnTo>
                  <a:lnTo>
                    <a:pt x="672" y="609"/>
                  </a:lnTo>
                  <a:lnTo>
                    <a:pt x="704" y="609"/>
                  </a:lnTo>
                  <a:cubicBezTo>
                    <a:pt x="736" y="577"/>
                    <a:pt x="768" y="545"/>
                    <a:pt x="832" y="513"/>
                  </a:cubicBezTo>
                  <a:cubicBezTo>
                    <a:pt x="864" y="513"/>
                    <a:pt x="896" y="481"/>
                    <a:pt x="960" y="449"/>
                  </a:cubicBezTo>
                  <a:cubicBezTo>
                    <a:pt x="960" y="449"/>
                    <a:pt x="992" y="449"/>
                    <a:pt x="992" y="417"/>
                  </a:cubicBezTo>
                  <a:lnTo>
                    <a:pt x="960" y="385"/>
                  </a:lnTo>
                  <a:lnTo>
                    <a:pt x="640" y="193"/>
                  </a:lnTo>
                  <a:lnTo>
                    <a:pt x="800" y="97"/>
                  </a:lnTo>
                  <a:close/>
                  <a:moveTo>
                    <a:pt x="800" y="1"/>
                  </a:moveTo>
                  <a:lnTo>
                    <a:pt x="544" y="161"/>
                  </a:lnTo>
                  <a:cubicBezTo>
                    <a:pt x="544" y="161"/>
                    <a:pt x="512" y="161"/>
                    <a:pt x="512" y="193"/>
                  </a:cubicBezTo>
                  <a:lnTo>
                    <a:pt x="544" y="225"/>
                  </a:lnTo>
                  <a:lnTo>
                    <a:pt x="864" y="417"/>
                  </a:lnTo>
                  <a:cubicBezTo>
                    <a:pt x="832" y="417"/>
                    <a:pt x="832" y="417"/>
                    <a:pt x="800" y="449"/>
                  </a:cubicBezTo>
                  <a:cubicBezTo>
                    <a:pt x="768" y="481"/>
                    <a:pt x="736" y="481"/>
                    <a:pt x="704" y="513"/>
                  </a:cubicBezTo>
                  <a:lnTo>
                    <a:pt x="320" y="289"/>
                  </a:lnTo>
                  <a:lnTo>
                    <a:pt x="288" y="289"/>
                  </a:lnTo>
                  <a:lnTo>
                    <a:pt x="32" y="449"/>
                  </a:lnTo>
                  <a:lnTo>
                    <a:pt x="0" y="481"/>
                  </a:lnTo>
                  <a:lnTo>
                    <a:pt x="32" y="513"/>
                  </a:lnTo>
                  <a:lnTo>
                    <a:pt x="448" y="769"/>
                  </a:lnTo>
                  <a:cubicBezTo>
                    <a:pt x="320" y="929"/>
                    <a:pt x="288" y="1089"/>
                    <a:pt x="320" y="1249"/>
                  </a:cubicBezTo>
                  <a:cubicBezTo>
                    <a:pt x="352" y="1473"/>
                    <a:pt x="512" y="1697"/>
                    <a:pt x="800" y="1857"/>
                  </a:cubicBezTo>
                  <a:cubicBezTo>
                    <a:pt x="1088" y="2017"/>
                    <a:pt x="1472" y="2113"/>
                    <a:pt x="1889" y="2113"/>
                  </a:cubicBezTo>
                  <a:cubicBezTo>
                    <a:pt x="1921" y="2113"/>
                    <a:pt x="1921" y="2081"/>
                    <a:pt x="1921" y="2081"/>
                  </a:cubicBezTo>
                  <a:lnTo>
                    <a:pt x="1921" y="1825"/>
                  </a:lnTo>
                  <a:cubicBezTo>
                    <a:pt x="1921" y="1793"/>
                    <a:pt x="1889" y="1793"/>
                    <a:pt x="1889" y="1793"/>
                  </a:cubicBezTo>
                  <a:cubicBezTo>
                    <a:pt x="1600" y="1761"/>
                    <a:pt x="1344" y="1697"/>
                    <a:pt x="1152" y="1601"/>
                  </a:cubicBezTo>
                  <a:cubicBezTo>
                    <a:pt x="864" y="1441"/>
                    <a:pt x="768" y="1217"/>
                    <a:pt x="864" y="993"/>
                  </a:cubicBezTo>
                  <a:lnTo>
                    <a:pt x="864" y="993"/>
                  </a:lnTo>
                  <a:lnTo>
                    <a:pt x="1568" y="1409"/>
                  </a:lnTo>
                  <a:lnTo>
                    <a:pt x="1600" y="1409"/>
                  </a:lnTo>
                  <a:lnTo>
                    <a:pt x="1857" y="1249"/>
                  </a:lnTo>
                  <a:lnTo>
                    <a:pt x="1857" y="1217"/>
                  </a:lnTo>
                  <a:lnTo>
                    <a:pt x="1857" y="1185"/>
                  </a:lnTo>
                  <a:lnTo>
                    <a:pt x="1088" y="737"/>
                  </a:lnTo>
                  <a:cubicBezTo>
                    <a:pt x="1088" y="737"/>
                    <a:pt x="1120" y="705"/>
                    <a:pt x="1152" y="705"/>
                  </a:cubicBezTo>
                  <a:cubicBezTo>
                    <a:pt x="1184" y="673"/>
                    <a:pt x="1216" y="673"/>
                    <a:pt x="1248" y="641"/>
                  </a:cubicBezTo>
                  <a:lnTo>
                    <a:pt x="2049" y="1089"/>
                  </a:lnTo>
                  <a:cubicBezTo>
                    <a:pt x="2065" y="1105"/>
                    <a:pt x="2073" y="1113"/>
                    <a:pt x="2081" y="1113"/>
                  </a:cubicBezTo>
                  <a:cubicBezTo>
                    <a:pt x="2089" y="1113"/>
                    <a:pt x="2097" y="1105"/>
                    <a:pt x="2113" y="1089"/>
                  </a:cubicBezTo>
                  <a:lnTo>
                    <a:pt x="2337" y="961"/>
                  </a:lnTo>
                  <a:lnTo>
                    <a:pt x="2369" y="929"/>
                  </a:lnTo>
                  <a:cubicBezTo>
                    <a:pt x="2369" y="897"/>
                    <a:pt x="2369" y="897"/>
                    <a:pt x="2337" y="897"/>
                  </a:cubicBezTo>
                  <a:lnTo>
                    <a:pt x="1697" y="513"/>
                  </a:lnTo>
                  <a:cubicBezTo>
                    <a:pt x="1779" y="499"/>
                    <a:pt x="1861" y="493"/>
                    <a:pt x="1942" y="493"/>
                  </a:cubicBezTo>
                  <a:cubicBezTo>
                    <a:pt x="2240" y="493"/>
                    <a:pt x="2526" y="579"/>
                    <a:pt x="2753" y="705"/>
                  </a:cubicBezTo>
                  <a:cubicBezTo>
                    <a:pt x="2945" y="801"/>
                    <a:pt x="3073" y="929"/>
                    <a:pt x="3073" y="1089"/>
                  </a:cubicBezTo>
                  <a:cubicBezTo>
                    <a:pt x="3073" y="1121"/>
                    <a:pt x="3105" y="1121"/>
                    <a:pt x="3105" y="1121"/>
                  </a:cubicBezTo>
                  <a:lnTo>
                    <a:pt x="3585" y="1121"/>
                  </a:lnTo>
                  <a:cubicBezTo>
                    <a:pt x="3585" y="1089"/>
                    <a:pt x="3617" y="1089"/>
                    <a:pt x="3617" y="1089"/>
                  </a:cubicBezTo>
                  <a:cubicBezTo>
                    <a:pt x="3585" y="833"/>
                    <a:pt x="3393" y="609"/>
                    <a:pt x="3105" y="449"/>
                  </a:cubicBezTo>
                  <a:cubicBezTo>
                    <a:pt x="2796" y="264"/>
                    <a:pt x="2382" y="171"/>
                    <a:pt x="1955" y="171"/>
                  </a:cubicBezTo>
                  <a:cubicBezTo>
                    <a:pt x="1718" y="171"/>
                    <a:pt x="1477" y="199"/>
                    <a:pt x="1248" y="257"/>
                  </a:cubicBezTo>
                  <a:lnTo>
                    <a:pt x="8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6"/>
            <p:cNvSpPr/>
            <p:nvPr/>
          </p:nvSpPr>
          <p:spPr>
            <a:xfrm>
              <a:off x="2368125" y="2923500"/>
              <a:ext cx="173650" cy="76050"/>
            </a:xfrm>
            <a:custGeom>
              <a:avLst/>
              <a:gdLst/>
              <a:ahLst/>
              <a:cxnLst/>
              <a:rect l="l" t="t" r="r" b="b"/>
              <a:pathLst>
                <a:path w="6946" h="3042" extrusionOk="0">
                  <a:moveTo>
                    <a:pt x="0" y="0"/>
                  </a:moveTo>
                  <a:lnTo>
                    <a:pt x="0" y="1025"/>
                  </a:lnTo>
                  <a:cubicBezTo>
                    <a:pt x="0" y="1569"/>
                    <a:pt x="352" y="2081"/>
                    <a:pt x="1024" y="2465"/>
                  </a:cubicBezTo>
                  <a:cubicBezTo>
                    <a:pt x="1184" y="2561"/>
                    <a:pt x="1344" y="2625"/>
                    <a:pt x="1536" y="2689"/>
                  </a:cubicBezTo>
                  <a:cubicBezTo>
                    <a:pt x="1664" y="2753"/>
                    <a:pt x="1792" y="2817"/>
                    <a:pt x="1952" y="2849"/>
                  </a:cubicBezTo>
                  <a:cubicBezTo>
                    <a:pt x="2080" y="2881"/>
                    <a:pt x="2177" y="2913"/>
                    <a:pt x="2305" y="2945"/>
                  </a:cubicBezTo>
                  <a:cubicBezTo>
                    <a:pt x="2433" y="2945"/>
                    <a:pt x="2529" y="2977"/>
                    <a:pt x="2657" y="2977"/>
                  </a:cubicBezTo>
                  <a:cubicBezTo>
                    <a:pt x="2753" y="3009"/>
                    <a:pt x="2881" y="3009"/>
                    <a:pt x="2977" y="3041"/>
                  </a:cubicBezTo>
                  <a:lnTo>
                    <a:pt x="3681" y="3041"/>
                  </a:lnTo>
                  <a:cubicBezTo>
                    <a:pt x="3809" y="3041"/>
                    <a:pt x="3937" y="3041"/>
                    <a:pt x="4065" y="3009"/>
                  </a:cubicBezTo>
                  <a:cubicBezTo>
                    <a:pt x="4225" y="3009"/>
                    <a:pt x="4353" y="2977"/>
                    <a:pt x="4513" y="2977"/>
                  </a:cubicBezTo>
                  <a:cubicBezTo>
                    <a:pt x="4737" y="2913"/>
                    <a:pt x="4961" y="2881"/>
                    <a:pt x="5153" y="2785"/>
                  </a:cubicBezTo>
                  <a:cubicBezTo>
                    <a:pt x="5441" y="2721"/>
                    <a:pt x="5697" y="2593"/>
                    <a:pt x="5921" y="2465"/>
                  </a:cubicBezTo>
                  <a:cubicBezTo>
                    <a:pt x="5953" y="2465"/>
                    <a:pt x="5953" y="2465"/>
                    <a:pt x="5953" y="2433"/>
                  </a:cubicBezTo>
                  <a:cubicBezTo>
                    <a:pt x="6145" y="2337"/>
                    <a:pt x="6273" y="2241"/>
                    <a:pt x="6401" y="2113"/>
                  </a:cubicBezTo>
                  <a:cubicBezTo>
                    <a:pt x="6497" y="2049"/>
                    <a:pt x="6561" y="1953"/>
                    <a:pt x="6625" y="1889"/>
                  </a:cubicBezTo>
                  <a:cubicBezTo>
                    <a:pt x="6657" y="1825"/>
                    <a:pt x="6721" y="1761"/>
                    <a:pt x="6753" y="1665"/>
                  </a:cubicBezTo>
                  <a:lnTo>
                    <a:pt x="6849" y="1473"/>
                  </a:lnTo>
                  <a:cubicBezTo>
                    <a:pt x="6881" y="1409"/>
                    <a:pt x="6881" y="1345"/>
                    <a:pt x="6913" y="1281"/>
                  </a:cubicBezTo>
                  <a:cubicBezTo>
                    <a:pt x="6913" y="1217"/>
                    <a:pt x="6913" y="1153"/>
                    <a:pt x="6945" y="1089"/>
                  </a:cubicBezTo>
                  <a:lnTo>
                    <a:pt x="6945" y="1057"/>
                  </a:lnTo>
                  <a:lnTo>
                    <a:pt x="6945" y="65"/>
                  </a:lnTo>
                  <a:cubicBezTo>
                    <a:pt x="6945" y="129"/>
                    <a:pt x="6913" y="193"/>
                    <a:pt x="6913" y="257"/>
                  </a:cubicBezTo>
                  <a:cubicBezTo>
                    <a:pt x="6913" y="321"/>
                    <a:pt x="6881" y="385"/>
                    <a:pt x="6849" y="449"/>
                  </a:cubicBezTo>
                  <a:lnTo>
                    <a:pt x="6753" y="641"/>
                  </a:lnTo>
                  <a:cubicBezTo>
                    <a:pt x="6721" y="705"/>
                    <a:pt x="6689" y="769"/>
                    <a:pt x="6625" y="865"/>
                  </a:cubicBezTo>
                  <a:lnTo>
                    <a:pt x="6401" y="1089"/>
                  </a:lnTo>
                  <a:cubicBezTo>
                    <a:pt x="6273" y="1185"/>
                    <a:pt x="6145" y="1313"/>
                    <a:pt x="5985" y="1409"/>
                  </a:cubicBezTo>
                  <a:cubicBezTo>
                    <a:pt x="5953" y="1409"/>
                    <a:pt x="5953" y="1409"/>
                    <a:pt x="5921" y="1441"/>
                  </a:cubicBezTo>
                  <a:cubicBezTo>
                    <a:pt x="5697" y="1569"/>
                    <a:pt x="5441" y="1665"/>
                    <a:pt x="5153" y="1761"/>
                  </a:cubicBezTo>
                  <a:cubicBezTo>
                    <a:pt x="4961" y="1825"/>
                    <a:pt x="4737" y="1889"/>
                    <a:pt x="4513" y="1921"/>
                  </a:cubicBezTo>
                  <a:cubicBezTo>
                    <a:pt x="4353" y="1953"/>
                    <a:pt x="4225" y="1985"/>
                    <a:pt x="4065" y="1985"/>
                  </a:cubicBezTo>
                  <a:cubicBezTo>
                    <a:pt x="3937" y="1985"/>
                    <a:pt x="3809" y="2017"/>
                    <a:pt x="3681" y="2017"/>
                  </a:cubicBezTo>
                  <a:lnTo>
                    <a:pt x="3329" y="2017"/>
                  </a:lnTo>
                  <a:cubicBezTo>
                    <a:pt x="3233" y="2017"/>
                    <a:pt x="3105" y="2017"/>
                    <a:pt x="3009" y="1985"/>
                  </a:cubicBezTo>
                  <a:cubicBezTo>
                    <a:pt x="2881" y="1985"/>
                    <a:pt x="2785" y="1985"/>
                    <a:pt x="2657" y="1953"/>
                  </a:cubicBezTo>
                  <a:cubicBezTo>
                    <a:pt x="2529" y="1953"/>
                    <a:pt x="2433" y="1921"/>
                    <a:pt x="2305" y="1889"/>
                  </a:cubicBezTo>
                  <a:cubicBezTo>
                    <a:pt x="2177" y="1857"/>
                    <a:pt x="2080" y="1825"/>
                    <a:pt x="1952" y="1793"/>
                  </a:cubicBezTo>
                  <a:cubicBezTo>
                    <a:pt x="1824" y="1761"/>
                    <a:pt x="1664" y="1729"/>
                    <a:pt x="1536" y="1665"/>
                  </a:cubicBezTo>
                  <a:cubicBezTo>
                    <a:pt x="1344" y="1601"/>
                    <a:pt x="1184" y="1505"/>
                    <a:pt x="1024" y="1441"/>
                  </a:cubicBezTo>
                  <a:cubicBezTo>
                    <a:pt x="352" y="1025"/>
                    <a:pt x="0" y="513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6"/>
            <p:cNvSpPr/>
            <p:nvPr/>
          </p:nvSpPr>
          <p:spPr>
            <a:xfrm>
              <a:off x="2367325" y="2922700"/>
              <a:ext cx="175250" cy="77650"/>
            </a:xfrm>
            <a:custGeom>
              <a:avLst/>
              <a:gdLst/>
              <a:ahLst/>
              <a:cxnLst/>
              <a:rect l="l" t="t" r="r" b="b"/>
              <a:pathLst>
                <a:path w="7010" h="3106" extrusionOk="0">
                  <a:moveTo>
                    <a:pt x="96" y="449"/>
                  </a:moveTo>
                  <a:cubicBezTo>
                    <a:pt x="224" y="833"/>
                    <a:pt x="544" y="1217"/>
                    <a:pt x="1056" y="1505"/>
                  </a:cubicBezTo>
                  <a:cubicBezTo>
                    <a:pt x="1184" y="1569"/>
                    <a:pt x="1376" y="1665"/>
                    <a:pt x="1536" y="1729"/>
                  </a:cubicBezTo>
                  <a:cubicBezTo>
                    <a:pt x="1696" y="1793"/>
                    <a:pt x="1824" y="1825"/>
                    <a:pt x="1984" y="1889"/>
                  </a:cubicBezTo>
                  <a:cubicBezTo>
                    <a:pt x="2080" y="1921"/>
                    <a:pt x="2209" y="1953"/>
                    <a:pt x="2337" y="1953"/>
                  </a:cubicBezTo>
                  <a:cubicBezTo>
                    <a:pt x="2433" y="1985"/>
                    <a:pt x="2561" y="2017"/>
                    <a:pt x="2689" y="2017"/>
                  </a:cubicBezTo>
                  <a:cubicBezTo>
                    <a:pt x="2785" y="2049"/>
                    <a:pt x="2913" y="2049"/>
                    <a:pt x="3009" y="2049"/>
                  </a:cubicBezTo>
                  <a:cubicBezTo>
                    <a:pt x="3137" y="2081"/>
                    <a:pt x="3265" y="2081"/>
                    <a:pt x="3361" y="2081"/>
                  </a:cubicBezTo>
                  <a:lnTo>
                    <a:pt x="3713" y="2081"/>
                  </a:lnTo>
                  <a:cubicBezTo>
                    <a:pt x="3841" y="2081"/>
                    <a:pt x="3969" y="2081"/>
                    <a:pt x="4097" y="2049"/>
                  </a:cubicBezTo>
                  <a:cubicBezTo>
                    <a:pt x="4257" y="2049"/>
                    <a:pt x="4417" y="2017"/>
                    <a:pt x="4545" y="1985"/>
                  </a:cubicBezTo>
                  <a:cubicBezTo>
                    <a:pt x="4769" y="1953"/>
                    <a:pt x="4993" y="1889"/>
                    <a:pt x="5217" y="1825"/>
                  </a:cubicBezTo>
                  <a:cubicBezTo>
                    <a:pt x="5473" y="1729"/>
                    <a:pt x="5729" y="1633"/>
                    <a:pt x="5985" y="1505"/>
                  </a:cubicBezTo>
                  <a:cubicBezTo>
                    <a:pt x="5985" y="1473"/>
                    <a:pt x="6017" y="1473"/>
                    <a:pt x="6017" y="1473"/>
                  </a:cubicBezTo>
                  <a:cubicBezTo>
                    <a:pt x="6177" y="1377"/>
                    <a:pt x="6337" y="1249"/>
                    <a:pt x="6465" y="1153"/>
                  </a:cubicBezTo>
                  <a:cubicBezTo>
                    <a:pt x="6529" y="1057"/>
                    <a:pt x="6625" y="993"/>
                    <a:pt x="6689" y="897"/>
                  </a:cubicBezTo>
                  <a:cubicBezTo>
                    <a:pt x="6721" y="833"/>
                    <a:pt x="6785" y="769"/>
                    <a:pt x="6817" y="705"/>
                  </a:cubicBezTo>
                  <a:cubicBezTo>
                    <a:pt x="6881" y="641"/>
                    <a:pt x="6881" y="577"/>
                    <a:pt x="6913" y="481"/>
                  </a:cubicBezTo>
                  <a:lnTo>
                    <a:pt x="6945" y="481"/>
                  </a:lnTo>
                  <a:lnTo>
                    <a:pt x="6945" y="1089"/>
                  </a:lnTo>
                  <a:lnTo>
                    <a:pt x="6945" y="1121"/>
                  </a:lnTo>
                  <a:cubicBezTo>
                    <a:pt x="6945" y="1185"/>
                    <a:pt x="6913" y="1249"/>
                    <a:pt x="6913" y="1313"/>
                  </a:cubicBezTo>
                  <a:cubicBezTo>
                    <a:pt x="6881" y="1377"/>
                    <a:pt x="6881" y="1441"/>
                    <a:pt x="6849" y="1505"/>
                  </a:cubicBezTo>
                  <a:cubicBezTo>
                    <a:pt x="6817" y="1569"/>
                    <a:pt x="6817" y="1633"/>
                    <a:pt x="6753" y="1697"/>
                  </a:cubicBezTo>
                  <a:cubicBezTo>
                    <a:pt x="6721" y="1761"/>
                    <a:pt x="6689" y="1825"/>
                    <a:pt x="6625" y="1889"/>
                  </a:cubicBezTo>
                  <a:cubicBezTo>
                    <a:pt x="6561" y="1985"/>
                    <a:pt x="6497" y="2049"/>
                    <a:pt x="6433" y="2113"/>
                  </a:cubicBezTo>
                  <a:cubicBezTo>
                    <a:pt x="6305" y="2241"/>
                    <a:pt x="6145" y="2337"/>
                    <a:pt x="5985" y="2433"/>
                  </a:cubicBezTo>
                  <a:lnTo>
                    <a:pt x="5953" y="2465"/>
                  </a:lnTo>
                  <a:cubicBezTo>
                    <a:pt x="5729" y="2593"/>
                    <a:pt x="5473" y="2721"/>
                    <a:pt x="5185" y="2785"/>
                  </a:cubicBezTo>
                  <a:cubicBezTo>
                    <a:pt x="4993" y="2849"/>
                    <a:pt x="4769" y="2913"/>
                    <a:pt x="4545" y="2945"/>
                  </a:cubicBezTo>
                  <a:cubicBezTo>
                    <a:pt x="4417" y="2977"/>
                    <a:pt x="4257" y="3009"/>
                    <a:pt x="4097" y="3009"/>
                  </a:cubicBezTo>
                  <a:cubicBezTo>
                    <a:pt x="3969" y="3041"/>
                    <a:pt x="3841" y="3041"/>
                    <a:pt x="3713" y="3041"/>
                  </a:cubicBezTo>
                  <a:lnTo>
                    <a:pt x="3361" y="3041"/>
                  </a:lnTo>
                  <a:cubicBezTo>
                    <a:pt x="3265" y="3041"/>
                    <a:pt x="3137" y="3041"/>
                    <a:pt x="3041" y="3009"/>
                  </a:cubicBezTo>
                  <a:cubicBezTo>
                    <a:pt x="2913" y="3009"/>
                    <a:pt x="2817" y="3009"/>
                    <a:pt x="2689" y="2977"/>
                  </a:cubicBezTo>
                  <a:cubicBezTo>
                    <a:pt x="2593" y="2977"/>
                    <a:pt x="2465" y="2945"/>
                    <a:pt x="2369" y="2913"/>
                  </a:cubicBezTo>
                  <a:cubicBezTo>
                    <a:pt x="2241" y="2913"/>
                    <a:pt x="2112" y="2881"/>
                    <a:pt x="2016" y="2849"/>
                  </a:cubicBezTo>
                  <a:cubicBezTo>
                    <a:pt x="1856" y="2785"/>
                    <a:pt x="1728" y="2753"/>
                    <a:pt x="1600" y="2689"/>
                  </a:cubicBezTo>
                  <a:cubicBezTo>
                    <a:pt x="1408" y="2625"/>
                    <a:pt x="1248" y="2561"/>
                    <a:pt x="1088" y="2465"/>
                  </a:cubicBezTo>
                  <a:cubicBezTo>
                    <a:pt x="448" y="2081"/>
                    <a:pt x="96" y="1601"/>
                    <a:pt x="96" y="1057"/>
                  </a:cubicBezTo>
                  <a:lnTo>
                    <a:pt x="96" y="449"/>
                  </a:lnTo>
                  <a:close/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1057"/>
                  </a:lnTo>
                  <a:cubicBezTo>
                    <a:pt x="0" y="1633"/>
                    <a:pt x="384" y="2145"/>
                    <a:pt x="1056" y="2529"/>
                  </a:cubicBezTo>
                  <a:cubicBezTo>
                    <a:pt x="1216" y="2625"/>
                    <a:pt x="1376" y="2689"/>
                    <a:pt x="1536" y="2753"/>
                  </a:cubicBezTo>
                  <a:cubicBezTo>
                    <a:pt x="1696" y="2817"/>
                    <a:pt x="1824" y="2881"/>
                    <a:pt x="1984" y="2913"/>
                  </a:cubicBezTo>
                  <a:cubicBezTo>
                    <a:pt x="2080" y="2945"/>
                    <a:pt x="2209" y="2977"/>
                    <a:pt x="2337" y="3009"/>
                  </a:cubicBezTo>
                  <a:cubicBezTo>
                    <a:pt x="2465" y="3009"/>
                    <a:pt x="2561" y="3041"/>
                    <a:pt x="2689" y="3073"/>
                  </a:cubicBezTo>
                  <a:cubicBezTo>
                    <a:pt x="2785" y="3073"/>
                    <a:pt x="2913" y="3073"/>
                    <a:pt x="3009" y="3105"/>
                  </a:cubicBezTo>
                  <a:lnTo>
                    <a:pt x="4097" y="3105"/>
                  </a:lnTo>
                  <a:cubicBezTo>
                    <a:pt x="4257" y="3073"/>
                    <a:pt x="4385" y="3073"/>
                    <a:pt x="4545" y="3041"/>
                  </a:cubicBezTo>
                  <a:cubicBezTo>
                    <a:pt x="4769" y="3009"/>
                    <a:pt x="4993" y="2945"/>
                    <a:pt x="5217" y="2881"/>
                  </a:cubicBezTo>
                  <a:cubicBezTo>
                    <a:pt x="5473" y="2785"/>
                    <a:pt x="5729" y="2657"/>
                    <a:pt x="5953" y="2529"/>
                  </a:cubicBezTo>
                  <a:lnTo>
                    <a:pt x="6017" y="2497"/>
                  </a:lnTo>
                  <a:cubicBezTo>
                    <a:pt x="6177" y="2401"/>
                    <a:pt x="6337" y="2305"/>
                    <a:pt x="6465" y="2177"/>
                  </a:cubicBezTo>
                  <a:lnTo>
                    <a:pt x="6689" y="1953"/>
                  </a:lnTo>
                  <a:cubicBezTo>
                    <a:pt x="6721" y="1889"/>
                    <a:pt x="6785" y="1793"/>
                    <a:pt x="6817" y="1729"/>
                  </a:cubicBezTo>
                  <a:lnTo>
                    <a:pt x="6913" y="1537"/>
                  </a:lnTo>
                  <a:cubicBezTo>
                    <a:pt x="6945" y="1473"/>
                    <a:pt x="6945" y="1409"/>
                    <a:pt x="6977" y="1345"/>
                  </a:cubicBezTo>
                  <a:cubicBezTo>
                    <a:pt x="6977" y="1281"/>
                    <a:pt x="7009" y="1185"/>
                    <a:pt x="7009" y="1121"/>
                  </a:cubicBezTo>
                  <a:lnTo>
                    <a:pt x="7009" y="1089"/>
                  </a:lnTo>
                  <a:lnTo>
                    <a:pt x="7009" y="65"/>
                  </a:lnTo>
                  <a:cubicBezTo>
                    <a:pt x="7009" y="32"/>
                    <a:pt x="6977" y="32"/>
                    <a:pt x="6977" y="32"/>
                  </a:cubicBezTo>
                  <a:cubicBezTo>
                    <a:pt x="6945" y="32"/>
                    <a:pt x="6913" y="32"/>
                    <a:pt x="6913" y="65"/>
                  </a:cubicBezTo>
                  <a:lnTo>
                    <a:pt x="6913" y="97"/>
                  </a:lnTo>
                  <a:lnTo>
                    <a:pt x="6913" y="289"/>
                  </a:lnTo>
                  <a:cubicBezTo>
                    <a:pt x="6881" y="353"/>
                    <a:pt x="6881" y="417"/>
                    <a:pt x="6849" y="481"/>
                  </a:cubicBezTo>
                  <a:lnTo>
                    <a:pt x="6753" y="673"/>
                  </a:lnTo>
                  <a:cubicBezTo>
                    <a:pt x="6721" y="737"/>
                    <a:pt x="6689" y="801"/>
                    <a:pt x="6625" y="865"/>
                  </a:cubicBezTo>
                  <a:cubicBezTo>
                    <a:pt x="6561" y="929"/>
                    <a:pt x="6497" y="1025"/>
                    <a:pt x="6401" y="1089"/>
                  </a:cubicBezTo>
                  <a:cubicBezTo>
                    <a:pt x="6305" y="1217"/>
                    <a:pt x="6145" y="1313"/>
                    <a:pt x="5985" y="1409"/>
                  </a:cubicBezTo>
                  <a:lnTo>
                    <a:pt x="5953" y="1441"/>
                  </a:lnTo>
                  <a:cubicBezTo>
                    <a:pt x="5729" y="1569"/>
                    <a:pt x="5473" y="1665"/>
                    <a:pt x="5185" y="1761"/>
                  </a:cubicBezTo>
                  <a:cubicBezTo>
                    <a:pt x="4993" y="1825"/>
                    <a:pt x="4769" y="1889"/>
                    <a:pt x="4545" y="1921"/>
                  </a:cubicBezTo>
                  <a:cubicBezTo>
                    <a:pt x="4385" y="1953"/>
                    <a:pt x="4257" y="1985"/>
                    <a:pt x="4097" y="1985"/>
                  </a:cubicBezTo>
                  <a:cubicBezTo>
                    <a:pt x="3969" y="1985"/>
                    <a:pt x="3841" y="2017"/>
                    <a:pt x="3713" y="2017"/>
                  </a:cubicBezTo>
                  <a:lnTo>
                    <a:pt x="3361" y="2017"/>
                  </a:lnTo>
                  <a:cubicBezTo>
                    <a:pt x="3265" y="2017"/>
                    <a:pt x="3137" y="1985"/>
                    <a:pt x="3041" y="1985"/>
                  </a:cubicBezTo>
                  <a:cubicBezTo>
                    <a:pt x="2913" y="1985"/>
                    <a:pt x="2817" y="1985"/>
                    <a:pt x="2689" y="1953"/>
                  </a:cubicBezTo>
                  <a:cubicBezTo>
                    <a:pt x="2593" y="1953"/>
                    <a:pt x="2465" y="1921"/>
                    <a:pt x="2369" y="1889"/>
                  </a:cubicBezTo>
                  <a:cubicBezTo>
                    <a:pt x="2241" y="1857"/>
                    <a:pt x="2112" y="1825"/>
                    <a:pt x="1984" y="1793"/>
                  </a:cubicBezTo>
                  <a:cubicBezTo>
                    <a:pt x="1856" y="1761"/>
                    <a:pt x="1728" y="1729"/>
                    <a:pt x="1568" y="1665"/>
                  </a:cubicBezTo>
                  <a:cubicBezTo>
                    <a:pt x="1408" y="1601"/>
                    <a:pt x="1248" y="1505"/>
                    <a:pt x="1088" y="1441"/>
                  </a:cubicBezTo>
                  <a:cubicBezTo>
                    <a:pt x="448" y="1057"/>
                    <a:pt x="96" y="545"/>
                    <a:pt x="96" y="32"/>
                  </a:cubicBez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6"/>
            <p:cNvSpPr/>
            <p:nvPr/>
          </p:nvSpPr>
          <p:spPr>
            <a:xfrm>
              <a:off x="2360125" y="2873900"/>
              <a:ext cx="189650" cy="100025"/>
            </a:xfrm>
            <a:custGeom>
              <a:avLst/>
              <a:gdLst/>
              <a:ahLst/>
              <a:cxnLst/>
              <a:rect l="l" t="t" r="r" b="b"/>
              <a:pathLst>
                <a:path w="7586" h="4001" extrusionOk="0">
                  <a:moveTo>
                    <a:pt x="3781" y="0"/>
                  </a:moveTo>
                  <a:cubicBezTo>
                    <a:pt x="2897" y="0"/>
                    <a:pt x="2016" y="192"/>
                    <a:pt x="1344" y="576"/>
                  </a:cubicBezTo>
                  <a:cubicBezTo>
                    <a:pt x="0" y="1376"/>
                    <a:pt x="0" y="2625"/>
                    <a:pt x="1376" y="3425"/>
                  </a:cubicBezTo>
                  <a:cubicBezTo>
                    <a:pt x="2048" y="3809"/>
                    <a:pt x="2929" y="4001"/>
                    <a:pt x="3809" y="4001"/>
                  </a:cubicBezTo>
                  <a:cubicBezTo>
                    <a:pt x="4689" y="4001"/>
                    <a:pt x="5569" y="3809"/>
                    <a:pt x="6241" y="3425"/>
                  </a:cubicBezTo>
                  <a:cubicBezTo>
                    <a:pt x="7585" y="2625"/>
                    <a:pt x="7585" y="1376"/>
                    <a:pt x="6241" y="576"/>
                  </a:cubicBezTo>
                  <a:cubicBezTo>
                    <a:pt x="5553" y="192"/>
                    <a:pt x="4665" y="0"/>
                    <a:pt x="37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6"/>
            <p:cNvSpPr/>
            <p:nvPr/>
          </p:nvSpPr>
          <p:spPr>
            <a:xfrm>
              <a:off x="2368125" y="2872500"/>
              <a:ext cx="174450" cy="102225"/>
            </a:xfrm>
            <a:custGeom>
              <a:avLst/>
              <a:gdLst/>
              <a:ahLst/>
              <a:cxnLst/>
              <a:rect l="l" t="t" r="r" b="b"/>
              <a:pathLst>
                <a:path w="6978" h="4089" extrusionOk="0">
                  <a:moveTo>
                    <a:pt x="3457" y="88"/>
                  </a:moveTo>
                  <a:cubicBezTo>
                    <a:pt x="4353" y="88"/>
                    <a:pt x="5217" y="280"/>
                    <a:pt x="5889" y="664"/>
                  </a:cubicBezTo>
                  <a:cubicBezTo>
                    <a:pt x="6529" y="1048"/>
                    <a:pt x="6913" y="1528"/>
                    <a:pt x="6913" y="2040"/>
                  </a:cubicBezTo>
                  <a:cubicBezTo>
                    <a:pt x="6913" y="2585"/>
                    <a:pt x="6561" y="3065"/>
                    <a:pt x="5921" y="3449"/>
                  </a:cubicBezTo>
                  <a:cubicBezTo>
                    <a:pt x="5249" y="3833"/>
                    <a:pt x="4369" y="4025"/>
                    <a:pt x="3489" y="4025"/>
                  </a:cubicBezTo>
                  <a:cubicBezTo>
                    <a:pt x="2609" y="4025"/>
                    <a:pt x="1728" y="3833"/>
                    <a:pt x="1056" y="3449"/>
                  </a:cubicBezTo>
                  <a:cubicBezTo>
                    <a:pt x="416" y="3065"/>
                    <a:pt x="64" y="2585"/>
                    <a:pt x="64" y="2040"/>
                  </a:cubicBezTo>
                  <a:cubicBezTo>
                    <a:pt x="64" y="1528"/>
                    <a:pt x="416" y="1048"/>
                    <a:pt x="1056" y="664"/>
                  </a:cubicBezTo>
                  <a:cubicBezTo>
                    <a:pt x="1696" y="280"/>
                    <a:pt x="2593" y="88"/>
                    <a:pt x="3457" y="88"/>
                  </a:cubicBezTo>
                  <a:close/>
                  <a:moveTo>
                    <a:pt x="3473" y="0"/>
                  </a:moveTo>
                  <a:cubicBezTo>
                    <a:pt x="2585" y="0"/>
                    <a:pt x="1696" y="200"/>
                    <a:pt x="1024" y="600"/>
                  </a:cubicBezTo>
                  <a:cubicBezTo>
                    <a:pt x="352" y="984"/>
                    <a:pt x="0" y="1496"/>
                    <a:pt x="0" y="2040"/>
                  </a:cubicBezTo>
                  <a:cubicBezTo>
                    <a:pt x="0" y="2585"/>
                    <a:pt x="352" y="3129"/>
                    <a:pt x="1024" y="3513"/>
                  </a:cubicBezTo>
                  <a:cubicBezTo>
                    <a:pt x="1696" y="3897"/>
                    <a:pt x="2593" y="4089"/>
                    <a:pt x="3489" y="4089"/>
                  </a:cubicBezTo>
                  <a:cubicBezTo>
                    <a:pt x="4385" y="4089"/>
                    <a:pt x="5281" y="3897"/>
                    <a:pt x="5953" y="3481"/>
                  </a:cubicBezTo>
                  <a:cubicBezTo>
                    <a:pt x="6625" y="3097"/>
                    <a:pt x="6977" y="2585"/>
                    <a:pt x="6977" y="2040"/>
                  </a:cubicBezTo>
                  <a:cubicBezTo>
                    <a:pt x="6977" y="1496"/>
                    <a:pt x="6593" y="984"/>
                    <a:pt x="5921" y="600"/>
                  </a:cubicBezTo>
                  <a:cubicBezTo>
                    <a:pt x="5249" y="200"/>
                    <a:pt x="4361" y="0"/>
                    <a:pt x="34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6"/>
            <p:cNvSpPr/>
            <p:nvPr/>
          </p:nvSpPr>
          <p:spPr>
            <a:xfrm>
              <a:off x="2380925" y="2884900"/>
              <a:ext cx="148850" cy="78025"/>
            </a:xfrm>
            <a:custGeom>
              <a:avLst/>
              <a:gdLst/>
              <a:ahLst/>
              <a:cxnLst/>
              <a:rect l="l" t="t" r="r" b="b"/>
              <a:pathLst>
                <a:path w="5954" h="3121" extrusionOk="0">
                  <a:moveTo>
                    <a:pt x="2961" y="0"/>
                  </a:moveTo>
                  <a:cubicBezTo>
                    <a:pt x="2273" y="0"/>
                    <a:pt x="1585" y="152"/>
                    <a:pt x="1056" y="456"/>
                  </a:cubicBezTo>
                  <a:cubicBezTo>
                    <a:pt x="0" y="1064"/>
                    <a:pt x="0" y="2057"/>
                    <a:pt x="1056" y="2665"/>
                  </a:cubicBezTo>
                  <a:cubicBezTo>
                    <a:pt x="1585" y="2969"/>
                    <a:pt x="2281" y="3121"/>
                    <a:pt x="2977" y="3121"/>
                  </a:cubicBezTo>
                  <a:cubicBezTo>
                    <a:pt x="3673" y="3121"/>
                    <a:pt x="4369" y="2969"/>
                    <a:pt x="4897" y="2665"/>
                  </a:cubicBezTo>
                  <a:cubicBezTo>
                    <a:pt x="5953" y="2057"/>
                    <a:pt x="5921" y="1064"/>
                    <a:pt x="4865" y="456"/>
                  </a:cubicBezTo>
                  <a:cubicBezTo>
                    <a:pt x="4337" y="152"/>
                    <a:pt x="3649" y="0"/>
                    <a:pt x="296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6"/>
            <p:cNvSpPr/>
            <p:nvPr/>
          </p:nvSpPr>
          <p:spPr>
            <a:xfrm>
              <a:off x="2386525" y="2883500"/>
              <a:ext cx="136850" cy="80025"/>
            </a:xfrm>
            <a:custGeom>
              <a:avLst/>
              <a:gdLst/>
              <a:ahLst/>
              <a:cxnLst/>
              <a:rect l="l" t="t" r="r" b="b"/>
              <a:pathLst>
                <a:path w="5474" h="3201" extrusionOk="0">
                  <a:moveTo>
                    <a:pt x="2721" y="96"/>
                  </a:moveTo>
                  <a:cubicBezTo>
                    <a:pt x="3425" y="96"/>
                    <a:pt x="4097" y="224"/>
                    <a:pt x="4641" y="544"/>
                  </a:cubicBezTo>
                  <a:cubicBezTo>
                    <a:pt x="5121" y="832"/>
                    <a:pt x="5409" y="1216"/>
                    <a:pt x="5409" y="1600"/>
                  </a:cubicBezTo>
                  <a:cubicBezTo>
                    <a:pt x="5409" y="2017"/>
                    <a:pt x="5153" y="2401"/>
                    <a:pt x="4641" y="2689"/>
                  </a:cubicBezTo>
                  <a:cubicBezTo>
                    <a:pt x="4129" y="2993"/>
                    <a:pt x="3441" y="3145"/>
                    <a:pt x="2753" y="3145"/>
                  </a:cubicBezTo>
                  <a:cubicBezTo>
                    <a:pt x="2065" y="3145"/>
                    <a:pt x="1377" y="2993"/>
                    <a:pt x="864" y="2689"/>
                  </a:cubicBezTo>
                  <a:cubicBezTo>
                    <a:pt x="352" y="2401"/>
                    <a:pt x="64" y="2017"/>
                    <a:pt x="64" y="1600"/>
                  </a:cubicBezTo>
                  <a:cubicBezTo>
                    <a:pt x="64" y="1216"/>
                    <a:pt x="352" y="832"/>
                    <a:pt x="832" y="544"/>
                  </a:cubicBezTo>
                  <a:cubicBezTo>
                    <a:pt x="1377" y="224"/>
                    <a:pt x="2049" y="96"/>
                    <a:pt x="2721" y="96"/>
                  </a:cubicBezTo>
                  <a:close/>
                  <a:moveTo>
                    <a:pt x="2725" y="0"/>
                  </a:moveTo>
                  <a:cubicBezTo>
                    <a:pt x="2025" y="0"/>
                    <a:pt x="1328" y="160"/>
                    <a:pt x="800" y="480"/>
                  </a:cubicBezTo>
                  <a:cubicBezTo>
                    <a:pt x="288" y="768"/>
                    <a:pt x="0" y="1184"/>
                    <a:pt x="0" y="1600"/>
                  </a:cubicBezTo>
                  <a:cubicBezTo>
                    <a:pt x="0" y="2049"/>
                    <a:pt x="288" y="2433"/>
                    <a:pt x="800" y="2753"/>
                  </a:cubicBezTo>
                  <a:cubicBezTo>
                    <a:pt x="1344" y="3041"/>
                    <a:pt x="2049" y="3201"/>
                    <a:pt x="2753" y="3201"/>
                  </a:cubicBezTo>
                  <a:cubicBezTo>
                    <a:pt x="3457" y="3201"/>
                    <a:pt x="4161" y="3073"/>
                    <a:pt x="4673" y="2753"/>
                  </a:cubicBezTo>
                  <a:cubicBezTo>
                    <a:pt x="5185" y="2433"/>
                    <a:pt x="5473" y="2049"/>
                    <a:pt x="5473" y="1600"/>
                  </a:cubicBezTo>
                  <a:cubicBezTo>
                    <a:pt x="5473" y="1184"/>
                    <a:pt x="5185" y="768"/>
                    <a:pt x="4673" y="480"/>
                  </a:cubicBezTo>
                  <a:cubicBezTo>
                    <a:pt x="4129" y="160"/>
                    <a:pt x="3425" y="0"/>
                    <a:pt x="272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6"/>
            <p:cNvSpPr/>
            <p:nvPr/>
          </p:nvSpPr>
          <p:spPr>
            <a:xfrm>
              <a:off x="2532950" y="29499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lnTo>
                    <a:pt x="64" y="417"/>
                  </a:ln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6"/>
            <p:cNvSpPr/>
            <p:nvPr/>
          </p:nvSpPr>
          <p:spPr>
            <a:xfrm>
              <a:off x="2454525" y="2981900"/>
              <a:ext cx="1625" cy="11250"/>
            </a:xfrm>
            <a:custGeom>
              <a:avLst/>
              <a:gdLst/>
              <a:ahLst/>
              <a:cxnLst/>
              <a:rect l="l" t="t" r="r" b="b"/>
              <a:pathLst>
                <a:path w="65" h="450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6"/>
            <p:cNvSpPr/>
            <p:nvPr/>
          </p:nvSpPr>
          <p:spPr>
            <a:xfrm>
              <a:off x="2469725" y="2981100"/>
              <a:ext cx="1625" cy="11250"/>
            </a:xfrm>
            <a:custGeom>
              <a:avLst/>
              <a:gdLst/>
              <a:ahLst/>
              <a:cxnLst/>
              <a:rect l="l" t="t" r="r" b="b"/>
              <a:pathLst>
                <a:path w="65" h="450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6"/>
            <p:cNvSpPr/>
            <p:nvPr/>
          </p:nvSpPr>
          <p:spPr>
            <a:xfrm>
              <a:off x="2484925" y="297870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65" y="449"/>
                  </a:cubicBezTo>
                  <a:cubicBezTo>
                    <a:pt x="65" y="449"/>
                    <a:pt x="97" y="449"/>
                    <a:pt x="97" y="417"/>
                  </a:cubicBezTo>
                  <a:lnTo>
                    <a:pt x="97" y="33"/>
                  </a:lnTo>
                  <a:cubicBezTo>
                    <a:pt x="97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6"/>
            <p:cNvSpPr/>
            <p:nvPr/>
          </p:nvSpPr>
          <p:spPr>
            <a:xfrm>
              <a:off x="2499350" y="29739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6"/>
            <p:cNvSpPr/>
            <p:nvPr/>
          </p:nvSpPr>
          <p:spPr>
            <a:xfrm>
              <a:off x="2511350" y="29675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6"/>
            <p:cNvSpPr/>
            <p:nvPr/>
          </p:nvSpPr>
          <p:spPr>
            <a:xfrm>
              <a:off x="2522550" y="29595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6"/>
            <p:cNvSpPr/>
            <p:nvPr/>
          </p:nvSpPr>
          <p:spPr>
            <a:xfrm>
              <a:off x="2376125" y="29499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6"/>
            <p:cNvSpPr/>
            <p:nvPr/>
          </p:nvSpPr>
          <p:spPr>
            <a:xfrm>
              <a:off x="2439325" y="2981100"/>
              <a:ext cx="1625" cy="11250"/>
            </a:xfrm>
            <a:custGeom>
              <a:avLst/>
              <a:gdLst/>
              <a:ahLst/>
              <a:cxnLst/>
              <a:rect l="l" t="t" r="r" b="b"/>
              <a:pathLst>
                <a:path w="65" h="450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6"/>
            <p:cNvSpPr/>
            <p:nvPr/>
          </p:nvSpPr>
          <p:spPr>
            <a:xfrm>
              <a:off x="2423325" y="297870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65" y="449"/>
                  </a:cubicBezTo>
                  <a:cubicBezTo>
                    <a:pt x="65" y="449"/>
                    <a:pt x="97" y="449"/>
                    <a:pt x="97" y="417"/>
                  </a:cubicBezTo>
                  <a:lnTo>
                    <a:pt x="97" y="33"/>
                  </a:lnTo>
                  <a:cubicBezTo>
                    <a:pt x="97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6"/>
            <p:cNvSpPr/>
            <p:nvPr/>
          </p:nvSpPr>
          <p:spPr>
            <a:xfrm>
              <a:off x="2409725" y="29739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lnTo>
                    <a:pt x="64" y="417"/>
                  </a:ln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6"/>
            <p:cNvSpPr/>
            <p:nvPr/>
          </p:nvSpPr>
          <p:spPr>
            <a:xfrm>
              <a:off x="2397725" y="29675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lnTo>
                    <a:pt x="64" y="417"/>
                  </a:ln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6"/>
            <p:cNvSpPr/>
            <p:nvPr/>
          </p:nvSpPr>
          <p:spPr>
            <a:xfrm>
              <a:off x="2386525" y="295950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6"/>
            <p:cNvSpPr/>
            <p:nvPr/>
          </p:nvSpPr>
          <p:spPr>
            <a:xfrm>
              <a:off x="2412125" y="2898700"/>
              <a:ext cx="88050" cy="50425"/>
            </a:xfrm>
            <a:custGeom>
              <a:avLst/>
              <a:gdLst/>
              <a:ahLst/>
              <a:cxnLst/>
              <a:rect l="l" t="t" r="r" b="b"/>
              <a:pathLst>
                <a:path w="3522" h="2017" extrusionOk="0">
                  <a:moveTo>
                    <a:pt x="769" y="0"/>
                  </a:moveTo>
                  <a:lnTo>
                    <a:pt x="513" y="128"/>
                  </a:lnTo>
                  <a:lnTo>
                    <a:pt x="897" y="352"/>
                  </a:lnTo>
                  <a:cubicBezTo>
                    <a:pt x="865" y="384"/>
                    <a:pt x="801" y="416"/>
                    <a:pt x="769" y="416"/>
                  </a:cubicBezTo>
                  <a:cubicBezTo>
                    <a:pt x="737" y="448"/>
                    <a:pt x="673" y="480"/>
                    <a:pt x="641" y="512"/>
                  </a:cubicBezTo>
                  <a:lnTo>
                    <a:pt x="256" y="288"/>
                  </a:lnTo>
                  <a:lnTo>
                    <a:pt x="0" y="416"/>
                  </a:lnTo>
                  <a:lnTo>
                    <a:pt x="449" y="704"/>
                  </a:lnTo>
                  <a:cubicBezTo>
                    <a:pt x="160" y="1025"/>
                    <a:pt x="288" y="1473"/>
                    <a:pt x="769" y="1761"/>
                  </a:cubicBezTo>
                  <a:cubicBezTo>
                    <a:pt x="1057" y="1921"/>
                    <a:pt x="1441" y="2017"/>
                    <a:pt x="1825" y="2017"/>
                  </a:cubicBezTo>
                  <a:lnTo>
                    <a:pt x="1825" y="1761"/>
                  </a:lnTo>
                  <a:cubicBezTo>
                    <a:pt x="1537" y="1761"/>
                    <a:pt x="1281" y="1697"/>
                    <a:pt x="1089" y="1569"/>
                  </a:cubicBezTo>
                  <a:cubicBezTo>
                    <a:pt x="769" y="1377"/>
                    <a:pt x="673" y="1121"/>
                    <a:pt x="801" y="896"/>
                  </a:cubicBezTo>
                  <a:lnTo>
                    <a:pt x="801" y="896"/>
                  </a:lnTo>
                  <a:lnTo>
                    <a:pt x="1537" y="1313"/>
                  </a:lnTo>
                  <a:lnTo>
                    <a:pt x="1793" y="1153"/>
                  </a:lnTo>
                  <a:lnTo>
                    <a:pt x="961" y="704"/>
                  </a:lnTo>
                  <a:cubicBezTo>
                    <a:pt x="993" y="672"/>
                    <a:pt x="1025" y="640"/>
                    <a:pt x="1089" y="608"/>
                  </a:cubicBezTo>
                  <a:cubicBezTo>
                    <a:pt x="1121" y="576"/>
                    <a:pt x="1185" y="576"/>
                    <a:pt x="1217" y="544"/>
                  </a:cubicBezTo>
                  <a:lnTo>
                    <a:pt x="2049" y="1025"/>
                  </a:lnTo>
                  <a:lnTo>
                    <a:pt x="2273" y="864"/>
                  </a:lnTo>
                  <a:lnTo>
                    <a:pt x="1537" y="448"/>
                  </a:lnTo>
                  <a:cubicBezTo>
                    <a:pt x="1663" y="429"/>
                    <a:pt x="1792" y="418"/>
                    <a:pt x="1919" y="418"/>
                  </a:cubicBezTo>
                  <a:cubicBezTo>
                    <a:pt x="2212" y="418"/>
                    <a:pt x="2498" y="475"/>
                    <a:pt x="2721" y="608"/>
                  </a:cubicBezTo>
                  <a:cubicBezTo>
                    <a:pt x="2913" y="736"/>
                    <a:pt x="3041" y="896"/>
                    <a:pt x="3073" y="1057"/>
                  </a:cubicBezTo>
                  <a:lnTo>
                    <a:pt x="3521" y="1057"/>
                  </a:lnTo>
                  <a:cubicBezTo>
                    <a:pt x="3489" y="832"/>
                    <a:pt x="3329" y="608"/>
                    <a:pt x="3041" y="416"/>
                  </a:cubicBezTo>
                  <a:cubicBezTo>
                    <a:pt x="2729" y="241"/>
                    <a:pt x="2334" y="161"/>
                    <a:pt x="1943" y="161"/>
                  </a:cubicBezTo>
                  <a:cubicBezTo>
                    <a:pt x="1692" y="161"/>
                    <a:pt x="1442" y="194"/>
                    <a:pt x="1217" y="256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6"/>
            <p:cNvSpPr/>
            <p:nvPr/>
          </p:nvSpPr>
          <p:spPr>
            <a:xfrm>
              <a:off x="2410525" y="2897100"/>
              <a:ext cx="90450" cy="52825"/>
            </a:xfrm>
            <a:custGeom>
              <a:avLst/>
              <a:gdLst/>
              <a:ahLst/>
              <a:cxnLst/>
              <a:rect l="l" t="t" r="r" b="b"/>
              <a:pathLst>
                <a:path w="3618" h="2113" extrusionOk="0">
                  <a:moveTo>
                    <a:pt x="833" y="96"/>
                  </a:moveTo>
                  <a:lnTo>
                    <a:pt x="1249" y="352"/>
                  </a:lnTo>
                  <a:lnTo>
                    <a:pt x="1281" y="352"/>
                  </a:lnTo>
                  <a:cubicBezTo>
                    <a:pt x="1498" y="295"/>
                    <a:pt x="1731" y="267"/>
                    <a:pt x="1964" y="267"/>
                  </a:cubicBezTo>
                  <a:cubicBezTo>
                    <a:pt x="2382" y="267"/>
                    <a:pt x="2796" y="359"/>
                    <a:pt x="3105" y="544"/>
                  </a:cubicBezTo>
                  <a:cubicBezTo>
                    <a:pt x="3361" y="672"/>
                    <a:pt x="3521" y="864"/>
                    <a:pt x="3553" y="1089"/>
                  </a:cubicBezTo>
                  <a:lnTo>
                    <a:pt x="3169" y="1089"/>
                  </a:lnTo>
                  <a:cubicBezTo>
                    <a:pt x="3137" y="928"/>
                    <a:pt x="3009" y="768"/>
                    <a:pt x="2817" y="640"/>
                  </a:cubicBezTo>
                  <a:cubicBezTo>
                    <a:pt x="2580" y="522"/>
                    <a:pt x="2254" y="456"/>
                    <a:pt x="1932" y="456"/>
                  </a:cubicBezTo>
                  <a:cubicBezTo>
                    <a:pt x="1820" y="456"/>
                    <a:pt x="1708" y="464"/>
                    <a:pt x="1601" y="480"/>
                  </a:cubicBezTo>
                  <a:cubicBezTo>
                    <a:pt x="1601" y="480"/>
                    <a:pt x="1569" y="480"/>
                    <a:pt x="1569" y="512"/>
                  </a:cubicBezTo>
                  <a:cubicBezTo>
                    <a:pt x="1569" y="512"/>
                    <a:pt x="1569" y="544"/>
                    <a:pt x="1601" y="544"/>
                  </a:cubicBezTo>
                  <a:lnTo>
                    <a:pt x="2273" y="928"/>
                  </a:lnTo>
                  <a:lnTo>
                    <a:pt x="2081" y="1056"/>
                  </a:lnTo>
                  <a:lnTo>
                    <a:pt x="1281" y="576"/>
                  </a:lnTo>
                  <a:lnTo>
                    <a:pt x="1249" y="576"/>
                  </a:lnTo>
                  <a:cubicBezTo>
                    <a:pt x="1217" y="608"/>
                    <a:pt x="1153" y="608"/>
                    <a:pt x="1121" y="640"/>
                  </a:cubicBezTo>
                  <a:cubicBezTo>
                    <a:pt x="1089" y="672"/>
                    <a:pt x="1025" y="704"/>
                    <a:pt x="993" y="736"/>
                  </a:cubicBezTo>
                  <a:lnTo>
                    <a:pt x="993" y="768"/>
                  </a:lnTo>
                  <a:lnTo>
                    <a:pt x="993" y="800"/>
                  </a:lnTo>
                  <a:lnTo>
                    <a:pt x="1761" y="1217"/>
                  </a:lnTo>
                  <a:lnTo>
                    <a:pt x="1569" y="1345"/>
                  </a:lnTo>
                  <a:lnTo>
                    <a:pt x="865" y="928"/>
                  </a:lnTo>
                  <a:lnTo>
                    <a:pt x="801" y="928"/>
                  </a:lnTo>
                  <a:cubicBezTo>
                    <a:pt x="673" y="1185"/>
                    <a:pt x="801" y="1473"/>
                    <a:pt x="1121" y="1665"/>
                  </a:cubicBezTo>
                  <a:cubicBezTo>
                    <a:pt x="1313" y="1761"/>
                    <a:pt x="1569" y="1857"/>
                    <a:pt x="1857" y="1857"/>
                  </a:cubicBezTo>
                  <a:lnTo>
                    <a:pt x="1857" y="2049"/>
                  </a:lnTo>
                  <a:cubicBezTo>
                    <a:pt x="1473" y="2049"/>
                    <a:pt x="1089" y="1953"/>
                    <a:pt x="833" y="1793"/>
                  </a:cubicBezTo>
                  <a:cubicBezTo>
                    <a:pt x="577" y="1633"/>
                    <a:pt x="417" y="1441"/>
                    <a:pt x="384" y="1249"/>
                  </a:cubicBezTo>
                  <a:cubicBezTo>
                    <a:pt x="352" y="1089"/>
                    <a:pt x="417" y="928"/>
                    <a:pt x="545" y="768"/>
                  </a:cubicBezTo>
                  <a:lnTo>
                    <a:pt x="545" y="736"/>
                  </a:lnTo>
                  <a:lnTo>
                    <a:pt x="513" y="736"/>
                  </a:lnTo>
                  <a:lnTo>
                    <a:pt x="128" y="480"/>
                  </a:lnTo>
                  <a:lnTo>
                    <a:pt x="288" y="384"/>
                  </a:lnTo>
                  <a:lnTo>
                    <a:pt x="673" y="608"/>
                  </a:lnTo>
                  <a:lnTo>
                    <a:pt x="705" y="608"/>
                  </a:lnTo>
                  <a:cubicBezTo>
                    <a:pt x="769" y="576"/>
                    <a:pt x="801" y="544"/>
                    <a:pt x="833" y="544"/>
                  </a:cubicBezTo>
                  <a:cubicBezTo>
                    <a:pt x="865" y="512"/>
                    <a:pt x="929" y="480"/>
                    <a:pt x="961" y="448"/>
                  </a:cubicBezTo>
                  <a:cubicBezTo>
                    <a:pt x="993" y="448"/>
                    <a:pt x="993" y="448"/>
                    <a:pt x="993" y="416"/>
                  </a:cubicBezTo>
                  <a:lnTo>
                    <a:pt x="961" y="384"/>
                  </a:lnTo>
                  <a:lnTo>
                    <a:pt x="641" y="192"/>
                  </a:lnTo>
                  <a:lnTo>
                    <a:pt x="833" y="96"/>
                  </a:lnTo>
                  <a:close/>
                  <a:moveTo>
                    <a:pt x="801" y="0"/>
                  </a:moveTo>
                  <a:lnTo>
                    <a:pt x="545" y="160"/>
                  </a:lnTo>
                  <a:lnTo>
                    <a:pt x="513" y="192"/>
                  </a:lnTo>
                  <a:cubicBezTo>
                    <a:pt x="513" y="192"/>
                    <a:pt x="513" y="224"/>
                    <a:pt x="545" y="224"/>
                  </a:cubicBezTo>
                  <a:lnTo>
                    <a:pt x="865" y="416"/>
                  </a:lnTo>
                  <a:cubicBezTo>
                    <a:pt x="833" y="416"/>
                    <a:pt x="833" y="448"/>
                    <a:pt x="801" y="448"/>
                  </a:cubicBezTo>
                  <a:cubicBezTo>
                    <a:pt x="769" y="480"/>
                    <a:pt x="737" y="512"/>
                    <a:pt x="705" y="512"/>
                  </a:cubicBezTo>
                  <a:lnTo>
                    <a:pt x="320" y="320"/>
                  </a:lnTo>
                  <a:cubicBezTo>
                    <a:pt x="320" y="304"/>
                    <a:pt x="312" y="296"/>
                    <a:pt x="304" y="296"/>
                  </a:cubicBezTo>
                  <a:cubicBezTo>
                    <a:pt x="296" y="296"/>
                    <a:pt x="288" y="304"/>
                    <a:pt x="288" y="320"/>
                  </a:cubicBezTo>
                  <a:lnTo>
                    <a:pt x="32" y="448"/>
                  </a:lnTo>
                  <a:cubicBezTo>
                    <a:pt x="32" y="480"/>
                    <a:pt x="0" y="480"/>
                    <a:pt x="0" y="480"/>
                  </a:cubicBezTo>
                  <a:cubicBezTo>
                    <a:pt x="0" y="512"/>
                    <a:pt x="32" y="512"/>
                    <a:pt x="32" y="512"/>
                  </a:cubicBezTo>
                  <a:lnTo>
                    <a:pt x="449" y="768"/>
                  </a:lnTo>
                  <a:cubicBezTo>
                    <a:pt x="320" y="928"/>
                    <a:pt x="288" y="1089"/>
                    <a:pt x="320" y="1249"/>
                  </a:cubicBezTo>
                  <a:cubicBezTo>
                    <a:pt x="352" y="1473"/>
                    <a:pt x="545" y="1697"/>
                    <a:pt x="801" y="1857"/>
                  </a:cubicBezTo>
                  <a:cubicBezTo>
                    <a:pt x="1089" y="2017"/>
                    <a:pt x="1473" y="2113"/>
                    <a:pt x="1889" y="2113"/>
                  </a:cubicBezTo>
                  <a:cubicBezTo>
                    <a:pt x="1921" y="2113"/>
                    <a:pt x="1921" y="2081"/>
                    <a:pt x="1921" y="2081"/>
                  </a:cubicBezTo>
                  <a:lnTo>
                    <a:pt x="1921" y="1825"/>
                  </a:lnTo>
                  <a:cubicBezTo>
                    <a:pt x="1921" y="1793"/>
                    <a:pt x="1889" y="1793"/>
                    <a:pt x="1889" y="1793"/>
                  </a:cubicBezTo>
                  <a:cubicBezTo>
                    <a:pt x="1601" y="1793"/>
                    <a:pt x="1345" y="1697"/>
                    <a:pt x="1153" y="1601"/>
                  </a:cubicBezTo>
                  <a:cubicBezTo>
                    <a:pt x="865" y="1441"/>
                    <a:pt x="769" y="1217"/>
                    <a:pt x="865" y="992"/>
                  </a:cubicBezTo>
                  <a:lnTo>
                    <a:pt x="865" y="992"/>
                  </a:lnTo>
                  <a:lnTo>
                    <a:pt x="1569" y="1409"/>
                  </a:lnTo>
                  <a:lnTo>
                    <a:pt x="1601" y="1409"/>
                  </a:lnTo>
                  <a:lnTo>
                    <a:pt x="1857" y="1249"/>
                  </a:lnTo>
                  <a:lnTo>
                    <a:pt x="1857" y="1217"/>
                  </a:lnTo>
                  <a:lnTo>
                    <a:pt x="1857" y="1185"/>
                  </a:lnTo>
                  <a:lnTo>
                    <a:pt x="1089" y="736"/>
                  </a:lnTo>
                  <a:cubicBezTo>
                    <a:pt x="1089" y="736"/>
                    <a:pt x="1121" y="704"/>
                    <a:pt x="1153" y="704"/>
                  </a:cubicBezTo>
                  <a:cubicBezTo>
                    <a:pt x="1185" y="672"/>
                    <a:pt x="1217" y="672"/>
                    <a:pt x="1249" y="640"/>
                  </a:cubicBezTo>
                  <a:lnTo>
                    <a:pt x="2081" y="1121"/>
                  </a:lnTo>
                  <a:lnTo>
                    <a:pt x="2113" y="1121"/>
                  </a:lnTo>
                  <a:lnTo>
                    <a:pt x="2369" y="960"/>
                  </a:lnTo>
                  <a:lnTo>
                    <a:pt x="2369" y="928"/>
                  </a:lnTo>
                  <a:lnTo>
                    <a:pt x="2369" y="896"/>
                  </a:lnTo>
                  <a:lnTo>
                    <a:pt x="1697" y="512"/>
                  </a:lnTo>
                  <a:cubicBezTo>
                    <a:pt x="1761" y="507"/>
                    <a:pt x="1826" y="504"/>
                    <a:pt x="1891" y="504"/>
                  </a:cubicBezTo>
                  <a:cubicBezTo>
                    <a:pt x="2215" y="504"/>
                    <a:pt x="2540" y="571"/>
                    <a:pt x="2753" y="704"/>
                  </a:cubicBezTo>
                  <a:cubicBezTo>
                    <a:pt x="2945" y="800"/>
                    <a:pt x="3073" y="960"/>
                    <a:pt x="3073" y="1089"/>
                  </a:cubicBezTo>
                  <a:cubicBezTo>
                    <a:pt x="3105" y="1121"/>
                    <a:pt x="3105" y="1121"/>
                    <a:pt x="3137" y="1121"/>
                  </a:cubicBezTo>
                  <a:lnTo>
                    <a:pt x="3585" y="1121"/>
                  </a:lnTo>
                  <a:cubicBezTo>
                    <a:pt x="3617" y="1121"/>
                    <a:pt x="3617" y="1089"/>
                    <a:pt x="3617" y="1089"/>
                  </a:cubicBezTo>
                  <a:cubicBezTo>
                    <a:pt x="3585" y="864"/>
                    <a:pt x="3393" y="608"/>
                    <a:pt x="3105" y="448"/>
                  </a:cubicBezTo>
                  <a:cubicBezTo>
                    <a:pt x="2796" y="263"/>
                    <a:pt x="2382" y="171"/>
                    <a:pt x="1955" y="171"/>
                  </a:cubicBezTo>
                  <a:cubicBezTo>
                    <a:pt x="1718" y="171"/>
                    <a:pt x="1477" y="199"/>
                    <a:pt x="1249" y="256"/>
                  </a:cubicBezTo>
                  <a:lnTo>
                    <a:pt x="8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6"/>
            <p:cNvSpPr/>
            <p:nvPr/>
          </p:nvSpPr>
          <p:spPr>
            <a:xfrm>
              <a:off x="2212075" y="3141150"/>
              <a:ext cx="173675" cy="76025"/>
            </a:xfrm>
            <a:custGeom>
              <a:avLst/>
              <a:gdLst/>
              <a:ahLst/>
              <a:cxnLst/>
              <a:rect l="l" t="t" r="r" b="b"/>
              <a:pathLst>
                <a:path w="6947" h="3041" extrusionOk="0">
                  <a:moveTo>
                    <a:pt x="6946" y="0"/>
                  </a:moveTo>
                  <a:lnTo>
                    <a:pt x="6944" y="60"/>
                  </a:lnTo>
                  <a:lnTo>
                    <a:pt x="6944" y="60"/>
                  </a:lnTo>
                  <a:cubicBezTo>
                    <a:pt x="6946" y="51"/>
                    <a:pt x="6946" y="42"/>
                    <a:pt x="6946" y="32"/>
                  </a:cubicBezTo>
                  <a:lnTo>
                    <a:pt x="6946" y="0"/>
                  </a:lnTo>
                  <a:close/>
                  <a:moveTo>
                    <a:pt x="1" y="0"/>
                  </a:moveTo>
                  <a:lnTo>
                    <a:pt x="1" y="1024"/>
                  </a:lnTo>
                  <a:cubicBezTo>
                    <a:pt x="1" y="1536"/>
                    <a:pt x="353" y="2049"/>
                    <a:pt x="1025" y="2465"/>
                  </a:cubicBezTo>
                  <a:cubicBezTo>
                    <a:pt x="1185" y="2529"/>
                    <a:pt x="1345" y="2625"/>
                    <a:pt x="1537" y="2689"/>
                  </a:cubicBezTo>
                  <a:cubicBezTo>
                    <a:pt x="1665" y="2753"/>
                    <a:pt x="1793" y="2785"/>
                    <a:pt x="1953" y="2817"/>
                  </a:cubicBezTo>
                  <a:cubicBezTo>
                    <a:pt x="2049" y="2849"/>
                    <a:pt x="2177" y="2881"/>
                    <a:pt x="2305" y="2913"/>
                  </a:cubicBezTo>
                  <a:cubicBezTo>
                    <a:pt x="2433" y="2945"/>
                    <a:pt x="2529" y="2977"/>
                    <a:pt x="2657" y="2977"/>
                  </a:cubicBezTo>
                  <a:cubicBezTo>
                    <a:pt x="2753" y="3009"/>
                    <a:pt x="2881" y="3009"/>
                    <a:pt x="2977" y="3009"/>
                  </a:cubicBezTo>
                  <a:cubicBezTo>
                    <a:pt x="3106" y="3009"/>
                    <a:pt x="3202" y="3041"/>
                    <a:pt x="3330" y="3041"/>
                  </a:cubicBezTo>
                  <a:lnTo>
                    <a:pt x="3682" y="3041"/>
                  </a:lnTo>
                  <a:cubicBezTo>
                    <a:pt x="3810" y="3041"/>
                    <a:pt x="3938" y="3009"/>
                    <a:pt x="4066" y="3009"/>
                  </a:cubicBezTo>
                  <a:cubicBezTo>
                    <a:pt x="4226" y="3009"/>
                    <a:pt x="4354" y="2977"/>
                    <a:pt x="4514" y="2945"/>
                  </a:cubicBezTo>
                  <a:cubicBezTo>
                    <a:pt x="4738" y="2913"/>
                    <a:pt x="4962" y="2849"/>
                    <a:pt x="5154" y="2785"/>
                  </a:cubicBezTo>
                  <a:cubicBezTo>
                    <a:pt x="5442" y="2689"/>
                    <a:pt x="5698" y="2593"/>
                    <a:pt x="5922" y="2465"/>
                  </a:cubicBezTo>
                  <a:cubicBezTo>
                    <a:pt x="5922" y="2433"/>
                    <a:pt x="5954" y="2433"/>
                    <a:pt x="5954" y="2433"/>
                  </a:cubicBezTo>
                  <a:cubicBezTo>
                    <a:pt x="6146" y="2337"/>
                    <a:pt x="6274" y="2209"/>
                    <a:pt x="6402" y="2113"/>
                  </a:cubicBezTo>
                  <a:cubicBezTo>
                    <a:pt x="6466" y="2017"/>
                    <a:pt x="6562" y="1952"/>
                    <a:pt x="6626" y="1888"/>
                  </a:cubicBezTo>
                  <a:cubicBezTo>
                    <a:pt x="6658" y="1792"/>
                    <a:pt x="6722" y="1728"/>
                    <a:pt x="6754" y="1664"/>
                  </a:cubicBezTo>
                  <a:lnTo>
                    <a:pt x="6850" y="1472"/>
                  </a:lnTo>
                  <a:cubicBezTo>
                    <a:pt x="6882" y="1408"/>
                    <a:pt x="6882" y="1344"/>
                    <a:pt x="6914" y="1280"/>
                  </a:cubicBezTo>
                  <a:lnTo>
                    <a:pt x="6914" y="1088"/>
                  </a:lnTo>
                  <a:lnTo>
                    <a:pt x="6914" y="1024"/>
                  </a:lnTo>
                  <a:lnTo>
                    <a:pt x="6944" y="60"/>
                  </a:lnTo>
                  <a:lnTo>
                    <a:pt x="6944" y="60"/>
                  </a:lnTo>
                  <a:cubicBezTo>
                    <a:pt x="6937" y="115"/>
                    <a:pt x="6914" y="170"/>
                    <a:pt x="6914" y="224"/>
                  </a:cubicBezTo>
                  <a:cubicBezTo>
                    <a:pt x="6882" y="288"/>
                    <a:pt x="6882" y="384"/>
                    <a:pt x="6850" y="448"/>
                  </a:cubicBezTo>
                  <a:cubicBezTo>
                    <a:pt x="6818" y="512"/>
                    <a:pt x="6786" y="576"/>
                    <a:pt x="6754" y="640"/>
                  </a:cubicBezTo>
                  <a:cubicBezTo>
                    <a:pt x="6722" y="704"/>
                    <a:pt x="6690" y="768"/>
                    <a:pt x="6626" y="832"/>
                  </a:cubicBezTo>
                  <a:cubicBezTo>
                    <a:pt x="6562" y="928"/>
                    <a:pt x="6498" y="992"/>
                    <a:pt x="6402" y="1056"/>
                  </a:cubicBezTo>
                  <a:cubicBezTo>
                    <a:pt x="6274" y="1184"/>
                    <a:pt x="6146" y="1280"/>
                    <a:pt x="5954" y="1408"/>
                  </a:cubicBezTo>
                  <a:lnTo>
                    <a:pt x="5922" y="1408"/>
                  </a:lnTo>
                  <a:cubicBezTo>
                    <a:pt x="5698" y="1568"/>
                    <a:pt x="5442" y="1664"/>
                    <a:pt x="5154" y="1760"/>
                  </a:cubicBezTo>
                  <a:cubicBezTo>
                    <a:pt x="4962" y="1824"/>
                    <a:pt x="4738" y="1888"/>
                    <a:pt x="4514" y="1920"/>
                  </a:cubicBezTo>
                  <a:cubicBezTo>
                    <a:pt x="4354" y="1952"/>
                    <a:pt x="4226" y="1952"/>
                    <a:pt x="4066" y="1984"/>
                  </a:cubicBezTo>
                  <a:lnTo>
                    <a:pt x="3682" y="1984"/>
                  </a:lnTo>
                  <a:cubicBezTo>
                    <a:pt x="3618" y="2001"/>
                    <a:pt x="3562" y="2009"/>
                    <a:pt x="3506" y="2009"/>
                  </a:cubicBezTo>
                  <a:cubicBezTo>
                    <a:pt x="3450" y="2009"/>
                    <a:pt x="3394" y="2001"/>
                    <a:pt x="3330" y="1984"/>
                  </a:cubicBezTo>
                  <a:lnTo>
                    <a:pt x="2977" y="1984"/>
                  </a:lnTo>
                  <a:cubicBezTo>
                    <a:pt x="2881" y="1984"/>
                    <a:pt x="2753" y="1952"/>
                    <a:pt x="2657" y="1952"/>
                  </a:cubicBezTo>
                  <a:cubicBezTo>
                    <a:pt x="2529" y="1920"/>
                    <a:pt x="2433" y="1920"/>
                    <a:pt x="2305" y="1888"/>
                  </a:cubicBezTo>
                  <a:cubicBezTo>
                    <a:pt x="2177" y="1856"/>
                    <a:pt x="2081" y="1824"/>
                    <a:pt x="1953" y="1792"/>
                  </a:cubicBezTo>
                  <a:cubicBezTo>
                    <a:pt x="1793" y="1760"/>
                    <a:pt x="1665" y="1696"/>
                    <a:pt x="1537" y="1664"/>
                  </a:cubicBezTo>
                  <a:cubicBezTo>
                    <a:pt x="1345" y="1600"/>
                    <a:pt x="1185" y="1504"/>
                    <a:pt x="1025" y="1408"/>
                  </a:cubicBezTo>
                  <a:cubicBezTo>
                    <a:pt x="353" y="1024"/>
                    <a:pt x="1" y="512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6"/>
            <p:cNvSpPr/>
            <p:nvPr/>
          </p:nvSpPr>
          <p:spPr>
            <a:xfrm>
              <a:off x="2211275" y="3140350"/>
              <a:ext cx="175275" cy="77625"/>
            </a:xfrm>
            <a:custGeom>
              <a:avLst/>
              <a:gdLst/>
              <a:ahLst/>
              <a:cxnLst/>
              <a:rect l="l" t="t" r="r" b="b"/>
              <a:pathLst>
                <a:path w="7011" h="3105" extrusionOk="0">
                  <a:moveTo>
                    <a:pt x="97" y="416"/>
                  </a:moveTo>
                  <a:cubicBezTo>
                    <a:pt x="225" y="832"/>
                    <a:pt x="545" y="1184"/>
                    <a:pt x="1025" y="1472"/>
                  </a:cubicBezTo>
                  <a:cubicBezTo>
                    <a:pt x="1185" y="1568"/>
                    <a:pt x="1377" y="1632"/>
                    <a:pt x="1537" y="1728"/>
                  </a:cubicBezTo>
                  <a:cubicBezTo>
                    <a:pt x="1665" y="1760"/>
                    <a:pt x="1825" y="1824"/>
                    <a:pt x="1953" y="1856"/>
                  </a:cubicBezTo>
                  <a:lnTo>
                    <a:pt x="2337" y="1952"/>
                  </a:lnTo>
                  <a:cubicBezTo>
                    <a:pt x="2433" y="1984"/>
                    <a:pt x="2561" y="1984"/>
                    <a:pt x="2689" y="2016"/>
                  </a:cubicBezTo>
                  <a:cubicBezTo>
                    <a:pt x="2785" y="2016"/>
                    <a:pt x="2913" y="2049"/>
                    <a:pt x="3009" y="2049"/>
                  </a:cubicBezTo>
                  <a:lnTo>
                    <a:pt x="3362" y="2049"/>
                  </a:lnTo>
                  <a:cubicBezTo>
                    <a:pt x="3426" y="2065"/>
                    <a:pt x="3482" y="2073"/>
                    <a:pt x="3538" y="2073"/>
                  </a:cubicBezTo>
                  <a:cubicBezTo>
                    <a:pt x="3594" y="2073"/>
                    <a:pt x="3650" y="2065"/>
                    <a:pt x="3714" y="2049"/>
                  </a:cubicBezTo>
                  <a:lnTo>
                    <a:pt x="4098" y="2049"/>
                  </a:lnTo>
                  <a:cubicBezTo>
                    <a:pt x="4258" y="2016"/>
                    <a:pt x="4386" y="2016"/>
                    <a:pt x="4546" y="1984"/>
                  </a:cubicBezTo>
                  <a:cubicBezTo>
                    <a:pt x="4770" y="1952"/>
                    <a:pt x="4994" y="1888"/>
                    <a:pt x="5218" y="1824"/>
                  </a:cubicBezTo>
                  <a:cubicBezTo>
                    <a:pt x="5474" y="1728"/>
                    <a:pt x="5730" y="1600"/>
                    <a:pt x="5954" y="1472"/>
                  </a:cubicBezTo>
                  <a:lnTo>
                    <a:pt x="6018" y="1440"/>
                  </a:lnTo>
                  <a:cubicBezTo>
                    <a:pt x="6178" y="1344"/>
                    <a:pt x="6338" y="1248"/>
                    <a:pt x="6466" y="1120"/>
                  </a:cubicBezTo>
                  <a:cubicBezTo>
                    <a:pt x="6530" y="1056"/>
                    <a:pt x="6626" y="960"/>
                    <a:pt x="6690" y="896"/>
                  </a:cubicBezTo>
                  <a:cubicBezTo>
                    <a:pt x="6722" y="832"/>
                    <a:pt x="6786" y="736"/>
                    <a:pt x="6818" y="672"/>
                  </a:cubicBezTo>
                  <a:cubicBezTo>
                    <a:pt x="6850" y="608"/>
                    <a:pt x="6882" y="544"/>
                    <a:pt x="6914" y="480"/>
                  </a:cubicBezTo>
                  <a:lnTo>
                    <a:pt x="6914" y="1088"/>
                  </a:lnTo>
                  <a:lnTo>
                    <a:pt x="6914" y="1120"/>
                  </a:lnTo>
                  <a:lnTo>
                    <a:pt x="6914" y="1312"/>
                  </a:lnTo>
                  <a:cubicBezTo>
                    <a:pt x="6882" y="1376"/>
                    <a:pt x="6882" y="1408"/>
                    <a:pt x="6850" y="1472"/>
                  </a:cubicBezTo>
                  <a:lnTo>
                    <a:pt x="6754" y="1664"/>
                  </a:lnTo>
                  <a:cubicBezTo>
                    <a:pt x="6722" y="1760"/>
                    <a:pt x="6690" y="1824"/>
                    <a:pt x="6626" y="1888"/>
                  </a:cubicBezTo>
                  <a:cubicBezTo>
                    <a:pt x="6562" y="1952"/>
                    <a:pt x="6498" y="2049"/>
                    <a:pt x="6402" y="2113"/>
                  </a:cubicBezTo>
                  <a:cubicBezTo>
                    <a:pt x="6274" y="2209"/>
                    <a:pt x="6146" y="2337"/>
                    <a:pt x="5986" y="2433"/>
                  </a:cubicBezTo>
                  <a:lnTo>
                    <a:pt x="5954" y="2465"/>
                  </a:lnTo>
                  <a:cubicBezTo>
                    <a:pt x="5730" y="2593"/>
                    <a:pt x="5474" y="2689"/>
                    <a:pt x="5186" y="2785"/>
                  </a:cubicBezTo>
                  <a:cubicBezTo>
                    <a:pt x="4994" y="2849"/>
                    <a:pt x="4770" y="2913"/>
                    <a:pt x="4546" y="2945"/>
                  </a:cubicBezTo>
                  <a:cubicBezTo>
                    <a:pt x="4386" y="2977"/>
                    <a:pt x="4258" y="2977"/>
                    <a:pt x="4098" y="3009"/>
                  </a:cubicBezTo>
                  <a:cubicBezTo>
                    <a:pt x="3970" y="3009"/>
                    <a:pt x="3842" y="3009"/>
                    <a:pt x="3714" y="3041"/>
                  </a:cubicBezTo>
                  <a:lnTo>
                    <a:pt x="3362" y="3041"/>
                  </a:lnTo>
                  <a:cubicBezTo>
                    <a:pt x="3266" y="3009"/>
                    <a:pt x="3138" y="3009"/>
                    <a:pt x="3041" y="3009"/>
                  </a:cubicBezTo>
                  <a:cubicBezTo>
                    <a:pt x="2913" y="3009"/>
                    <a:pt x="2817" y="2977"/>
                    <a:pt x="2689" y="2977"/>
                  </a:cubicBezTo>
                  <a:cubicBezTo>
                    <a:pt x="2593" y="2945"/>
                    <a:pt x="2465" y="2945"/>
                    <a:pt x="2369" y="2913"/>
                  </a:cubicBezTo>
                  <a:cubicBezTo>
                    <a:pt x="2241" y="2881"/>
                    <a:pt x="2113" y="2849"/>
                    <a:pt x="1985" y="2817"/>
                  </a:cubicBezTo>
                  <a:cubicBezTo>
                    <a:pt x="1857" y="2785"/>
                    <a:pt x="1729" y="2721"/>
                    <a:pt x="1569" y="2689"/>
                  </a:cubicBezTo>
                  <a:cubicBezTo>
                    <a:pt x="1409" y="2625"/>
                    <a:pt x="1249" y="2529"/>
                    <a:pt x="1089" y="2433"/>
                  </a:cubicBezTo>
                  <a:cubicBezTo>
                    <a:pt x="449" y="2081"/>
                    <a:pt x="97" y="1568"/>
                    <a:pt x="97" y="1056"/>
                  </a:cubicBezTo>
                  <a:lnTo>
                    <a:pt x="97" y="416"/>
                  </a:lnTo>
                  <a:close/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1056"/>
                  </a:lnTo>
                  <a:cubicBezTo>
                    <a:pt x="1" y="1600"/>
                    <a:pt x="385" y="2113"/>
                    <a:pt x="1057" y="2497"/>
                  </a:cubicBezTo>
                  <a:cubicBezTo>
                    <a:pt x="1185" y="2593"/>
                    <a:pt x="1377" y="2689"/>
                    <a:pt x="1537" y="2753"/>
                  </a:cubicBezTo>
                  <a:cubicBezTo>
                    <a:pt x="1697" y="2817"/>
                    <a:pt x="1825" y="2849"/>
                    <a:pt x="1985" y="2913"/>
                  </a:cubicBezTo>
                  <a:cubicBezTo>
                    <a:pt x="2081" y="2945"/>
                    <a:pt x="2209" y="2945"/>
                    <a:pt x="2337" y="2977"/>
                  </a:cubicBezTo>
                  <a:cubicBezTo>
                    <a:pt x="2433" y="3009"/>
                    <a:pt x="2561" y="3041"/>
                    <a:pt x="2689" y="3041"/>
                  </a:cubicBezTo>
                  <a:cubicBezTo>
                    <a:pt x="2785" y="3073"/>
                    <a:pt x="2913" y="3073"/>
                    <a:pt x="3009" y="3073"/>
                  </a:cubicBezTo>
                  <a:cubicBezTo>
                    <a:pt x="3138" y="3105"/>
                    <a:pt x="3266" y="3105"/>
                    <a:pt x="3362" y="3105"/>
                  </a:cubicBezTo>
                  <a:lnTo>
                    <a:pt x="3714" y="3105"/>
                  </a:lnTo>
                  <a:cubicBezTo>
                    <a:pt x="3842" y="3105"/>
                    <a:pt x="3970" y="3105"/>
                    <a:pt x="4098" y="3073"/>
                  </a:cubicBezTo>
                  <a:cubicBezTo>
                    <a:pt x="4226" y="3073"/>
                    <a:pt x="4386" y="3041"/>
                    <a:pt x="4546" y="3009"/>
                  </a:cubicBezTo>
                  <a:cubicBezTo>
                    <a:pt x="4770" y="2977"/>
                    <a:pt x="4994" y="2913"/>
                    <a:pt x="5186" y="2849"/>
                  </a:cubicBezTo>
                  <a:cubicBezTo>
                    <a:pt x="5474" y="2785"/>
                    <a:pt x="5730" y="2657"/>
                    <a:pt x="5954" y="2529"/>
                  </a:cubicBezTo>
                  <a:lnTo>
                    <a:pt x="6018" y="2497"/>
                  </a:lnTo>
                  <a:cubicBezTo>
                    <a:pt x="6178" y="2401"/>
                    <a:pt x="6338" y="2273"/>
                    <a:pt x="6434" y="2177"/>
                  </a:cubicBezTo>
                  <a:cubicBezTo>
                    <a:pt x="6530" y="2081"/>
                    <a:pt x="6594" y="2016"/>
                    <a:pt x="6658" y="1920"/>
                  </a:cubicBezTo>
                  <a:cubicBezTo>
                    <a:pt x="6722" y="1856"/>
                    <a:pt x="6786" y="1792"/>
                    <a:pt x="6818" y="1728"/>
                  </a:cubicBezTo>
                  <a:cubicBezTo>
                    <a:pt x="6850" y="1664"/>
                    <a:pt x="6882" y="1600"/>
                    <a:pt x="6914" y="1536"/>
                  </a:cubicBezTo>
                  <a:cubicBezTo>
                    <a:pt x="6946" y="1472"/>
                    <a:pt x="6946" y="1376"/>
                    <a:pt x="6978" y="1312"/>
                  </a:cubicBezTo>
                  <a:lnTo>
                    <a:pt x="6978" y="1120"/>
                  </a:lnTo>
                  <a:lnTo>
                    <a:pt x="6978" y="1088"/>
                  </a:lnTo>
                  <a:lnTo>
                    <a:pt x="7010" y="64"/>
                  </a:lnTo>
                  <a:cubicBezTo>
                    <a:pt x="7010" y="32"/>
                    <a:pt x="6978" y="0"/>
                    <a:pt x="6946" y="0"/>
                  </a:cubicBezTo>
                  <a:cubicBezTo>
                    <a:pt x="6946" y="0"/>
                    <a:pt x="6914" y="32"/>
                    <a:pt x="6914" y="64"/>
                  </a:cubicBezTo>
                  <a:lnTo>
                    <a:pt x="6914" y="256"/>
                  </a:lnTo>
                  <a:cubicBezTo>
                    <a:pt x="6882" y="320"/>
                    <a:pt x="6882" y="384"/>
                    <a:pt x="6850" y="448"/>
                  </a:cubicBezTo>
                  <a:lnTo>
                    <a:pt x="6754" y="640"/>
                  </a:lnTo>
                  <a:cubicBezTo>
                    <a:pt x="6722" y="704"/>
                    <a:pt x="6658" y="800"/>
                    <a:pt x="6626" y="832"/>
                  </a:cubicBezTo>
                  <a:cubicBezTo>
                    <a:pt x="6562" y="928"/>
                    <a:pt x="6498" y="992"/>
                    <a:pt x="6402" y="1088"/>
                  </a:cubicBezTo>
                  <a:cubicBezTo>
                    <a:pt x="6274" y="1184"/>
                    <a:pt x="6146" y="1312"/>
                    <a:pt x="5986" y="1408"/>
                  </a:cubicBezTo>
                  <a:lnTo>
                    <a:pt x="5922" y="1408"/>
                  </a:lnTo>
                  <a:cubicBezTo>
                    <a:pt x="5698" y="1568"/>
                    <a:pt x="5474" y="1664"/>
                    <a:pt x="5186" y="1760"/>
                  </a:cubicBezTo>
                  <a:cubicBezTo>
                    <a:pt x="4994" y="1824"/>
                    <a:pt x="4770" y="1888"/>
                    <a:pt x="4546" y="1920"/>
                  </a:cubicBezTo>
                  <a:cubicBezTo>
                    <a:pt x="4386" y="1952"/>
                    <a:pt x="4258" y="1952"/>
                    <a:pt x="4098" y="1984"/>
                  </a:cubicBezTo>
                  <a:lnTo>
                    <a:pt x="3714" y="1984"/>
                  </a:lnTo>
                  <a:cubicBezTo>
                    <a:pt x="3666" y="2000"/>
                    <a:pt x="3610" y="2008"/>
                    <a:pt x="3550" y="2008"/>
                  </a:cubicBezTo>
                  <a:cubicBezTo>
                    <a:pt x="3490" y="2008"/>
                    <a:pt x="3426" y="2000"/>
                    <a:pt x="3362" y="1984"/>
                  </a:cubicBezTo>
                  <a:lnTo>
                    <a:pt x="3041" y="1984"/>
                  </a:lnTo>
                  <a:cubicBezTo>
                    <a:pt x="2913" y="1984"/>
                    <a:pt x="2817" y="1952"/>
                    <a:pt x="2689" y="1952"/>
                  </a:cubicBezTo>
                  <a:cubicBezTo>
                    <a:pt x="2593" y="1920"/>
                    <a:pt x="2465" y="1920"/>
                    <a:pt x="2369" y="1888"/>
                  </a:cubicBezTo>
                  <a:cubicBezTo>
                    <a:pt x="2241" y="1856"/>
                    <a:pt x="2113" y="1824"/>
                    <a:pt x="1985" y="1792"/>
                  </a:cubicBezTo>
                  <a:cubicBezTo>
                    <a:pt x="1857" y="1760"/>
                    <a:pt x="1697" y="1696"/>
                    <a:pt x="1569" y="1664"/>
                  </a:cubicBezTo>
                  <a:cubicBezTo>
                    <a:pt x="1409" y="1600"/>
                    <a:pt x="1249" y="1504"/>
                    <a:pt x="1089" y="1408"/>
                  </a:cubicBezTo>
                  <a:cubicBezTo>
                    <a:pt x="449" y="1056"/>
                    <a:pt x="65" y="544"/>
                    <a:pt x="65" y="32"/>
                  </a:cubicBez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6"/>
            <p:cNvSpPr/>
            <p:nvPr/>
          </p:nvSpPr>
          <p:spPr>
            <a:xfrm>
              <a:off x="2204075" y="3090925"/>
              <a:ext cx="189675" cy="100450"/>
            </a:xfrm>
            <a:custGeom>
              <a:avLst/>
              <a:gdLst/>
              <a:ahLst/>
              <a:cxnLst/>
              <a:rect l="l" t="t" r="r" b="b"/>
              <a:pathLst>
                <a:path w="7587" h="4018" extrusionOk="0">
                  <a:moveTo>
                    <a:pt x="3782" y="1"/>
                  </a:moveTo>
                  <a:cubicBezTo>
                    <a:pt x="2897" y="1"/>
                    <a:pt x="2017" y="201"/>
                    <a:pt x="1345" y="601"/>
                  </a:cubicBezTo>
                  <a:cubicBezTo>
                    <a:pt x="1" y="1369"/>
                    <a:pt x="1" y="2649"/>
                    <a:pt x="1345" y="3417"/>
                  </a:cubicBezTo>
                  <a:cubicBezTo>
                    <a:pt x="2033" y="3817"/>
                    <a:pt x="2921" y="4018"/>
                    <a:pt x="3806" y="4018"/>
                  </a:cubicBezTo>
                  <a:cubicBezTo>
                    <a:pt x="4690" y="4018"/>
                    <a:pt x="5570" y="3817"/>
                    <a:pt x="6242" y="3417"/>
                  </a:cubicBezTo>
                  <a:cubicBezTo>
                    <a:pt x="7586" y="2649"/>
                    <a:pt x="7586" y="1369"/>
                    <a:pt x="6242" y="601"/>
                  </a:cubicBezTo>
                  <a:cubicBezTo>
                    <a:pt x="5554" y="201"/>
                    <a:pt x="4666" y="1"/>
                    <a:pt x="378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6"/>
            <p:cNvSpPr/>
            <p:nvPr/>
          </p:nvSpPr>
          <p:spPr>
            <a:xfrm>
              <a:off x="2211275" y="3090125"/>
              <a:ext cx="175275" cy="102250"/>
            </a:xfrm>
            <a:custGeom>
              <a:avLst/>
              <a:gdLst/>
              <a:ahLst/>
              <a:cxnLst/>
              <a:rect l="l" t="t" r="r" b="b"/>
              <a:pathLst>
                <a:path w="7011" h="4090" extrusionOk="0">
                  <a:moveTo>
                    <a:pt x="3490" y="57"/>
                  </a:moveTo>
                  <a:cubicBezTo>
                    <a:pt x="4386" y="57"/>
                    <a:pt x="5250" y="249"/>
                    <a:pt x="5922" y="633"/>
                  </a:cubicBezTo>
                  <a:cubicBezTo>
                    <a:pt x="6562" y="1017"/>
                    <a:pt x="6914" y="1529"/>
                    <a:pt x="6914" y="2041"/>
                  </a:cubicBezTo>
                  <a:cubicBezTo>
                    <a:pt x="6914" y="2553"/>
                    <a:pt x="6562" y="3033"/>
                    <a:pt x="5922" y="3417"/>
                  </a:cubicBezTo>
                  <a:cubicBezTo>
                    <a:pt x="5266" y="3801"/>
                    <a:pt x="4394" y="3993"/>
                    <a:pt x="3518" y="3993"/>
                  </a:cubicBezTo>
                  <a:cubicBezTo>
                    <a:pt x="2641" y="3993"/>
                    <a:pt x="1761" y="3801"/>
                    <a:pt x="1089" y="3417"/>
                  </a:cubicBezTo>
                  <a:cubicBezTo>
                    <a:pt x="449" y="3033"/>
                    <a:pt x="97" y="2553"/>
                    <a:pt x="97" y="2041"/>
                  </a:cubicBezTo>
                  <a:cubicBezTo>
                    <a:pt x="97" y="1497"/>
                    <a:pt x="449" y="1017"/>
                    <a:pt x="1057" y="665"/>
                  </a:cubicBezTo>
                  <a:cubicBezTo>
                    <a:pt x="1729" y="249"/>
                    <a:pt x="2625" y="57"/>
                    <a:pt x="3490" y="57"/>
                  </a:cubicBezTo>
                  <a:close/>
                  <a:moveTo>
                    <a:pt x="3502" y="1"/>
                  </a:moveTo>
                  <a:cubicBezTo>
                    <a:pt x="2609" y="1"/>
                    <a:pt x="1713" y="201"/>
                    <a:pt x="1025" y="601"/>
                  </a:cubicBezTo>
                  <a:cubicBezTo>
                    <a:pt x="385" y="985"/>
                    <a:pt x="1" y="1497"/>
                    <a:pt x="1" y="2041"/>
                  </a:cubicBezTo>
                  <a:cubicBezTo>
                    <a:pt x="33" y="2585"/>
                    <a:pt x="385" y="3097"/>
                    <a:pt x="1057" y="3481"/>
                  </a:cubicBezTo>
                  <a:cubicBezTo>
                    <a:pt x="1729" y="3865"/>
                    <a:pt x="2625" y="4090"/>
                    <a:pt x="3522" y="4090"/>
                  </a:cubicBezTo>
                  <a:cubicBezTo>
                    <a:pt x="4418" y="4090"/>
                    <a:pt x="5314" y="3865"/>
                    <a:pt x="5986" y="3481"/>
                  </a:cubicBezTo>
                  <a:cubicBezTo>
                    <a:pt x="6626" y="3097"/>
                    <a:pt x="7010" y="2585"/>
                    <a:pt x="7010" y="2041"/>
                  </a:cubicBezTo>
                  <a:cubicBezTo>
                    <a:pt x="7010" y="1497"/>
                    <a:pt x="6626" y="985"/>
                    <a:pt x="5954" y="601"/>
                  </a:cubicBezTo>
                  <a:cubicBezTo>
                    <a:pt x="5282" y="201"/>
                    <a:pt x="4394" y="1"/>
                    <a:pt x="350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6"/>
            <p:cNvSpPr/>
            <p:nvPr/>
          </p:nvSpPr>
          <p:spPr>
            <a:xfrm>
              <a:off x="2224900" y="3101725"/>
              <a:ext cx="148050" cy="78850"/>
            </a:xfrm>
            <a:custGeom>
              <a:avLst/>
              <a:gdLst/>
              <a:ahLst/>
              <a:cxnLst/>
              <a:rect l="l" t="t" r="r" b="b"/>
              <a:pathLst>
                <a:path w="5922" h="3154" extrusionOk="0">
                  <a:moveTo>
                    <a:pt x="2961" y="1"/>
                  </a:moveTo>
                  <a:cubicBezTo>
                    <a:pt x="2272" y="1"/>
                    <a:pt x="1584" y="153"/>
                    <a:pt x="1056" y="457"/>
                  </a:cubicBezTo>
                  <a:cubicBezTo>
                    <a:pt x="0" y="1065"/>
                    <a:pt x="0" y="2057"/>
                    <a:pt x="1056" y="2697"/>
                  </a:cubicBezTo>
                  <a:cubicBezTo>
                    <a:pt x="1584" y="3001"/>
                    <a:pt x="2280" y="3153"/>
                    <a:pt x="2977" y="3153"/>
                  </a:cubicBezTo>
                  <a:cubicBezTo>
                    <a:pt x="3673" y="3153"/>
                    <a:pt x="4369" y="3001"/>
                    <a:pt x="4897" y="2697"/>
                  </a:cubicBezTo>
                  <a:cubicBezTo>
                    <a:pt x="5921" y="2057"/>
                    <a:pt x="5921" y="1065"/>
                    <a:pt x="4865" y="457"/>
                  </a:cubicBezTo>
                  <a:cubicBezTo>
                    <a:pt x="4337" y="153"/>
                    <a:pt x="3649" y="1"/>
                    <a:pt x="296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6"/>
            <p:cNvSpPr/>
            <p:nvPr/>
          </p:nvSpPr>
          <p:spPr>
            <a:xfrm>
              <a:off x="2230500" y="3100925"/>
              <a:ext cx="136850" cy="80250"/>
            </a:xfrm>
            <a:custGeom>
              <a:avLst/>
              <a:gdLst/>
              <a:ahLst/>
              <a:cxnLst/>
              <a:rect l="l" t="t" r="r" b="b"/>
              <a:pathLst>
                <a:path w="5474" h="3210" extrusionOk="0">
                  <a:moveTo>
                    <a:pt x="2721" y="73"/>
                  </a:moveTo>
                  <a:cubicBezTo>
                    <a:pt x="3425" y="73"/>
                    <a:pt x="4097" y="233"/>
                    <a:pt x="4641" y="521"/>
                  </a:cubicBezTo>
                  <a:cubicBezTo>
                    <a:pt x="5121" y="809"/>
                    <a:pt x="5409" y="1193"/>
                    <a:pt x="5409" y="1609"/>
                  </a:cubicBezTo>
                  <a:cubicBezTo>
                    <a:pt x="5409" y="2025"/>
                    <a:pt x="5121" y="2377"/>
                    <a:pt x="4641" y="2665"/>
                  </a:cubicBezTo>
                  <a:cubicBezTo>
                    <a:pt x="4113" y="2969"/>
                    <a:pt x="3425" y="3121"/>
                    <a:pt x="2741" y="3121"/>
                  </a:cubicBezTo>
                  <a:cubicBezTo>
                    <a:pt x="2056" y="3121"/>
                    <a:pt x="1376" y="2969"/>
                    <a:pt x="864" y="2665"/>
                  </a:cubicBezTo>
                  <a:cubicBezTo>
                    <a:pt x="352" y="2377"/>
                    <a:pt x="64" y="1993"/>
                    <a:pt x="64" y="1609"/>
                  </a:cubicBezTo>
                  <a:cubicBezTo>
                    <a:pt x="64" y="1193"/>
                    <a:pt x="352" y="809"/>
                    <a:pt x="832" y="521"/>
                  </a:cubicBezTo>
                  <a:cubicBezTo>
                    <a:pt x="1344" y="233"/>
                    <a:pt x="2048" y="73"/>
                    <a:pt x="2721" y="73"/>
                  </a:cubicBezTo>
                  <a:close/>
                  <a:moveTo>
                    <a:pt x="2725" y="1"/>
                  </a:moveTo>
                  <a:cubicBezTo>
                    <a:pt x="2024" y="1"/>
                    <a:pt x="1328" y="153"/>
                    <a:pt x="800" y="457"/>
                  </a:cubicBezTo>
                  <a:cubicBezTo>
                    <a:pt x="288" y="777"/>
                    <a:pt x="0" y="1161"/>
                    <a:pt x="0" y="1609"/>
                  </a:cubicBezTo>
                  <a:cubicBezTo>
                    <a:pt x="0" y="2025"/>
                    <a:pt x="288" y="2441"/>
                    <a:pt x="800" y="2729"/>
                  </a:cubicBezTo>
                  <a:cubicBezTo>
                    <a:pt x="1344" y="3049"/>
                    <a:pt x="2048" y="3209"/>
                    <a:pt x="2753" y="3209"/>
                  </a:cubicBezTo>
                  <a:cubicBezTo>
                    <a:pt x="3457" y="3209"/>
                    <a:pt x="4161" y="3049"/>
                    <a:pt x="4673" y="2761"/>
                  </a:cubicBezTo>
                  <a:cubicBezTo>
                    <a:pt x="5185" y="2441"/>
                    <a:pt x="5473" y="2057"/>
                    <a:pt x="5473" y="1609"/>
                  </a:cubicBezTo>
                  <a:cubicBezTo>
                    <a:pt x="5473" y="1161"/>
                    <a:pt x="5185" y="777"/>
                    <a:pt x="4673" y="457"/>
                  </a:cubicBezTo>
                  <a:cubicBezTo>
                    <a:pt x="4129" y="153"/>
                    <a:pt x="3425" y="1"/>
                    <a:pt x="272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6"/>
            <p:cNvSpPr/>
            <p:nvPr/>
          </p:nvSpPr>
          <p:spPr>
            <a:xfrm>
              <a:off x="2376925" y="31667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0" y="448"/>
                    <a:pt x="32" y="448"/>
                  </a:cubicBezTo>
                  <a:cubicBezTo>
                    <a:pt x="32" y="448"/>
                    <a:pt x="64" y="448"/>
                    <a:pt x="64" y="416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6"/>
            <p:cNvSpPr/>
            <p:nvPr/>
          </p:nvSpPr>
          <p:spPr>
            <a:xfrm>
              <a:off x="2298500" y="3198750"/>
              <a:ext cx="1625" cy="12025"/>
            </a:xfrm>
            <a:custGeom>
              <a:avLst/>
              <a:gdLst/>
              <a:ahLst/>
              <a:cxnLst/>
              <a:rect l="l" t="t" r="r" b="b"/>
              <a:pathLst>
                <a:path w="65" h="481" extrusionOk="0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417"/>
                  </a:lnTo>
                  <a:cubicBezTo>
                    <a:pt x="1" y="449"/>
                    <a:pt x="1" y="481"/>
                    <a:pt x="33" y="481"/>
                  </a:cubicBezTo>
                  <a:cubicBezTo>
                    <a:pt x="65" y="481"/>
                    <a:pt x="65" y="449"/>
                    <a:pt x="65" y="417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6"/>
            <p:cNvSpPr/>
            <p:nvPr/>
          </p:nvSpPr>
          <p:spPr>
            <a:xfrm>
              <a:off x="2313700" y="31979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6"/>
            <p:cNvSpPr/>
            <p:nvPr/>
          </p:nvSpPr>
          <p:spPr>
            <a:xfrm>
              <a:off x="2328900" y="31963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417"/>
                  </a:lnTo>
                  <a:lnTo>
                    <a:pt x="33" y="449"/>
                  </a:lnTo>
                  <a:cubicBezTo>
                    <a:pt x="65" y="449"/>
                    <a:pt x="97" y="417"/>
                    <a:pt x="97" y="417"/>
                  </a:cubicBezTo>
                  <a:lnTo>
                    <a:pt x="97" y="33"/>
                  </a:ln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6"/>
            <p:cNvSpPr/>
            <p:nvPr/>
          </p:nvSpPr>
          <p:spPr>
            <a:xfrm>
              <a:off x="2343300" y="31907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lnTo>
                    <a:pt x="1" y="33"/>
                  </a:ln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6"/>
            <p:cNvSpPr/>
            <p:nvPr/>
          </p:nvSpPr>
          <p:spPr>
            <a:xfrm>
              <a:off x="2355325" y="31843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lnTo>
                    <a:pt x="0" y="32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6"/>
            <p:cNvSpPr/>
            <p:nvPr/>
          </p:nvSpPr>
          <p:spPr>
            <a:xfrm>
              <a:off x="2366525" y="31771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6"/>
            <p:cNvSpPr/>
            <p:nvPr/>
          </p:nvSpPr>
          <p:spPr>
            <a:xfrm>
              <a:off x="2220075" y="31667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lnTo>
                    <a:pt x="1" y="32"/>
                  </a:lnTo>
                  <a:lnTo>
                    <a:pt x="1" y="416"/>
                  </a:lnTo>
                  <a:cubicBezTo>
                    <a:pt x="1" y="448"/>
                    <a:pt x="33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6"/>
            <p:cNvSpPr/>
            <p:nvPr/>
          </p:nvSpPr>
          <p:spPr>
            <a:xfrm>
              <a:off x="2283300" y="31979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6"/>
            <p:cNvSpPr/>
            <p:nvPr/>
          </p:nvSpPr>
          <p:spPr>
            <a:xfrm>
              <a:off x="2267300" y="31963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96" y="417"/>
                    <a:pt x="96" y="417"/>
                  </a:cubicBezTo>
                  <a:lnTo>
                    <a:pt x="96" y="33"/>
                  </a:ln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6"/>
            <p:cNvSpPr/>
            <p:nvPr/>
          </p:nvSpPr>
          <p:spPr>
            <a:xfrm>
              <a:off x="2253700" y="31907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3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6"/>
            <p:cNvSpPr/>
            <p:nvPr/>
          </p:nvSpPr>
          <p:spPr>
            <a:xfrm>
              <a:off x="2241700" y="31843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6"/>
            <p:cNvSpPr/>
            <p:nvPr/>
          </p:nvSpPr>
          <p:spPr>
            <a:xfrm>
              <a:off x="2230500" y="31771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6"/>
            <p:cNvSpPr/>
            <p:nvPr/>
          </p:nvSpPr>
          <p:spPr>
            <a:xfrm>
              <a:off x="2256100" y="3115525"/>
              <a:ext cx="88025" cy="51250"/>
            </a:xfrm>
            <a:custGeom>
              <a:avLst/>
              <a:gdLst/>
              <a:ahLst/>
              <a:cxnLst/>
              <a:rect l="l" t="t" r="r" b="b"/>
              <a:pathLst>
                <a:path w="3521" h="2050" extrusionOk="0">
                  <a:moveTo>
                    <a:pt x="768" y="1"/>
                  </a:moveTo>
                  <a:lnTo>
                    <a:pt x="512" y="161"/>
                  </a:lnTo>
                  <a:lnTo>
                    <a:pt x="896" y="385"/>
                  </a:lnTo>
                  <a:cubicBezTo>
                    <a:pt x="864" y="385"/>
                    <a:pt x="800" y="417"/>
                    <a:pt x="768" y="449"/>
                  </a:cubicBezTo>
                  <a:cubicBezTo>
                    <a:pt x="736" y="481"/>
                    <a:pt x="672" y="481"/>
                    <a:pt x="640" y="513"/>
                  </a:cubicBezTo>
                  <a:lnTo>
                    <a:pt x="256" y="289"/>
                  </a:lnTo>
                  <a:lnTo>
                    <a:pt x="0" y="449"/>
                  </a:lnTo>
                  <a:lnTo>
                    <a:pt x="448" y="705"/>
                  </a:lnTo>
                  <a:cubicBezTo>
                    <a:pt x="160" y="1057"/>
                    <a:pt x="288" y="1473"/>
                    <a:pt x="768" y="1761"/>
                  </a:cubicBezTo>
                  <a:cubicBezTo>
                    <a:pt x="1056" y="1953"/>
                    <a:pt x="1441" y="2017"/>
                    <a:pt x="1825" y="2049"/>
                  </a:cubicBezTo>
                  <a:lnTo>
                    <a:pt x="1825" y="1793"/>
                  </a:lnTo>
                  <a:cubicBezTo>
                    <a:pt x="1569" y="1761"/>
                    <a:pt x="1280" y="1697"/>
                    <a:pt x="1088" y="1601"/>
                  </a:cubicBezTo>
                  <a:cubicBezTo>
                    <a:pt x="768" y="1409"/>
                    <a:pt x="672" y="1153"/>
                    <a:pt x="800" y="897"/>
                  </a:cubicBezTo>
                  <a:lnTo>
                    <a:pt x="800" y="897"/>
                  </a:lnTo>
                  <a:lnTo>
                    <a:pt x="1537" y="1345"/>
                  </a:lnTo>
                  <a:lnTo>
                    <a:pt x="1793" y="1185"/>
                  </a:lnTo>
                  <a:lnTo>
                    <a:pt x="960" y="705"/>
                  </a:lnTo>
                  <a:cubicBezTo>
                    <a:pt x="992" y="673"/>
                    <a:pt x="1024" y="641"/>
                    <a:pt x="1088" y="641"/>
                  </a:cubicBezTo>
                  <a:cubicBezTo>
                    <a:pt x="1120" y="609"/>
                    <a:pt x="1184" y="577"/>
                    <a:pt x="1216" y="577"/>
                  </a:cubicBezTo>
                  <a:lnTo>
                    <a:pt x="2049" y="1025"/>
                  </a:lnTo>
                  <a:lnTo>
                    <a:pt x="2273" y="897"/>
                  </a:lnTo>
                  <a:lnTo>
                    <a:pt x="1537" y="449"/>
                  </a:lnTo>
                  <a:cubicBezTo>
                    <a:pt x="1641" y="433"/>
                    <a:pt x="1747" y="425"/>
                    <a:pt x="1852" y="425"/>
                  </a:cubicBezTo>
                  <a:cubicBezTo>
                    <a:pt x="2169" y="425"/>
                    <a:pt x="2481" y="497"/>
                    <a:pt x="2721" y="641"/>
                  </a:cubicBezTo>
                  <a:cubicBezTo>
                    <a:pt x="2945" y="737"/>
                    <a:pt x="3041" y="897"/>
                    <a:pt x="3073" y="1057"/>
                  </a:cubicBezTo>
                  <a:lnTo>
                    <a:pt x="3521" y="1057"/>
                  </a:lnTo>
                  <a:cubicBezTo>
                    <a:pt x="3489" y="833"/>
                    <a:pt x="3329" y="609"/>
                    <a:pt x="3041" y="449"/>
                  </a:cubicBezTo>
                  <a:cubicBezTo>
                    <a:pt x="2712" y="264"/>
                    <a:pt x="2290" y="171"/>
                    <a:pt x="1877" y="171"/>
                  </a:cubicBezTo>
                  <a:cubicBezTo>
                    <a:pt x="1648" y="171"/>
                    <a:pt x="1422" y="200"/>
                    <a:pt x="1216" y="257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6"/>
            <p:cNvSpPr/>
            <p:nvPr/>
          </p:nvSpPr>
          <p:spPr>
            <a:xfrm>
              <a:off x="2255300" y="3114725"/>
              <a:ext cx="89625" cy="52850"/>
            </a:xfrm>
            <a:custGeom>
              <a:avLst/>
              <a:gdLst/>
              <a:ahLst/>
              <a:cxnLst/>
              <a:rect l="l" t="t" r="r" b="b"/>
              <a:pathLst>
                <a:path w="3585" h="2114" extrusionOk="0">
                  <a:moveTo>
                    <a:pt x="768" y="65"/>
                  </a:moveTo>
                  <a:lnTo>
                    <a:pt x="1216" y="321"/>
                  </a:lnTo>
                  <a:lnTo>
                    <a:pt x="1248" y="321"/>
                  </a:lnTo>
                  <a:cubicBezTo>
                    <a:pt x="1466" y="264"/>
                    <a:pt x="1699" y="235"/>
                    <a:pt x="1930" y="235"/>
                  </a:cubicBezTo>
                  <a:cubicBezTo>
                    <a:pt x="2346" y="235"/>
                    <a:pt x="2753" y="328"/>
                    <a:pt x="3041" y="513"/>
                  </a:cubicBezTo>
                  <a:cubicBezTo>
                    <a:pt x="3297" y="673"/>
                    <a:pt x="3457" y="865"/>
                    <a:pt x="3521" y="1057"/>
                  </a:cubicBezTo>
                  <a:lnTo>
                    <a:pt x="3137" y="1057"/>
                  </a:lnTo>
                  <a:cubicBezTo>
                    <a:pt x="3105" y="897"/>
                    <a:pt x="2977" y="737"/>
                    <a:pt x="2785" y="641"/>
                  </a:cubicBezTo>
                  <a:cubicBezTo>
                    <a:pt x="2545" y="497"/>
                    <a:pt x="2215" y="425"/>
                    <a:pt x="1889" y="425"/>
                  </a:cubicBezTo>
                  <a:cubicBezTo>
                    <a:pt x="1781" y="425"/>
                    <a:pt x="1673" y="433"/>
                    <a:pt x="1569" y="449"/>
                  </a:cubicBezTo>
                  <a:lnTo>
                    <a:pt x="1537" y="481"/>
                  </a:lnTo>
                  <a:cubicBezTo>
                    <a:pt x="1537" y="513"/>
                    <a:pt x="1537" y="513"/>
                    <a:pt x="1569" y="513"/>
                  </a:cubicBezTo>
                  <a:lnTo>
                    <a:pt x="2241" y="929"/>
                  </a:lnTo>
                  <a:lnTo>
                    <a:pt x="2049" y="1025"/>
                  </a:lnTo>
                  <a:lnTo>
                    <a:pt x="1248" y="577"/>
                  </a:lnTo>
                  <a:cubicBezTo>
                    <a:pt x="1248" y="561"/>
                    <a:pt x="1248" y="553"/>
                    <a:pt x="1244" y="553"/>
                  </a:cubicBezTo>
                  <a:cubicBezTo>
                    <a:pt x="1240" y="553"/>
                    <a:pt x="1232" y="561"/>
                    <a:pt x="1216" y="577"/>
                  </a:cubicBezTo>
                  <a:cubicBezTo>
                    <a:pt x="1184" y="577"/>
                    <a:pt x="1120" y="609"/>
                    <a:pt x="1088" y="641"/>
                  </a:cubicBezTo>
                  <a:cubicBezTo>
                    <a:pt x="1056" y="641"/>
                    <a:pt x="992" y="673"/>
                    <a:pt x="960" y="705"/>
                  </a:cubicBezTo>
                  <a:lnTo>
                    <a:pt x="960" y="737"/>
                  </a:lnTo>
                  <a:lnTo>
                    <a:pt x="960" y="769"/>
                  </a:lnTo>
                  <a:lnTo>
                    <a:pt x="1729" y="1217"/>
                  </a:lnTo>
                  <a:lnTo>
                    <a:pt x="1537" y="1313"/>
                  </a:lnTo>
                  <a:lnTo>
                    <a:pt x="832" y="897"/>
                  </a:lnTo>
                  <a:lnTo>
                    <a:pt x="800" y="897"/>
                  </a:lnTo>
                  <a:lnTo>
                    <a:pt x="768" y="929"/>
                  </a:lnTo>
                  <a:cubicBezTo>
                    <a:pt x="640" y="1185"/>
                    <a:pt x="768" y="1473"/>
                    <a:pt x="1088" y="1633"/>
                  </a:cubicBezTo>
                  <a:cubicBezTo>
                    <a:pt x="1280" y="1761"/>
                    <a:pt x="1537" y="1825"/>
                    <a:pt x="1793" y="1857"/>
                  </a:cubicBezTo>
                  <a:lnTo>
                    <a:pt x="1793" y="2049"/>
                  </a:lnTo>
                  <a:cubicBezTo>
                    <a:pt x="1441" y="2017"/>
                    <a:pt x="1056" y="1921"/>
                    <a:pt x="800" y="1761"/>
                  </a:cubicBezTo>
                  <a:cubicBezTo>
                    <a:pt x="544" y="1633"/>
                    <a:pt x="384" y="1441"/>
                    <a:pt x="352" y="1217"/>
                  </a:cubicBezTo>
                  <a:cubicBezTo>
                    <a:pt x="320" y="1057"/>
                    <a:pt x="384" y="897"/>
                    <a:pt x="480" y="769"/>
                  </a:cubicBezTo>
                  <a:lnTo>
                    <a:pt x="512" y="737"/>
                  </a:lnTo>
                  <a:lnTo>
                    <a:pt x="480" y="705"/>
                  </a:lnTo>
                  <a:lnTo>
                    <a:pt x="96" y="481"/>
                  </a:lnTo>
                  <a:lnTo>
                    <a:pt x="256" y="385"/>
                  </a:lnTo>
                  <a:lnTo>
                    <a:pt x="640" y="577"/>
                  </a:lnTo>
                  <a:cubicBezTo>
                    <a:pt x="640" y="593"/>
                    <a:pt x="648" y="601"/>
                    <a:pt x="656" y="601"/>
                  </a:cubicBezTo>
                  <a:cubicBezTo>
                    <a:pt x="664" y="601"/>
                    <a:pt x="672" y="593"/>
                    <a:pt x="672" y="577"/>
                  </a:cubicBezTo>
                  <a:cubicBezTo>
                    <a:pt x="704" y="545"/>
                    <a:pt x="768" y="545"/>
                    <a:pt x="800" y="513"/>
                  </a:cubicBezTo>
                  <a:cubicBezTo>
                    <a:pt x="832" y="481"/>
                    <a:pt x="896" y="449"/>
                    <a:pt x="928" y="449"/>
                  </a:cubicBezTo>
                  <a:lnTo>
                    <a:pt x="960" y="417"/>
                  </a:lnTo>
                  <a:cubicBezTo>
                    <a:pt x="960" y="385"/>
                    <a:pt x="960" y="385"/>
                    <a:pt x="928" y="385"/>
                  </a:cubicBezTo>
                  <a:lnTo>
                    <a:pt x="608" y="193"/>
                  </a:lnTo>
                  <a:lnTo>
                    <a:pt x="768" y="65"/>
                  </a:lnTo>
                  <a:close/>
                  <a:moveTo>
                    <a:pt x="768" y="1"/>
                  </a:moveTo>
                  <a:lnTo>
                    <a:pt x="512" y="161"/>
                  </a:lnTo>
                  <a:cubicBezTo>
                    <a:pt x="512" y="161"/>
                    <a:pt x="480" y="161"/>
                    <a:pt x="480" y="193"/>
                  </a:cubicBezTo>
                  <a:lnTo>
                    <a:pt x="512" y="225"/>
                  </a:lnTo>
                  <a:lnTo>
                    <a:pt x="832" y="417"/>
                  </a:lnTo>
                  <a:cubicBezTo>
                    <a:pt x="800" y="417"/>
                    <a:pt x="800" y="417"/>
                    <a:pt x="768" y="449"/>
                  </a:cubicBezTo>
                  <a:cubicBezTo>
                    <a:pt x="736" y="449"/>
                    <a:pt x="704" y="481"/>
                    <a:pt x="672" y="513"/>
                  </a:cubicBezTo>
                  <a:lnTo>
                    <a:pt x="288" y="289"/>
                  </a:lnTo>
                  <a:lnTo>
                    <a:pt x="256" y="289"/>
                  </a:lnTo>
                  <a:lnTo>
                    <a:pt x="0" y="449"/>
                  </a:lnTo>
                  <a:lnTo>
                    <a:pt x="0" y="481"/>
                  </a:lnTo>
                  <a:lnTo>
                    <a:pt x="0" y="513"/>
                  </a:lnTo>
                  <a:lnTo>
                    <a:pt x="416" y="737"/>
                  </a:lnTo>
                  <a:cubicBezTo>
                    <a:pt x="288" y="897"/>
                    <a:pt x="256" y="1089"/>
                    <a:pt x="288" y="1249"/>
                  </a:cubicBezTo>
                  <a:cubicBezTo>
                    <a:pt x="320" y="1473"/>
                    <a:pt x="512" y="1665"/>
                    <a:pt x="768" y="1825"/>
                  </a:cubicBezTo>
                  <a:cubicBezTo>
                    <a:pt x="1056" y="1985"/>
                    <a:pt x="1441" y="2113"/>
                    <a:pt x="1857" y="2113"/>
                  </a:cubicBezTo>
                  <a:lnTo>
                    <a:pt x="1889" y="2113"/>
                  </a:lnTo>
                  <a:lnTo>
                    <a:pt x="1889" y="2081"/>
                  </a:lnTo>
                  <a:lnTo>
                    <a:pt x="1889" y="1825"/>
                  </a:lnTo>
                  <a:cubicBezTo>
                    <a:pt x="1889" y="1793"/>
                    <a:pt x="1857" y="1793"/>
                    <a:pt x="1857" y="1793"/>
                  </a:cubicBezTo>
                  <a:cubicBezTo>
                    <a:pt x="1569" y="1761"/>
                    <a:pt x="1312" y="1697"/>
                    <a:pt x="1120" y="1601"/>
                  </a:cubicBezTo>
                  <a:cubicBezTo>
                    <a:pt x="864" y="1441"/>
                    <a:pt x="736" y="1185"/>
                    <a:pt x="832" y="993"/>
                  </a:cubicBezTo>
                  <a:lnTo>
                    <a:pt x="832" y="993"/>
                  </a:lnTo>
                  <a:lnTo>
                    <a:pt x="1537" y="1377"/>
                  </a:lnTo>
                  <a:cubicBezTo>
                    <a:pt x="1537" y="1393"/>
                    <a:pt x="1545" y="1401"/>
                    <a:pt x="1553" y="1401"/>
                  </a:cubicBezTo>
                  <a:cubicBezTo>
                    <a:pt x="1561" y="1401"/>
                    <a:pt x="1569" y="1393"/>
                    <a:pt x="1569" y="1377"/>
                  </a:cubicBezTo>
                  <a:lnTo>
                    <a:pt x="1825" y="1249"/>
                  </a:lnTo>
                  <a:lnTo>
                    <a:pt x="1825" y="1217"/>
                  </a:lnTo>
                  <a:lnTo>
                    <a:pt x="1825" y="1185"/>
                  </a:lnTo>
                  <a:lnTo>
                    <a:pt x="1056" y="737"/>
                  </a:lnTo>
                  <a:cubicBezTo>
                    <a:pt x="1056" y="705"/>
                    <a:pt x="1088" y="705"/>
                    <a:pt x="1120" y="705"/>
                  </a:cubicBezTo>
                  <a:cubicBezTo>
                    <a:pt x="1152" y="673"/>
                    <a:pt x="1184" y="641"/>
                    <a:pt x="1216" y="641"/>
                  </a:cubicBezTo>
                  <a:lnTo>
                    <a:pt x="2049" y="1089"/>
                  </a:lnTo>
                  <a:lnTo>
                    <a:pt x="2081" y="1089"/>
                  </a:lnTo>
                  <a:lnTo>
                    <a:pt x="2337" y="961"/>
                  </a:lnTo>
                  <a:lnTo>
                    <a:pt x="2337" y="897"/>
                  </a:lnTo>
                  <a:lnTo>
                    <a:pt x="2337" y="865"/>
                  </a:lnTo>
                  <a:lnTo>
                    <a:pt x="1665" y="513"/>
                  </a:lnTo>
                  <a:cubicBezTo>
                    <a:pt x="1764" y="496"/>
                    <a:pt x="1865" y="488"/>
                    <a:pt x="1965" y="488"/>
                  </a:cubicBezTo>
                  <a:cubicBezTo>
                    <a:pt x="2253" y="488"/>
                    <a:pt x="2531" y="554"/>
                    <a:pt x="2721" y="673"/>
                  </a:cubicBezTo>
                  <a:cubicBezTo>
                    <a:pt x="2913" y="801"/>
                    <a:pt x="3041" y="929"/>
                    <a:pt x="3041" y="1089"/>
                  </a:cubicBezTo>
                  <a:cubicBezTo>
                    <a:pt x="3073" y="1089"/>
                    <a:pt x="3073" y="1121"/>
                    <a:pt x="3105" y="1121"/>
                  </a:cubicBezTo>
                  <a:lnTo>
                    <a:pt x="3553" y="1121"/>
                  </a:lnTo>
                  <a:lnTo>
                    <a:pt x="3553" y="1089"/>
                  </a:lnTo>
                  <a:lnTo>
                    <a:pt x="3585" y="1089"/>
                  </a:lnTo>
                  <a:cubicBezTo>
                    <a:pt x="3553" y="833"/>
                    <a:pt x="3361" y="609"/>
                    <a:pt x="3073" y="449"/>
                  </a:cubicBezTo>
                  <a:cubicBezTo>
                    <a:pt x="2764" y="264"/>
                    <a:pt x="2350" y="171"/>
                    <a:pt x="1923" y="171"/>
                  </a:cubicBezTo>
                  <a:cubicBezTo>
                    <a:pt x="1686" y="171"/>
                    <a:pt x="1445" y="200"/>
                    <a:pt x="1216" y="257"/>
                  </a:cubicBezTo>
                  <a:lnTo>
                    <a:pt x="80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6"/>
            <p:cNvSpPr/>
            <p:nvPr/>
          </p:nvSpPr>
          <p:spPr>
            <a:xfrm>
              <a:off x="2224900" y="3098725"/>
              <a:ext cx="172850" cy="76050"/>
            </a:xfrm>
            <a:custGeom>
              <a:avLst/>
              <a:gdLst/>
              <a:ahLst/>
              <a:cxnLst/>
              <a:rect l="l" t="t" r="r" b="b"/>
              <a:pathLst>
                <a:path w="6914" h="3042" extrusionOk="0">
                  <a:moveTo>
                    <a:pt x="0" y="1"/>
                  </a:moveTo>
                  <a:lnTo>
                    <a:pt x="0" y="1025"/>
                  </a:lnTo>
                  <a:cubicBezTo>
                    <a:pt x="0" y="1537"/>
                    <a:pt x="352" y="2081"/>
                    <a:pt x="1024" y="2465"/>
                  </a:cubicBezTo>
                  <a:cubicBezTo>
                    <a:pt x="1184" y="2561"/>
                    <a:pt x="1344" y="2625"/>
                    <a:pt x="1536" y="2689"/>
                  </a:cubicBezTo>
                  <a:cubicBezTo>
                    <a:pt x="1664" y="2753"/>
                    <a:pt x="1792" y="2785"/>
                    <a:pt x="1952" y="2849"/>
                  </a:cubicBezTo>
                  <a:cubicBezTo>
                    <a:pt x="2048" y="2881"/>
                    <a:pt x="2176" y="2913"/>
                    <a:pt x="2304" y="2913"/>
                  </a:cubicBezTo>
                  <a:cubicBezTo>
                    <a:pt x="2400" y="2945"/>
                    <a:pt x="2528" y="2977"/>
                    <a:pt x="2657" y="2977"/>
                  </a:cubicBezTo>
                  <a:cubicBezTo>
                    <a:pt x="2753" y="3009"/>
                    <a:pt x="2881" y="3009"/>
                    <a:pt x="2977" y="3009"/>
                  </a:cubicBezTo>
                  <a:cubicBezTo>
                    <a:pt x="3105" y="3041"/>
                    <a:pt x="3201" y="3041"/>
                    <a:pt x="3329" y="3041"/>
                  </a:cubicBezTo>
                  <a:lnTo>
                    <a:pt x="3681" y="3041"/>
                  </a:lnTo>
                  <a:cubicBezTo>
                    <a:pt x="3809" y="3041"/>
                    <a:pt x="3937" y="3041"/>
                    <a:pt x="4065" y="3009"/>
                  </a:cubicBezTo>
                  <a:cubicBezTo>
                    <a:pt x="4193" y="3009"/>
                    <a:pt x="4353" y="2977"/>
                    <a:pt x="4513" y="2945"/>
                  </a:cubicBezTo>
                  <a:cubicBezTo>
                    <a:pt x="4737" y="2913"/>
                    <a:pt x="4929" y="2849"/>
                    <a:pt x="5153" y="2785"/>
                  </a:cubicBezTo>
                  <a:cubicBezTo>
                    <a:pt x="5441" y="2721"/>
                    <a:pt x="5697" y="2593"/>
                    <a:pt x="5921" y="2465"/>
                  </a:cubicBezTo>
                  <a:lnTo>
                    <a:pt x="5953" y="2433"/>
                  </a:lnTo>
                  <a:cubicBezTo>
                    <a:pt x="6113" y="2337"/>
                    <a:pt x="6273" y="2241"/>
                    <a:pt x="6401" y="2113"/>
                  </a:cubicBezTo>
                  <a:lnTo>
                    <a:pt x="6625" y="1889"/>
                  </a:lnTo>
                  <a:cubicBezTo>
                    <a:pt x="6657" y="1825"/>
                    <a:pt x="6721" y="1761"/>
                    <a:pt x="6753" y="1665"/>
                  </a:cubicBezTo>
                  <a:lnTo>
                    <a:pt x="6849" y="1473"/>
                  </a:lnTo>
                  <a:cubicBezTo>
                    <a:pt x="6881" y="1409"/>
                    <a:pt x="6881" y="1345"/>
                    <a:pt x="6913" y="1281"/>
                  </a:cubicBezTo>
                  <a:lnTo>
                    <a:pt x="6913" y="1089"/>
                  </a:lnTo>
                  <a:lnTo>
                    <a:pt x="6913" y="1057"/>
                  </a:lnTo>
                  <a:lnTo>
                    <a:pt x="6913" y="257"/>
                  </a:lnTo>
                  <a:cubicBezTo>
                    <a:pt x="6881" y="321"/>
                    <a:pt x="6881" y="385"/>
                    <a:pt x="6849" y="449"/>
                  </a:cubicBezTo>
                  <a:lnTo>
                    <a:pt x="6753" y="641"/>
                  </a:lnTo>
                  <a:cubicBezTo>
                    <a:pt x="6721" y="705"/>
                    <a:pt x="6657" y="769"/>
                    <a:pt x="6625" y="833"/>
                  </a:cubicBezTo>
                  <a:cubicBezTo>
                    <a:pt x="6561" y="929"/>
                    <a:pt x="6497" y="993"/>
                    <a:pt x="6401" y="1089"/>
                  </a:cubicBezTo>
                  <a:cubicBezTo>
                    <a:pt x="6273" y="1185"/>
                    <a:pt x="6145" y="1313"/>
                    <a:pt x="5953" y="1409"/>
                  </a:cubicBezTo>
                  <a:cubicBezTo>
                    <a:pt x="5953" y="1409"/>
                    <a:pt x="5921" y="1409"/>
                    <a:pt x="5921" y="1441"/>
                  </a:cubicBezTo>
                  <a:cubicBezTo>
                    <a:pt x="5697" y="1569"/>
                    <a:pt x="5441" y="1665"/>
                    <a:pt x="5153" y="1761"/>
                  </a:cubicBezTo>
                  <a:cubicBezTo>
                    <a:pt x="4961" y="1825"/>
                    <a:pt x="4737" y="1889"/>
                    <a:pt x="4513" y="1921"/>
                  </a:cubicBezTo>
                  <a:cubicBezTo>
                    <a:pt x="4353" y="1953"/>
                    <a:pt x="4225" y="1985"/>
                    <a:pt x="4065" y="1985"/>
                  </a:cubicBezTo>
                  <a:cubicBezTo>
                    <a:pt x="3937" y="1985"/>
                    <a:pt x="3809" y="2017"/>
                    <a:pt x="3681" y="2017"/>
                  </a:cubicBezTo>
                  <a:lnTo>
                    <a:pt x="3329" y="2017"/>
                  </a:lnTo>
                  <a:cubicBezTo>
                    <a:pt x="3201" y="2017"/>
                    <a:pt x="3105" y="1985"/>
                    <a:pt x="2977" y="1985"/>
                  </a:cubicBezTo>
                  <a:cubicBezTo>
                    <a:pt x="2881" y="1985"/>
                    <a:pt x="2753" y="1953"/>
                    <a:pt x="2657" y="1953"/>
                  </a:cubicBezTo>
                  <a:cubicBezTo>
                    <a:pt x="2528" y="1921"/>
                    <a:pt x="2432" y="1921"/>
                    <a:pt x="2304" y="1889"/>
                  </a:cubicBezTo>
                  <a:cubicBezTo>
                    <a:pt x="2176" y="1857"/>
                    <a:pt x="2048" y="1825"/>
                    <a:pt x="1952" y="1793"/>
                  </a:cubicBezTo>
                  <a:cubicBezTo>
                    <a:pt x="1792" y="1761"/>
                    <a:pt x="1664" y="1729"/>
                    <a:pt x="1536" y="1665"/>
                  </a:cubicBezTo>
                  <a:cubicBezTo>
                    <a:pt x="1344" y="1601"/>
                    <a:pt x="1184" y="1505"/>
                    <a:pt x="1024" y="1409"/>
                  </a:cubicBezTo>
                  <a:cubicBezTo>
                    <a:pt x="352" y="1025"/>
                    <a:pt x="0" y="513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6"/>
            <p:cNvSpPr/>
            <p:nvPr/>
          </p:nvSpPr>
          <p:spPr>
            <a:xfrm>
              <a:off x="2224100" y="3097925"/>
              <a:ext cx="175250" cy="77650"/>
            </a:xfrm>
            <a:custGeom>
              <a:avLst/>
              <a:gdLst/>
              <a:ahLst/>
              <a:cxnLst/>
              <a:rect l="l" t="t" r="r" b="b"/>
              <a:pathLst>
                <a:path w="7010" h="3106" extrusionOk="0">
                  <a:moveTo>
                    <a:pt x="64" y="449"/>
                  </a:moveTo>
                  <a:cubicBezTo>
                    <a:pt x="224" y="833"/>
                    <a:pt x="544" y="1185"/>
                    <a:pt x="1024" y="1473"/>
                  </a:cubicBezTo>
                  <a:cubicBezTo>
                    <a:pt x="1184" y="1569"/>
                    <a:pt x="1344" y="1665"/>
                    <a:pt x="1536" y="1729"/>
                  </a:cubicBezTo>
                  <a:cubicBezTo>
                    <a:pt x="1664" y="1793"/>
                    <a:pt x="1824" y="1825"/>
                    <a:pt x="1952" y="1857"/>
                  </a:cubicBezTo>
                  <a:lnTo>
                    <a:pt x="2336" y="1953"/>
                  </a:lnTo>
                  <a:cubicBezTo>
                    <a:pt x="2432" y="1985"/>
                    <a:pt x="2560" y="2017"/>
                    <a:pt x="2657" y="2017"/>
                  </a:cubicBezTo>
                  <a:cubicBezTo>
                    <a:pt x="2785" y="2017"/>
                    <a:pt x="2881" y="2049"/>
                    <a:pt x="3009" y="2049"/>
                  </a:cubicBezTo>
                  <a:cubicBezTo>
                    <a:pt x="3137" y="2081"/>
                    <a:pt x="3233" y="2081"/>
                    <a:pt x="3361" y="2081"/>
                  </a:cubicBezTo>
                  <a:lnTo>
                    <a:pt x="3713" y="2081"/>
                  </a:lnTo>
                  <a:cubicBezTo>
                    <a:pt x="3841" y="2081"/>
                    <a:pt x="3969" y="2049"/>
                    <a:pt x="4097" y="2049"/>
                  </a:cubicBezTo>
                  <a:cubicBezTo>
                    <a:pt x="4257" y="2049"/>
                    <a:pt x="4385" y="2017"/>
                    <a:pt x="4545" y="1985"/>
                  </a:cubicBezTo>
                  <a:cubicBezTo>
                    <a:pt x="4769" y="1953"/>
                    <a:pt x="4993" y="1889"/>
                    <a:pt x="5185" y="1825"/>
                  </a:cubicBezTo>
                  <a:cubicBezTo>
                    <a:pt x="5473" y="1729"/>
                    <a:pt x="5729" y="1633"/>
                    <a:pt x="5953" y="1505"/>
                  </a:cubicBezTo>
                  <a:cubicBezTo>
                    <a:pt x="5985" y="1473"/>
                    <a:pt x="5985" y="1473"/>
                    <a:pt x="6017" y="1473"/>
                  </a:cubicBezTo>
                  <a:cubicBezTo>
                    <a:pt x="6177" y="1377"/>
                    <a:pt x="6305" y="1249"/>
                    <a:pt x="6433" y="1153"/>
                  </a:cubicBezTo>
                  <a:cubicBezTo>
                    <a:pt x="6529" y="1057"/>
                    <a:pt x="6593" y="993"/>
                    <a:pt x="6657" y="897"/>
                  </a:cubicBezTo>
                  <a:cubicBezTo>
                    <a:pt x="6721" y="833"/>
                    <a:pt x="6785" y="769"/>
                    <a:pt x="6817" y="705"/>
                  </a:cubicBezTo>
                  <a:cubicBezTo>
                    <a:pt x="6849" y="641"/>
                    <a:pt x="6881" y="545"/>
                    <a:pt x="6913" y="481"/>
                  </a:cubicBezTo>
                  <a:lnTo>
                    <a:pt x="6913" y="1089"/>
                  </a:lnTo>
                  <a:lnTo>
                    <a:pt x="6913" y="1121"/>
                  </a:lnTo>
                  <a:lnTo>
                    <a:pt x="6913" y="1313"/>
                  </a:lnTo>
                  <a:cubicBezTo>
                    <a:pt x="6881" y="1377"/>
                    <a:pt x="6881" y="1441"/>
                    <a:pt x="6849" y="1505"/>
                  </a:cubicBezTo>
                  <a:lnTo>
                    <a:pt x="6753" y="1697"/>
                  </a:lnTo>
                  <a:cubicBezTo>
                    <a:pt x="6721" y="1761"/>
                    <a:pt x="6657" y="1825"/>
                    <a:pt x="6625" y="1889"/>
                  </a:cubicBezTo>
                  <a:cubicBezTo>
                    <a:pt x="6561" y="1953"/>
                    <a:pt x="6497" y="2049"/>
                    <a:pt x="6401" y="2113"/>
                  </a:cubicBezTo>
                  <a:cubicBezTo>
                    <a:pt x="6273" y="2241"/>
                    <a:pt x="6145" y="2337"/>
                    <a:pt x="5985" y="2433"/>
                  </a:cubicBezTo>
                  <a:cubicBezTo>
                    <a:pt x="5953" y="2433"/>
                    <a:pt x="5953" y="2465"/>
                    <a:pt x="5921" y="2465"/>
                  </a:cubicBezTo>
                  <a:cubicBezTo>
                    <a:pt x="5697" y="2593"/>
                    <a:pt x="5473" y="2721"/>
                    <a:pt x="5185" y="2785"/>
                  </a:cubicBezTo>
                  <a:cubicBezTo>
                    <a:pt x="4993" y="2849"/>
                    <a:pt x="4769" y="2913"/>
                    <a:pt x="4545" y="2945"/>
                  </a:cubicBezTo>
                  <a:cubicBezTo>
                    <a:pt x="4385" y="2977"/>
                    <a:pt x="4257" y="3009"/>
                    <a:pt x="4097" y="3009"/>
                  </a:cubicBezTo>
                  <a:cubicBezTo>
                    <a:pt x="3969" y="3041"/>
                    <a:pt x="3841" y="3041"/>
                    <a:pt x="3713" y="3041"/>
                  </a:cubicBezTo>
                  <a:lnTo>
                    <a:pt x="3361" y="3041"/>
                  </a:lnTo>
                  <a:cubicBezTo>
                    <a:pt x="3265" y="3041"/>
                    <a:pt x="3137" y="3041"/>
                    <a:pt x="3041" y="3009"/>
                  </a:cubicBezTo>
                  <a:cubicBezTo>
                    <a:pt x="2913" y="3009"/>
                    <a:pt x="2817" y="3009"/>
                    <a:pt x="2689" y="2977"/>
                  </a:cubicBezTo>
                  <a:cubicBezTo>
                    <a:pt x="2593" y="2977"/>
                    <a:pt x="2464" y="2945"/>
                    <a:pt x="2368" y="2913"/>
                  </a:cubicBezTo>
                  <a:cubicBezTo>
                    <a:pt x="2240" y="2913"/>
                    <a:pt x="2112" y="2881"/>
                    <a:pt x="1984" y="2849"/>
                  </a:cubicBezTo>
                  <a:cubicBezTo>
                    <a:pt x="1856" y="2785"/>
                    <a:pt x="1696" y="2753"/>
                    <a:pt x="1568" y="2689"/>
                  </a:cubicBezTo>
                  <a:cubicBezTo>
                    <a:pt x="1408" y="2625"/>
                    <a:pt x="1248" y="2561"/>
                    <a:pt x="1088" y="2465"/>
                  </a:cubicBezTo>
                  <a:cubicBezTo>
                    <a:pt x="448" y="2081"/>
                    <a:pt x="64" y="1601"/>
                    <a:pt x="64" y="1057"/>
                  </a:cubicBezTo>
                  <a:lnTo>
                    <a:pt x="64" y="449"/>
                  </a:lnTo>
                  <a:close/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1057"/>
                  </a:lnTo>
                  <a:cubicBezTo>
                    <a:pt x="0" y="1633"/>
                    <a:pt x="384" y="2145"/>
                    <a:pt x="1056" y="2529"/>
                  </a:cubicBezTo>
                  <a:cubicBezTo>
                    <a:pt x="1184" y="2593"/>
                    <a:pt x="1376" y="2689"/>
                    <a:pt x="1536" y="2753"/>
                  </a:cubicBezTo>
                  <a:cubicBezTo>
                    <a:pt x="1696" y="2817"/>
                    <a:pt x="1824" y="2881"/>
                    <a:pt x="1984" y="2913"/>
                  </a:cubicBezTo>
                  <a:cubicBezTo>
                    <a:pt x="2080" y="2945"/>
                    <a:pt x="2208" y="2977"/>
                    <a:pt x="2336" y="3009"/>
                  </a:cubicBezTo>
                  <a:cubicBezTo>
                    <a:pt x="2432" y="3009"/>
                    <a:pt x="2560" y="3041"/>
                    <a:pt x="2689" y="3041"/>
                  </a:cubicBezTo>
                  <a:cubicBezTo>
                    <a:pt x="2785" y="3073"/>
                    <a:pt x="2913" y="3073"/>
                    <a:pt x="3009" y="3105"/>
                  </a:cubicBezTo>
                  <a:lnTo>
                    <a:pt x="4097" y="3105"/>
                  </a:lnTo>
                  <a:cubicBezTo>
                    <a:pt x="4225" y="3073"/>
                    <a:pt x="4385" y="3073"/>
                    <a:pt x="4545" y="3041"/>
                  </a:cubicBezTo>
                  <a:cubicBezTo>
                    <a:pt x="4769" y="2977"/>
                    <a:pt x="4993" y="2945"/>
                    <a:pt x="5185" y="2881"/>
                  </a:cubicBezTo>
                  <a:cubicBezTo>
                    <a:pt x="5473" y="2785"/>
                    <a:pt x="5729" y="2657"/>
                    <a:pt x="5953" y="2529"/>
                  </a:cubicBezTo>
                  <a:cubicBezTo>
                    <a:pt x="5985" y="2529"/>
                    <a:pt x="5985" y="2529"/>
                    <a:pt x="6017" y="2497"/>
                  </a:cubicBezTo>
                  <a:cubicBezTo>
                    <a:pt x="6177" y="2401"/>
                    <a:pt x="6337" y="2305"/>
                    <a:pt x="6433" y="2177"/>
                  </a:cubicBezTo>
                  <a:cubicBezTo>
                    <a:pt x="6529" y="2113"/>
                    <a:pt x="6593" y="2017"/>
                    <a:pt x="6657" y="1953"/>
                  </a:cubicBezTo>
                  <a:cubicBezTo>
                    <a:pt x="6721" y="1889"/>
                    <a:pt x="6785" y="1793"/>
                    <a:pt x="6817" y="1729"/>
                  </a:cubicBezTo>
                  <a:lnTo>
                    <a:pt x="6913" y="1537"/>
                  </a:lnTo>
                  <a:cubicBezTo>
                    <a:pt x="6945" y="1473"/>
                    <a:pt x="6945" y="1409"/>
                    <a:pt x="6977" y="1345"/>
                  </a:cubicBezTo>
                  <a:lnTo>
                    <a:pt x="6977" y="1121"/>
                  </a:lnTo>
                  <a:lnTo>
                    <a:pt x="6977" y="1089"/>
                  </a:lnTo>
                  <a:lnTo>
                    <a:pt x="7009" y="65"/>
                  </a:lnTo>
                  <a:cubicBezTo>
                    <a:pt x="7009" y="33"/>
                    <a:pt x="6977" y="33"/>
                    <a:pt x="6945" y="33"/>
                  </a:cubicBezTo>
                  <a:cubicBezTo>
                    <a:pt x="6945" y="33"/>
                    <a:pt x="6913" y="33"/>
                    <a:pt x="6913" y="65"/>
                  </a:cubicBezTo>
                  <a:lnTo>
                    <a:pt x="6913" y="97"/>
                  </a:lnTo>
                  <a:lnTo>
                    <a:pt x="6913" y="289"/>
                  </a:lnTo>
                  <a:cubicBezTo>
                    <a:pt x="6881" y="353"/>
                    <a:pt x="6881" y="417"/>
                    <a:pt x="6849" y="481"/>
                  </a:cubicBezTo>
                  <a:cubicBezTo>
                    <a:pt x="6817" y="545"/>
                    <a:pt x="6785" y="609"/>
                    <a:pt x="6753" y="641"/>
                  </a:cubicBezTo>
                  <a:cubicBezTo>
                    <a:pt x="6721" y="737"/>
                    <a:pt x="6657" y="801"/>
                    <a:pt x="6625" y="865"/>
                  </a:cubicBezTo>
                  <a:cubicBezTo>
                    <a:pt x="6561" y="929"/>
                    <a:pt x="6497" y="1025"/>
                    <a:pt x="6401" y="1089"/>
                  </a:cubicBezTo>
                  <a:cubicBezTo>
                    <a:pt x="6273" y="1217"/>
                    <a:pt x="6145" y="1313"/>
                    <a:pt x="5985" y="1409"/>
                  </a:cubicBezTo>
                  <a:cubicBezTo>
                    <a:pt x="5953" y="1409"/>
                    <a:pt x="5953" y="1409"/>
                    <a:pt x="5921" y="1441"/>
                  </a:cubicBezTo>
                  <a:cubicBezTo>
                    <a:pt x="5697" y="1569"/>
                    <a:pt x="5473" y="1665"/>
                    <a:pt x="5185" y="1761"/>
                  </a:cubicBezTo>
                  <a:cubicBezTo>
                    <a:pt x="4993" y="1825"/>
                    <a:pt x="4769" y="1889"/>
                    <a:pt x="4545" y="1921"/>
                  </a:cubicBezTo>
                  <a:cubicBezTo>
                    <a:pt x="4385" y="1953"/>
                    <a:pt x="4257" y="1953"/>
                    <a:pt x="4097" y="1985"/>
                  </a:cubicBezTo>
                  <a:cubicBezTo>
                    <a:pt x="3969" y="1985"/>
                    <a:pt x="3841" y="2017"/>
                    <a:pt x="3713" y="2017"/>
                  </a:cubicBezTo>
                  <a:lnTo>
                    <a:pt x="3361" y="2017"/>
                  </a:lnTo>
                  <a:cubicBezTo>
                    <a:pt x="3265" y="2017"/>
                    <a:pt x="3137" y="1985"/>
                    <a:pt x="3041" y="1985"/>
                  </a:cubicBezTo>
                  <a:cubicBezTo>
                    <a:pt x="2913" y="1985"/>
                    <a:pt x="2817" y="1953"/>
                    <a:pt x="2689" y="1953"/>
                  </a:cubicBezTo>
                  <a:cubicBezTo>
                    <a:pt x="2593" y="1921"/>
                    <a:pt x="2464" y="1921"/>
                    <a:pt x="2368" y="1889"/>
                  </a:cubicBezTo>
                  <a:cubicBezTo>
                    <a:pt x="2240" y="1857"/>
                    <a:pt x="2112" y="1825"/>
                    <a:pt x="1984" y="1793"/>
                  </a:cubicBezTo>
                  <a:cubicBezTo>
                    <a:pt x="1856" y="1761"/>
                    <a:pt x="1696" y="1729"/>
                    <a:pt x="1568" y="1665"/>
                  </a:cubicBezTo>
                  <a:cubicBezTo>
                    <a:pt x="1408" y="1601"/>
                    <a:pt x="1248" y="1505"/>
                    <a:pt x="1088" y="1441"/>
                  </a:cubicBezTo>
                  <a:cubicBezTo>
                    <a:pt x="448" y="1057"/>
                    <a:pt x="64" y="545"/>
                    <a:pt x="64" y="33"/>
                  </a:cubicBez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6"/>
            <p:cNvSpPr/>
            <p:nvPr/>
          </p:nvSpPr>
          <p:spPr>
            <a:xfrm>
              <a:off x="2216875" y="3049125"/>
              <a:ext cx="189675" cy="99850"/>
            </a:xfrm>
            <a:custGeom>
              <a:avLst/>
              <a:gdLst/>
              <a:ahLst/>
              <a:cxnLst/>
              <a:rect l="l" t="t" r="r" b="b"/>
              <a:pathLst>
                <a:path w="7587" h="3994" extrusionOk="0">
                  <a:moveTo>
                    <a:pt x="3782" y="0"/>
                  </a:moveTo>
                  <a:cubicBezTo>
                    <a:pt x="2898" y="0"/>
                    <a:pt x="2017" y="192"/>
                    <a:pt x="1345" y="577"/>
                  </a:cubicBezTo>
                  <a:cubicBezTo>
                    <a:pt x="1" y="1345"/>
                    <a:pt x="1" y="2625"/>
                    <a:pt x="1345" y="3393"/>
                  </a:cubicBezTo>
                  <a:cubicBezTo>
                    <a:pt x="2033" y="3793"/>
                    <a:pt x="2922" y="3993"/>
                    <a:pt x="3806" y="3993"/>
                  </a:cubicBezTo>
                  <a:cubicBezTo>
                    <a:pt x="4690" y="3993"/>
                    <a:pt x="5570" y="3793"/>
                    <a:pt x="6242" y="3393"/>
                  </a:cubicBezTo>
                  <a:cubicBezTo>
                    <a:pt x="7586" y="2625"/>
                    <a:pt x="7586" y="1345"/>
                    <a:pt x="6242" y="577"/>
                  </a:cubicBezTo>
                  <a:cubicBezTo>
                    <a:pt x="5554" y="192"/>
                    <a:pt x="4666" y="0"/>
                    <a:pt x="3782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6"/>
            <p:cNvSpPr/>
            <p:nvPr/>
          </p:nvSpPr>
          <p:spPr>
            <a:xfrm>
              <a:off x="2224100" y="3047725"/>
              <a:ext cx="175250" cy="102250"/>
            </a:xfrm>
            <a:custGeom>
              <a:avLst/>
              <a:gdLst/>
              <a:ahLst/>
              <a:cxnLst/>
              <a:rect l="l" t="t" r="r" b="b"/>
              <a:pathLst>
                <a:path w="7010" h="4090" extrusionOk="0">
                  <a:moveTo>
                    <a:pt x="3489" y="88"/>
                  </a:moveTo>
                  <a:cubicBezTo>
                    <a:pt x="4385" y="88"/>
                    <a:pt x="5249" y="280"/>
                    <a:pt x="5921" y="665"/>
                  </a:cubicBezTo>
                  <a:cubicBezTo>
                    <a:pt x="6561" y="1017"/>
                    <a:pt x="6913" y="1529"/>
                    <a:pt x="6913" y="2041"/>
                  </a:cubicBezTo>
                  <a:cubicBezTo>
                    <a:pt x="6913" y="2553"/>
                    <a:pt x="6561" y="3065"/>
                    <a:pt x="5921" y="3417"/>
                  </a:cubicBezTo>
                  <a:cubicBezTo>
                    <a:pt x="5265" y="3817"/>
                    <a:pt x="4393" y="4017"/>
                    <a:pt x="3517" y="4017"/>
                  </a:cubicBezTo>
                  <a:cubicBezTo>
                    <a:pt x="2641" y="4017"/>
                    <a:pt x="1760" y="3817"/>
                    <a:pt x="1088" y="3417"/>
                  </a:cubicBezTo>
                  <a:cubicBezTo>
                    <a:pt x="448" y="3065"/>
                    <a:pt x="64" y="2553"/>
                    <a:pt x="64" y="2041"/>
                  </a:cubicBezTo>
                  <a:cubicBezTo>
                    <a:pt x="64" y="1529"/>
                    <a:pt x="416" y="1017"/>
                    <a:pt x="1056" y="665"/>
                  </a:cubicBezTo>
                  <a:cubicBezTo>
                    <a:pt x="1728" y="280"/>
                    <a:pt x="2625" y="88"/>
                    <a:pt x="3489" y="88"/>
                  </a:cubicBezTo>
                  <a:close/>
                  <a:moveTo>
                    <a:pt x="3501" y="0"/>
                  </a:moveTo>
                  <a:cubicBezTo>
                    <a:pt x="2609" y="0"/>
                    <a:pt x="1712" y="200"/>
                    <a:pt x="1024" y="601"/>
                  </a:cubicBezTo>
                  <a:cubicBezTo>
                    <a:pt x="384" y="985"/>
                    <a:pt x="0" y="1497"/>
                    <a:pt x="0" y="2041"/>
                  </a:cubicBezTo>
                  <a:cubicBezTo>
                    <a:pt x="0" y="2585"/>
                    <a:pt x="384" y="3097"/>
                    <a:pt x="1056" y="3481"/>
                  </a:cubicBezTo>
                  <a:cubicBezTo>
                    <a:pt x="1728" y="3897"/>
                    <a:pt x="2625" y="4089"/>
                    <a:pt x="3521" y="4089"/>
                  </a:cubicBezTo>
                  <a:cubicBezTo>
                    <a:pt x="4417" y="4089"/>
                    <a:pt x="5281" y="3897"/>
                    <a:pt x="5985" y="3481"/>
                  </a:cubicBezTo>
                  <a:cubicBezTo>
                    <a:pt x="6625" y="3097"/>
                    <a:pt x="7009" y="2585"/>
                    <a:pt x="7009" y="2041"/>
                  </a:cubicBezTo>
                  <a:cubicBezTo>
                    <a:pt x="7009" y="1497"/>
                    <a:pt x="6625" y="985"/>
                    <a:pt x="5953" y="601"/>
                  </a:cubicBezTo>
                  <a:cubicBezTo>
                    <a:pt x="5281" y="200"/>
                    <a:pt x="4393" y="0"/>
                    <a:pt x="35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6"/>
            <p:cNvSpPr/>
            <p:nvPr/>
          </p:nvSpPr>
          <p:spPr>
            <a:xfrm>
              <a:off x="2237700" y="3059525"/>
              <a:ext cx="148050" cy="78650"/>
            </a:xfrm>
            <a:custGeom>
              <a:avLst/>
              <a:gdLst/>
              <a:ahLst/>
              <a:cxnLst/>
              <a:rect l="l" t="t" r="r" b="b"/>
              <a:pathLst>
                <a:path w="5922" h="3146" extrusionOk="0">
                  <a:moveTo>
                    <a:pt x="2945" y="1"/>
                  </a:moveTo>
                  <a:cubicBezTo>
                    <a:pt x="2249" y="1"/>
                    <a:pt x="1552" y="161"/>
                    <a:pt x="1024" y="481"/>
                  </a:cubicBezTo>
                  <a:cubicBezTo>
                    <a:pt x="0" y="1089"/>
                    <a:pt x="0" y="2081"/>
                    <a:pt x="1056" y="2689"/>
                  </a:cubicBezTo>
                  <a:cubicBezTo>
                    <a:pt x="1584" y="2993"/>
                    <a:pt x="2273" y="3145"/>
                    <a:pt x="2961" y="3145"/>
                  </a:cubicBezTo>
                  <a:cubicBezTo>
                    <a:pt x="3649" y="3145"/>
                    <a:pt x="4337" y="2993"/>
                    <a:pt x="4865" y="2689"/>
                  </a:cubicBezTo>
                  <a:cubicBezTo>
                    <a:pt x="5921" y="2081"/>
                    <a:pt x="5921" y="1089"/>
                    <a:pt x="4865" y="481"/>
                  </a:cubicBezTo>
                  <a:cubicBezTo>
                    <a:pt x="4337" y="161"/>
                    <a:pt x="3641" y="1"/>
                    <a:pt x="294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6"/>
            <p:cNvSpPr/>
            <p:nvPr/>
          </p:nvSpPr>
          <p:spPr>
            <a:xfrm>
              <a:off x="2243300" y="3058725"/>
              <a:ext cx="136850" cy="80050"/>
            </a:xfrm>
            <a:custGeom>
              <a:avLst/>
              <a:gdLst/>
              <a:ahLst/>
              <a:cxnLst/>
              <a:rect l="l" t="t" r="r" b="b"/>
              <a:pathLst>
                <a:path w="5474" h="3202" extrusionOk="0">
                  <a:moveTo>
                    <a:pt x="2721" y="65"/>
                  </a:moveTo>
                  <a:cubicBezTo>
                    <a:pt x="3425" y="65"/>
                    <a:pt x="4097" y="225"/>
                    <a:pt x="4609" y="513"/>
                  </a:cubicBezTo>
                  <a:cubicBezTo>
                    <a:pt x="5121" y="801"/>
                    <a:pt x="5409" y="1185"/>
                    <a:pt x="5409" y="1601"/>
                  </a:cubicBezTo>
                  <a:cubicBezTo>
                    <a:pt x="5409" y="2017"/>
                    <a:pt x="5121" y="2401"/>
                    <a:pt x="4641" y="2689"/>
                  </a:cubicBezTo>
                  <a:cubicBezTo>
                    <a:pt x="4113" y="2993"/>
                    <a:pt x="3425" y="3145"/>
                    <a:pt x="2737" y="3145"/>
                  </a:cubicBezTo>
                  <a:cubicBezTo>
                    <a:pt x="2049" y="3145"/>
                    <a:pt x="1360" y="2993"/>
                    <a:pt x="832" y="2689"/>
                  </a:cubicBezTo>
                  <a:cubicBezTo>
                    <a:pt x="352" y="2401"/>
                    <a:pt x="64" y="2017"/>
                    <a:pt x="64" y="1601"/>
                  </a:cubicBezTo>
                  <a:cubicBezTo>
                    <a:pt x="64" y="1185"/>
                    <a:pt x="320" y="801"/>
                    <a:pt x="832" y="513"/>
                  </a:cubicBezTo>
                  <a:cubicBezTo>
                    <a:pt x="1344" y="225"/>
                    <a:pt x="2049" y="65"/>
                    <a:pt x="2721" y="65"/>
                  </a:cubicBezTo>
                  <a:close/>
                  <a:moveTo>
                    <a:pt x="2725" y="1"/>
                  </a:moveTo>
                  <a:cubicBezTo>
                    <a:pt x="2025" y="1"/>
                    <a:pt x="1328" y="161"/>
                    <a:pt x="800" y="481"/>
                  </a:cubicBezTo>
                  <a:cubicBezTo>
                    <a:pt x="288" y="769"/>
                    <a:pt x="0" y="1185"/>
                    <a:pt x="0" y="1601"/>
                  </a:cubicBezTo>
                  <a:cubicBezTo>
                    <a:pt x="0" y="2049"/>
                    <a:pt x="288" y="2433"/>
                    <a:pt x="800" y="2753"/>
                  </a:cubicBezTo>
                  <a:cubicBezTo>
                    <a:pt x="1344" y="3041"/>
                    <a:pt x="2049" y="3201"/>
                    <a:pt x="2753" y="3201"/>
                  </a:cubicBezTo>
                  <a:cubicBezTo>
                    <a:pt x="3457" y="3201"/>
                    <a:pt x="4129" y="3041"/>
                    <a:pt x="4673" y="2753"/>
                  </a:cubicBezTo>
                  <a:cubicBezTo>
                    <a:pt x="5185" y="2433"/>
                    <a:pt x="5473" y="2049"/>
                    <a:pt x="5473" y="1601"/>
                  </a:cubicBezTo>
                  <a:cubicBezTo>
                    <a:pt x="5473" y="1185"/>
                    <a:pt x="5185" y="769"/>
                    <a:pt x="4673" y="481"/>
                  </a:cubicBezTo>
                  <a:cubicBezTo>
                    <a:pt x="4129" y="161"/>
                    <a:pt x="3425" y="1"/>
                    <a:pt x="272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6"/>
            <p:cNvSpPr/>
            <p:nvPr/>
          </p:nvSpPr>
          <p:spPr>
            <a:xfrm>
              <a:off x="2388925" y="3124350"/>
              <a:ext cx="2425" cy="12025"/>
            </a:xfrm>
            <a:custGeom>
              <a:avLst/>
              <a:gdLst/>
              <a:ahLst/>
              <a:cxnLst/>
              <a:rect l="l" t="t" r="r" b="b"/>
              <a:pathLst>
                <a:path w="97" h="481" extrusionOk="0">
                  <a:moveTo>
                    <a:pt x="64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416"/>
                  </a:lnTo>
                  <a:cubicBezTo>
                    <a:pt x="0" y="448"/>
                    <a:pt x="32" y="480"/>
                    <a:pt x="64" y="480"/>
                  </a:cubicBezTo>
                  <a:cubicBezTo>
                    <a:pt x="64" y="480"/>
                    <a:pt x="96" y="448"/>
                    <a:pt x="96" y="416"/>
                  </a:cubicBezTo>
                  <a:lnTo>
                    <a:pt x="96" y="64"/>
                  </a:lnTo>
                  <a:cubicBezTo>
                    <a:pt x="96" y="32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6"/>
            <p:cNvSpPr/>
            <p:nvPr/>
          </p:nvSpPr>
          <p:spPr>
            <a:xfrm>
              <a:off x="2311300" y="31571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416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6"/>
            <p:cNvSpPr/>
            <p:nvPr/>
          </p:nvSpPr>
          <p:spPr>
            <a:xfrm>
              <a:off x="2326500" y="31555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cubicBezTo>
                    <a:pt x="33" y="448"/>
                    <a:pt x="65" y="448"/>
                    <a:pt x="65" y="416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6"/>
            <p:cNvSpPr/>
            <p:nvPr/>
          </p:nvSpPr>
          <p:spPr>
            <a:xfrm>
              <a:off x="2341700" y="31539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65" y="416"/>
                    <a:pt x="65" y="416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6"/>
            <p:cNvSpPr/>
            <p:nvPr/>
          </p:nvSpPr>
          <p:spPr>
            <a:xfrm>
              <a:off x="2356125" y="31491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0" y="448"/>
                    <a:pt x="32" y="448"/>
                  </a:cubicBez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6"/>
            <p:cNvSpPr/>
            <p:nvPr/>
          </p:nvSpPr>
          <p:spPr>
            <a:xfrm>
              <a:off x="2368125" y="31419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0" y="448"/>
                    <a:pt x="32" y="448"/>
                  </a:cubicBezTo>
                  <a:cubicBezTo>
                    <a:pt x="64" y="448"/>
                    <a:pt x="64" y="448"/>
                    <a:pt x="64" y="416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6"/>
            <p:cNvSpPr/>
            <p:nvPr/>
          </p:nvSpPr>
          <p:spPr>
            <a:xfrm>
              <a:off x="2379325" y="31347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0" y="448"/>
                    <a:pt x="32" y="448"/>
                  </a:cubicBezTo>
                  <a:cubicBezTo>
                    <a:pt x="32" y="448"/>
                    <a:pt x="64" y="448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6"/>
            <p:cNvSpPr/>
            <p:nvPr/>
          </p:nvSpPr>
          <p:spPr>
            <a:xfrm>
              <a:off x="2232900" y="3124350"/>
              <a:ext cx="1625" cy="12025"/>
            </a:xfrm>
            <a:custGeom>
              <a:avLst/>
              <a:gdLst/>
              <a:ahLst/>
              <a:cxnLst/>
              <a:rect l="l" t="t" r="r" b="b"/>
              <a:pathLst>
                <a:path w="65" h="481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416"/>
                  </a:lnTo>
                  <a:cubicBezTo>
                    <a:pt x="0" y="448"/>
                    <a:pt x="0" y="480"/>
                    <a:pt x="32" y="480"/>
                  </a:cubicBezTo>
                  <a:cubicBezTo>
                    <a:pt x="64" y="480"/>
                    <a:pt x="64" y="448"/>
                    <a:pt x="64" y="416"/>
                  </a:cubicBezTo>
                  <a:lnTo>
                    <a:pt x="64" y="64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6"/>
            <p:cNvSpPr/>
            <p:nvPr/>
          </p:nvSpPr>
          <p:spPr>
            <a:xfrm>
              <a:off x="2296100" y="31555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cubicBezTo>
                    <a:pt x="33" y="448"/>
                    <a:pt x="65" y="448"/>
                    <a:pt x="65" y="416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6"/>
            <p:cNvSpPr/>
            <p:nvPr/>
          </p:nvSpPr>
          <p:spPr>
            <a:xfrm>
              <a:off x="2280100" y="31539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416"/>
                  </a:lnTo>
                  <a:lnTo>
                    <a:pt x="32" y="448"/>
                  </a:lnTo>
                  <a:cubicBezTo>
                    <a:pt x="64" y="448"/>
                    <a:pt x="64" y="416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6"/>
            <p:cNvSpPr/>
            <p:nvPr/>
          </p:nvSpPr>
          <p:spPr>
            <a:xfrm>
              <a:off x="2265700" y="31491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16"/>
                    <a:pt x="32" y="448"/>
                    <a:pt x="64" y="448"/>
                  </a:cubicBezTo>
                  <a:lnTo>
                    <a:pt x="96" y="416"/>
                  </a:ln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6"/>
            <p:cNvSpPr/>
            <p:nvPr/>
          </p:nvSpPr>
          <p:spPr>
            <a:xfrm>
              <a:off x="2253700" y="3141950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32" y="448"/>
                    <a:pt x="64" y="448"/>
                  </a:cubicBezTo>
                  <a:cubicBezTo>
                    <a:pt x="64" y="448"/>
                    <a:pt x="96" y="448"/>
                    <a:pt x="96" y="416"/>
                  </a:cubicBezTo>
                  <a:lnTo>
                    <a:pt x="96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6"/>
            <p:cNvSpPr/>
            <p:nvPr/>
          </p:nvSpPr>
          <p:spPr>
            <a:xfrm>
              <a:off x="2243300" y="3134750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416"/>
                  </a:lnTo>
                  <a:cubicBezTo>
                    <a:pt x="0" y="448"/>
                    <a:pt x="0" y="448"/>
                    <a:pt x="32" y="448"/>
                  </a:cubicBezTo>
                  <a:cubicBezTo>
                    <a:pt x="32" y="448"/>
                    <a:pt x="64" y="448"/>
                    <a:pt x="64" y="416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6"/>
            <p:cNvSpPr/>
            <p:nvPr/>
          </p:nvSpPr>
          <p:spPr>
            <a:xfrm>
              <a:off x="2268900" y="3073125"/>
              <a:ext cx="88050" cy="51225"/>
            </a:xfrm>
            <a:custGeom>
              <a:avLst/>
              <a:gdLst/>
              <a:ahLst/>
              <a:cxnLst/>
              <a:rect l="l" t="t" r="r" b="b"/>
              <a:pathLst>
                <a:path w="3522" h="2049" extrusionOk="0">
                  <a:moveTo>
                    <a:pt x="768" y="1"/>
                  </a:moveTo>
                  <a:lnTo>
                    <a:pt x="512" y="161"/>
                  </a:lnTo>
                  <a:lnTo>
                    <a:pt x="897" y="385"/>
                  </a:lnTo>
                  <a:cubicBezTo>
                    <a:pt x="865" y="417"/>
                    <a:pt x="801" y="417"/>
                    <a:pt x="768" y="449"/>
                  </a:cubicBezTo>
                  <a:cubicBezTo>
                    <a:pt x="704" y="481"/>
                    <a:pt x="672" y="513"/>
                    <a:pt x="640" y="545"/>
                  </a:cubicBezTo>
                  <a:lnTo>
                    <a:pt x="256" y="321"/>
                  </a:lnTo>
                  <a:lnTo>
                    <a:pt x="0" y="449"/>
                  </a:lnTo>
                  <a:lnTo>
                    <a:pt x="448" y="705"/>
                  </a:lnTo>
                  <a:cubicBezTo>
                    <a:pt x="160" y="1057"/>
                    <a:pt x="256" y="1505"/>
                    <a:pt x="768" y="1793"/>
                  </a:cubicBezTo>
                  <a:cubicBezTo>
                    <a:pt x="1057" y="1953"/>
                    <a:pt x="1441" y="2049"/>
                    <a:pt x="1825" y="2049"/>
                  </a:cubicBezTo>
                  <a:lnTo>
                    <a:pt x="1825" y="1793"/>
                  </a:lnTo>
                  <a:cubicBezTo>
                    <a:pt x="1537" y="1793"/>
                    <a:pt x="1281" y="1729"/>
                    <a:pt x="1089" y="1601"/>
                  </a:cubicBezTo>
                  <a:cubicBezTo>
                    <a:pt x="768" y="1409"/>
                    <a:pt x="672" y="1153"/>
                    <a:pt x="801" y="929"/>
                  </a:cubicBezTo>
                  <a:lnTo>
                    <a:pt x="801" y="929"/>
                  </a:lnTo>
                  <a:lnTo>
                    <a:pt x="1537" y="1345"/>
                  </a:lnTo>
                  <a:lnTo>
                    <a:pt x="1761" y="1185"/>
                  </a:lnTo>
                  <a:lnTo>
                    <a:pt x="961" y="705"/>
                  </a:lnTo>
                  <a:cubicBezTo>
                    <a:pt x="993" y="705"/>
                    <a:pt x="1025" y="673"/>
                    <a:pt x="1089" y="641"/>
                  </a:cubicBezTo>
                  <a:cubicBezTo>
                    <a:pt x="1121" y="609"/>
                    <a:pt x="1153" y="577"/>
                    <a:pt x="1217" y="577"/>
                  </a:cubicBezTo>
                  <a:lnTo>
                    <a:pt x="2017" y="1057"/>
                  </a:lnTo>
                  <a:lnTo>
                    <a:pt x="2273" y="897"/>
                  </a:lnTo>
                  <a:lnTo>
                    <a:pt x="1537" y="481"/>
                  </a:lnTo>
                  <a:cubicBezTo>
                    <a:pt x="1665" y="451"/>
                    <a:pt x="1797" y="437"/>
                    <a:pt x="1928" y="437"/>
                  </a:cubicBezTo>
                  <a:cubicBezTo>
                    <a:pt x="2218" y="437"/>
                    <a:pt x="2500" y="508"/>
                    <a:pt x="2721" y="641"/>
                  </a:cubicBezTo>
                  <a:cubicBezTo>
                    <a:pt x="2913" y="769"/>
                    <a:pt x="3041" y="897"/>
                    <a:pt x="3073" y="1057"/>
                  </a:cubicBezTo>
                  <a:lnTo>
                    <a:pt x="3521" y="1057"/>
                  </a:lnTo>
                  <a:cubicBezTo>
                    <a:pt x="3489" y="833"/>
                    <a:pt x="3329" y="609"/>
                    <a:pt x="3041" y="449"/>
                  </a:cubicBezTo>
                  <a:cubicBezTo>
                    <a:pt x="2712" y="264"/>
                    <a:pt x="2290" y="171"/>
                    <a:pt x="1878" y="171"/>
                  </a:cubicBezTo>
                  <a:cubicBezTo>
                    <a:pt x="1649" y="171"/>
                    <a:pt x="1422" y="200"/>
                    <a:pt x="1217" y="257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6"/>
            <p:cNvSpPr/>
            <p:nvPr/>
          </p:nvSpPr>
          <p:spPr>
            <a:xfrm>
              <a:off x="2267300" y="3072325"/>
              <a:ext cx="89650" cy="52850"/>
            </a:xfrm>
            <a:custGeom>
              <a:avLst/>
              <a:gdLst/>
              <a:ahLst/>
              <a:cxnLst/>
              <a:rect l="l" t="t" r="r" b="b"/>
              <a:pathLst>
                <a:path w="3586" h="2114" extrusionOk="0">
                  <a:moveTo>
                    <a:pt x="800" y="97"/>
                  </a:moveTo>
                  <a:lnTo>
                    <a:pt x="1249" y="353"/>
                  </a:lnTo>
                  <a:lnTo>
                    <a:pt x="1281" y="353"/>
                  </a:lnTo>
                  <a:cubicBezTo>
                    <a:pt x="1501" y="283"/>
                    <a:pt x="1734" y="251"/>
                    <a:pt x="1965" y="251"/>
                  </a:cubicBezTo>
                  <a:cubicBezTo>
                    <a:pt x="2370" y="251"/>
                    <a:pt x="2767" y="349"/>
                    <a:pt x="3073" y="513"/>
                  </a:cubicBezTo>
                  <a:cubicBezTo>
                    <a:pt x="3329" y="673"/>
                    <a:pt x="3489" y="865"/>
                    <a:pt x="3521" y="1057"/>
                  </a:cubicBezTo>
                  <a:lnTo>
                    <a:pt x="3169" y="1057"/>
                  </a:lnTo>
                  <a:cubicBezTo>
                    <a:pt x="3137" y="897"/>
                    <a:pt x="3009" y="769"/>
                    <a:pt x="2817" y="641"/>
                  </a:cubicBezTo>
                  <a:cubicBezTo>
                    <a:pt x="2596" y="508"/>
                    <a:pt x="2299" y="437"/>
                    <a:pt x="1999" y="437"/>
                  </a:cubicBezTo>
                  <a:cubicBezTo>
                    <a:pt x="1864" y="437"/>
                    <a:pt x="1729" y="451"/>
                    <a:pt x="1601" y="481"/>
                  </a:cubicBezTo>
                  <a:cubicBezTo>
                    <a:pt x="1601" y="481"/>
                    <a:pt x="1569" y="481"/>
                    <a:pt x="1569" y="513"/>
                  </a:cubicBezTo>
                  <a:cubicBezTo>
                    <a:pt x="1569" y="513"/>
                    <a:pt x="1569" y="545"/>
                    <a:pt x="1601" y="545"/>
                  </a:cubicBezTo>
                  <a:lnTo>
                    <a:pt x="2273" y="929"/>
                  </a:lnTo>
                  <a:lnTo>
                    <a:pt x="2081" y="1025"/>
                  </a:lnTo>
                  <a:lnTo>
                    <a:pt x="1281" y="577"/>
                  </a:lnTo>
                  <a:lnTo>
                    <a:pt x="1249" y="577"/>
                  </a:lnTo>
                  <a:cubicBezTo>
                    <a:pt x="1185" y="577"/>
                    <a:pt x="1153" y="609"/>
                    <a:pt x="1121" y="641"/>
                  </a:cubicBezTo>
                  <a:cubicBezTo>
                    <a:pt x="1057" y="673"/>
                    <a:pt x="1025" y="705"/>
                    <a:pt x="993" y="737"/>
                  </a:cubicBezTo>
                  <a:lnTo>
                    <a:pt x="993" y="769"/>
                  </a:lnTo>
                  <a:lnTo>
                    <a:pt x="1761" y="1217"/>
                  </a:lnTo>
                  <a:lnTo>
                    <a:pt x="1569" y="1313"/>
                  </a:lnTo>
                  <a:lnTo>
                    <a:pt x="865" y="929"/>
                  </a:lnTo>
                  <a:cubicBezTo>
                    <a:pt x="865" y="897"/>
                    <a:pt x="832" y="897"/>
                    <a:pt x="832" y="897"/>
                  </a:cubicBezTo>
                  <a:lnTo>
                    <a:pt x="800" y="929"/>
                  </a:lnTo>
                  <a:cubicBezTo>
                    <a:pt x="672" y="1185"/>
                    <a:pt x="768" y="1473"/>
                    <a:pt x="1121" y="1665"/>
                  </a:cubicBezTo>
                  <a:cubicBezTo>
                    <a:pt x="1313" y="1761"/>
                    <a:pt x="1569" y="1825"/>
                    <a:pt x="1825" y="1857"/>
                  </a:cubicBezTo>
                  <a:lnTo>
                    <a:pt x="1825" y="2049"/>
                  </a:lnTo>
                  <a:cubicBezTo>
                    <a:pt x="1441" y="2017"/>
                    <a:pt x="1089" y="1921"/>
                    <a:pt x="832" y="1793"/>
                  </a:cubicBezTo>
                  <a:cubicBezTo>
                    <a:pt x="576" y="1633"/>
                    <a:pt x="416" y="1441"/>
                    <a:pt x="384" y="1249"/>
                  </a:cubicBezTo>
                  <a:cubicBezTo>
                    <a:pt x="352" y="1089"/>
                    <a:pt x="384" y="929"/>
                    <a:pt x="512" y="769"/>
                  </a:cubicBezTo>
                  <a:cubicBezTo>
                    <a:pt x="544" y="769"/>
                    <a:pt x="544" y="737"/>
                    <a:pt x="544" y="737"/>
                  </a:cubicBezTo>
                  <a:lnTo>
                    <a:pt x="512" y="705"/>
                  </a:lnTo>
                  <a:lnTo>
                    <a:pt x="128" y="481"/>
                  </a:lnTo>
                  <a:lnTo>
                    <a:pt x="288" y="385"/>
                  </a:lnTo>
                  <a:lnTo>
                    <a:pt x="672" y="609"/>
                  </a:lnTo>
                  <a:lnTo>
                    <a:pt x="704" y="609"/>
                  </a:lnTo>
                  <a:cubicBezTo>
                    <a:pt x="736" y="577"/>
                    <a:pt x="768" y="545"/>
                    <a:pt x="832" y="513"/>
                  </a:cubicBezTo>
                  <a:cubicBezTo>
                    <a:pt x="865" y="513"/>
                    <a:pt x="897" y="481"/>
                    <a:pt x="961" y="449"/>
                  </a:cubicBezTo>
                  <a:cubicBezTo>
                    <a:pt x="961" y="449"/>
                    <a:pt x="993" y="449"/>
                    <a:pt x="993" y="417"/>
                  </a:cubicBezTo>
                  <a:lnTo>
                    <a:pt x="961" y="385"/>
                  </a:lnTo>
                  <a:lnTo>
                    <a:pt x="640" y="193"/>
                  </a:lnTo>
                  <a:lnTo>
                    <a:pt x="800" y="97"/>
                  </a:lnTo>
                  <a:close/>
                  <a:moveTo>
                    <a:pt x="768" y="1"/>
                  </a:moveTo>
                  <a:lnTo>
                    <a:pt x="544" y="161"/>
                  </a:lnTo>
                  <a:cubicBezTo>
                    <a:pt x="512" y="161"/>
                    <a:pt x="512" y="161"/>
                    <a:pt x="512" y="193"/>
                  </a:cubicBezTo>
                  <a:cubicBezTo>
                    <a:pt x="512" y="193"/>
                    <a:pt x="512" y="225"/>
                    <a:pt x="544" y="225"/>
                  </a:cubicBezTo>
                  <a:lnTo>
                    <a:pt x="865" y="417"/>
                  </a:lnTo>
                  <a:cubicBezTo>
                    <a:pt x="832" y="417"/>
                    <a:pt x="800" y="449"/>
                    <a:pt x="800" y="449"/>
                  </a:cubicBezTo>
                  <a:cubicBezTo>
                    <a:pt x="768" y="481"/>
                    <a:pt x="704" y="481"/>
                    <a:pt x="672" y="513"/>
                  </a:cubicBezTo>
                  <a:lnTo>
                    <a:pt x="320" y="321"/>
                  </a:lnTo>
                  <a:cubicBezTo>
                    <a:pt x="304" y="305"/>
                    <a:pt x="296" y="297"/>
                    <a:pt x="292" y="297"/>
                  </a:cubicBezTo>
                  <a:cubicBezTo>
                    <a:pt x="288" y="297"/>
                    <a:pt x="288" y="305"/>
                    <a:pt x="288" y="321"/>
                  </a:cubicBezTo>
                  <a:lnTo>
                    <a:pt x="32" y="449"/>
                  </a:lnTo>
                  <a:lnTo>
                    <a:pt x="0" y="481"/>
                  </a:lnTo>
                  <a:cubicBezTo>
                    <a:pt x="0" y="513"/>
                    <a:pt x="0" y="513"/>
                    <a:pt x="32" y="513"/>
                  </a:cubicBezTo>
                  <a:lnTo>
                    <a:pt x="448" y="769"/>
                  </a:lnTo>
                  <a:cubicBezTo>
                    <a:pt x="320" y="929"/>
                    <a:pt x="288" y="1089"/>
                    <a:pt x="320" y="1249"/>
                  </a:cubicBezTo>
                  <a:cubicBezTo>
                    <a:pt x="352" y="1473"/>
                    <a:pt x="512" y="1697"/>
                    <a:pt x="800" y="1857"/>
                  </a:cubicBezTo>
                  <a:cubicBezTo>
                    <a:pt x="1089" y="2017"/>
                    <a:pt x="1473" y="2113"/>
                    <a:pt x="1857" y="2113"/>
                  </a:cubicBezTo>
                  <a:lnTo>
                    <a:pt x="1889" y="2113"/>
                  </a:lnTo>
                  <a:lnTo>
                    <a:pt x="1921" y="2081"/>
                  </a:lnTo>
                  <a:lnTo>
                    <a:pt x="1889" y="1825"/>
                  </a:lnTo>
                  <a:cubicBezTo>
                    <a:pt x="1889" y="1793"/>
                    <a:pt x="1889" y="1793"/>
                    <a:pt x="1857" y="1793"/>
                  </a:cubicBezTo>
                  <a:cubicBezTo>
                    <a:pt x="1601" y="1761"/>
                    <a:pt x="1345" y="1697"/>
                    <a:pt x="1153" y="1601"/>
                  </a:cubicBezTo>
                  <a:cubicBezTo>
                    <a:pt x="865" y="1441"/>
                    <a:pt x="768" y="1217"/>
                    <a:pt x="865" y="993"/>
                  </a:cubicBezTo>
                  <a:lnTo>
                    <a:pt x="865" y="993"/>
                  </a:lnTo>
                  <a:lnTo>
                    <a:pt x="1569" y="1409"/>
                  </a:lnTo>
                  <a:lnTo>
                    <a:pt x="1601" y="1409"/>
                  </a:lnTo>
                  <a:lnTo>
                    <a:pt x="1857" y="1249"/>
                  </a:lnTo>
                  <a:lnTo>
                    <a:pt x="1857" y="1217"/>
                  </a:lnTo>
                  <a:lnTo>
                    <a:pt x="1857" y="1185"/>
                  </a:lnTo>
                  <a:lnTo>
                    <a:pt x="1089" y="737"/>
                  </a:lnTo>
                  <a:cubicBezTo>
                    <a:pt x="1089" y="737"/>
                    <a:pt x="1121" y="705"/>
                    <a:pt x="1153" y="705"/>
                  </a:cubicBezTo>
                  <a:cubicBezTo>
                    <a:pt x="1185" y="673"/>
                    <a:pt x="1217" y="641"/>
                    <a:pt x="1249" y="641"/>
                  </a:cubicBezTo>
                  <a:lnTo>
                    <a:pt x="2049" y="1089"/>
                  </a:lnTo>
                  <a:cubicBezTo>
                    <a:pt x="2065" y="1105"/>
                    <a:pt x="2073" y="1113"/>
                    <a:pt x="2077" y="1113"/>
                  </a:cubicBezTo>
                  <a:cubicBezTo>
                    <a:pt x="2081" y="1113"/>
                    <a:pt x="2081" y="1105"/>
                    <a:pt x="2081" y="1089"/>
                  </a:cubicBezTo>
                  <a:lnTo>
                    <a:pt x="2337" y="961"/>
                  </a:lnTo>
                  <a:lnTo>
                    <a:pt x="2369" y="929"/>
                  </a:lnTo>
                  <a:cubicBezTo>
                    <a:pt x="2369" y="897"/>
                    <a:pt x="2369" y="897"/>
                    <a:pt x="2337" y="897"/>
                  </a:cubicBezTo>
                  <a:lnTo>
                    <a:pt x="1697" y="513"/>
                  </a:lnTo>
                  <a:cubicBezTo>
                    <a:pt x="1796" y="496"/>
                    <a:pt x="1895" y="488"/>
                    <a:pt x="1993" y="488"/>
                  </a:cubicBezTo>
                  <a:cubicBezTo>
                    <a:pt x="2273" y="488"/>
                    <a:pt x="2539" y="554"/>
                    <a:pt x="2753" y="673"/>
                  </a:cubicBezTo>
                  <a:cubicBezTo>
                    <a:pt x="2945" y="801"/>
                    <a:pt x="3073" y="929"/>
                    <a:pt x="3073" y="1089"/>
                  </a:cubicBezTo>
                  <a:cubicBezTo>
                    <a:pt x="3073" y="1121"/>
                    <a:pt x="3105" y="1121"/>
                    <a:pt x="3105" y="1121"/>
                  </a:cubicBezTo>
                  <a:lnTo>
                    <a:pt x="3585" y="1121"/>
                  </a:lnTo>
                  <a:lnTo>
                    <a:pt x="3585" y="1089"/>
                  </a:lnTo>
                  <a:cubicBezTo>
                    <a:pt x="3585" y="833"/>
                    <a:pt x="3393" y="609"/>
                    <a:pt x="3105" y="449"/>
                  </a:cubicBezTo>
                  <a:cubicBezTo>
                    <a:pt x="2796" y="264"/>
                    <a:pt x="2382" y="171"/>
                    <a:pt x="1955" y="171"/>
                  </a:cubicBezTo>
                  <a:cubicBezTo>
                    <a:pt x="1718" y="171"/>
                    <a:pt x="1477" y="200"/>
                    <a:pt x="1249" y="257"/>
                  </a:cubicBezTo>
                  <a:lnTo>
                    <a:pt x="8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6"/>
            <p:cNvSpPr/>
            <p:nvPr/>
          </p:nvSpPr>
          <p:spPr>
            <a:xfrm>
              <a:off x="2212075" y="3060325"/>
              <a:ext cx="173675" cy="76850"/>
            </a:xfrm>
            <a:custGeom>
              <a:avLst/>
              <a:gdLst/>
              <a:ahLst/>
              <a:cxnLst/>
              <a:rect l="l" t="t" r="r" b="b"/>
              <a:pathLst>
                <a:path w="6947" h="3074" extrusionOk="0">
                  <a:moveTo>
                    <a:pt x="6946" y="33"/>
                  </a:moveTo>
                  <a:lnTo>
                    <a:pt x="6944" y="93"/>
                  </a:lnTo>
                  <a:lnTo>
                    <a:pt x="6944" y="93"/>
                  </a:lnTo>
                  <a:cubicBezTo>
                    <a:pt x="6946" y="83"/>
                    <a:pt x="6946" y="74"/>
                    <a:pt x="6946" y="65"/>
                  </a:cubicBezTo>
                  <a:lnTo>
                    <a:pt x="6946" y="33"/>
                  </a:lnTo>
                  <a:close/>
                  <a:moveTo>
                    <a:pt x="1" y="1"/>
                  </a:moveTo>
                  <a:lnTo>
                    <a:pt x="1" y="1057"/>
                  </a:lnTo>
                  <a:cubicBezTo>
                    <a:pt x="1" y="1569"/>
                    <a:pt x="353" y="2081"/>
                    <a:pt x="1025" y="2465"/>
                  </a:cubicBezTo>
                  <a:cubicBezTo>
                    <a:pt x="1185" y="2561"/>
                    <a:pt x="1345" y="2657"/>
                    <a:pt x="1537" y="2721"/>
                  </a:cubicBezTo>
                  <a:cubicBezTo>
                    <a:pt x="1665" y="2753"/>
                    <a:pt x="1793" y="2817"/>
                    <a:pt x="1953" y="2849"/>
                  </a:cubicBezTo>
                  <a:cubicBezTo>
                    <a:pt x="2049" y="2881"/>
                    <a:pt x="2177" y="2913"/>
                    <a:pt x="2305" y="2945"/>
                  </a:cubicBezTo>
                  <a:cubicBezTo>
                    <a:pt x="2433" y="2977"/>
                    <a:pt x="2529" y="2977"/>
                    <a:pt x="2657" y="3009"/>
                  </a:cubicBezTo>
                  <a:cubicBezTo>
                    <a:pt x="2753" y="3009"/>
                    <a:pt x="2881" y="3041"/>
                    <a:pt x="2977" y="3041"/>
                  </a:cubicBezTo>
                  <a:cubicBezTo>
                    <a:pt x="3106" y="3041"/>
                    <a:pt x="3202" y="3041"/>
                    <a:pt x="3330" y="3073"/>
                  </a:cubicBezTo>
                  <a:lnTo>
                    <a:pt x="3682" y="3073"/>
                  </a:lnTo>
                  <a:cubicBezTo>
                    <a:pt x="3810" y="3041"/>
                    <a:pt x="3938" y="3041"/>
                    <a:pt x="4066" y="3041"/>
                  </a:cubicBezTo>
                  <a:cubicBezTo>
                    <a:pt x="4226" y="3009"/>
                    <a:pt x="4354" y="3009"/>
                    <a:pt x="4514" y="2977"/>
                  </a:cubicBezTo>
                  <a:cubicBezTo>
                    <a:pt x="4738" y="2945"/>
                    <a:pt x="4962" y="2881"/>
                    <a:pt x="5154" y="2817"/>
                  </a:cubicBezTo>
                  <a:cubicBezTo>
                    <a:pt x="5442" y="2721"/>
                    <a:pt x="5698" y="2625"/>
                    <a:pt x="5922" y="2465"/>
                  </a:cubicBezTo>
                  <a:lnTo>
                    <a:pt x="5954" y="2465"/>
                  </a:lnTo>
                  <a:cubicBezTo>
                    <a:pt x="6146" y="2369"/>
                    <a:pt x="6274" y="2241"/>
                    <a:pt x="6402" y="2145"/>
                  </a:cubicBezTo>
                  <a:cubicBezTo>
                    <a:pt x="6466" y="2049"/>
                    <a:pt x="6562" y="1985"/>
                    <a:pt x="6626" y="1889"/>
                  </a:cubicBezTo>
                  <a:cubicBezTo>
                    <a:pt x="6658" y="1825"/>
                    <a:pt x="6722" y="1761"/>
                    <a:pt x="6754" y="1697"/>
                  </a:cubicBezTo>
                  <a:cubicBezTo>
                    <a:pt x="6786" y="1633"/>
                    <a:pt x="6818" y="1569"/>
                    <a:pt x="6850" y="1505"/>
                  </a:cubicBezTo>
                  <a:cubicBezTo>
                    <a:pt x="6882" y="1441"/>
                    <a:pt x="6882" y="1377"/>
                    <a:pt x="6914" y="1313"/>
                  </a:cubicBezTo>
                  <a:lnTo>
                    <a:pt x="6914" y="1089"/>
                  </a:lnTo>
                  <a:lnTo>
                    <a:pt x="6914" y="1057"/>
                  </a:lnTo>
                  <a:lnTo>
                    <a:pt x="6944" y="93"/>
                  </a:lnTo>
                  <a:lnTo>
                    <a:pt x="6944" y="93"/>
                  </a:lnTo>
                  <a:cubicBezTo>
                    <a:pt x="6937" y="147"/>
                    <a:pt x="6914" y="202"/>
                    <a:pt x="6914" y="257"/>
                  </a:cubicBezTo>
                  <a:cubicBezTo>
                    <a:pt x="6882" y="321"/>
                    <a:pt x="6882" y="385"/>
                    <a:pt x="6850" y="449"/>
                  </a:cubicBezTo>
                  <a:cubicBezTo>
                    <a:pt x="6818" y="513"/>
                    <a:pt x="6786" y="577"/>
                    <a:pt x="6754" y="641"/>
                  </a:cubicBezTo>
                  <a:cubicBezTo>
                    <a:pt x="6722" y="737"/>
                    <a:pt x="6690" y="801"/>
                    <a:pt x="6626" y="865"/>
                  </a:cubicBezTo>
                  <a:cubicBezTo>
                    <a:pt x="6562" y="929"/>
                    <a:pt x="6498" y="1025"/>
                    <a:pt x="6402" y="1089"/>
                  </a:cubicBezTo>
                  <a:cubicBezTo>
                    <a:pt x="6274" y="1217"/>
                    <a:pt x="6146" y="1313"/>
                    <a:pt x="5954" y="1409"/>
                  </a:cubicBezTo>
                  <a:cubicBezTo>
                    <a:pt x="5954" y="1441"/>
                    <a:pt x="5954" y="1441"/>
                    <a:pt x="5922" y="1441"/>
                  </a:cubicBezTo>
                  <a:cubicBezTo>
                    <a:pt x="5698" y="1569"/>
                    <a:pt x="5442" y="1697"/>
                    <a:pt x="5154" y="1761"/>
                  </a:cubicBezTo>
                  <a:cubicBezTo>
                    <a:pt x="4962" y="1857"/>
                    <a:pt x="4738" y="1889"/>
                    <a:pt x="4514" y="1953"/>
                  </a:cubicBezTo>
                  <a:cubicBezTo>
                    <a:pt x="4354" y="1953"/>
                    <a:pt x="4226" y="1985"/>
                    <a:pt x="4066" y="1985"/>
                  </a:cubicBezTo>
                  <a:cubicBezTo>
                    <a:pt x="3938" y="2017"/>
                    <a:pt x="3810" y="2017"/>
                    <a:pt x="3682" y="2017"/>
                  </a:cubicBezTo>
                  <a:lnTo>
                    <a:pt x="2977" y="2017"/>
                  </a:lnTo>
                  <a:cubicBezTo>
                    <a:pt x="2881" y="1985"/>
                    <a:pt x="2753" y="1985"/>
                    <a:pt x="2657" y="1953"/>
                  </a:cubicBezTo>
                  <a:cubicBezTo>
                    <a:pt x="2529" y="1953"/>
                    <a:pt x="2433" y="1921"/>
                    <a:pt x="2305" y="1921"/>
                  </a:cubicBezTo>
                  <a:cubicBezTo>
                    <a:pt x="2177" y="1889"/>
                    <a:pt x="2081" y="1857"/>
                    <a:pt x="1953" y="1825"/>
                  </a:cubicBezTo>
                  <a:cubicBezTo>
                    <a:pt x="1793" y="1793"/>
                    <a:pt x="1665" y="1729"/>
                    <a:pt x="1537" y="1665"/>
                  </a:cubicBezTo>
                  <a:cubicBezTo>
                    <a:pt x="1345" y="1601"/>
                    <a:pt x="1185" y="1537"/>
                    <a:pt x="1025" y="1441"/>
                  </a:cubicBezTo>
                  <a:cubicBezTo>
                    <a:pt x="353" y="1057"/>
                    <a:pt x="1" y="545"/>
                    <a:pt x="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6"/>
            <p:cNvSpPr/>
            <p:nvPr/>
          </p:nvSpPr>
          <p:spPr>
            <a:xfrm>
              <a:off x="2211275" y="3059525"/>
              <a:ext cx="175275" cy="78450"/>
            </a:xfrm>
            <a:custGeom>
              <a:avLst/>
              <a:gdLst/>
              <a:ahLst/>
              <a:cxnLst/>
              <a:rect l="l" t="t" r="r" b="b"/>
              <a:pathLst>
                <a:path w="7011" h="3138" extrusionOk="0">
                  <a:moveTo>
                    <a:pt x="97" y="449"/>
                  </a:moveTo>
                  <a:cubicBezTo>
                    <a:pt x="225" y="865"/>
                    <a:pt x="545" y="1217"/>
                    <a:pt x="1025" y="1505"/>
                  </a:cubicBezTo>
                  <a:cubicBezTo>
                    <a:pt x="1185" y="1601"/>
                    <a:pt x="1377" y="1665"/>
                    <a:pt x="1537" y="1729"/>
                  </a:cubicBezTo>
                  <a:cubicBezTo>
                    <a:pt x="1665" y="1793"/>
                    <a:pt x="1825" y="1857"/>
                    <a:pt x="1953" y="1889"/>
                  </a:cubicBezTo>
                  <a:lnTo>
                    <a:pt x="2337" y="1985"/>
                  </a:lnTo>
                  <a:cubicBezTo>
                    <a:pt x="2433" y="1985"/>
                    <a:pt x="2561" y="2017"/>
                    <a:pt x="2689" y="2049"/>
                  </a:cubicBezTo>
                  <a:cubicBezTo>
                    <a:pt x="2785" y="2049"/>
                    <a:pt x="2913" y="2049"/>
                    <a:pt x="3009" y="2081"/>
                  </a:cubicBezTo>
                  <a:lnTo>
                    <a:pt x="4098" y="2081"/>
                  </a:lnTo>
                  <a:cubicBezTo>
                    <a:pt x="4258" y="2049"/>
                    <a:pt x="4386" y="2049"/>
                    <a:pt x="4546" y="2017"/>
                  </a:cubicBezTo>
                  <a:cubicBezTo>
                    <a:pt x="4770" y="1953"/>
                    <a:pt x="4994" y="1921"/>
                    <a:pt x="5218" y="1857"/>
                  </a:cubicBezTo>
                  <a:cubicBezTo>
                    <a:pt x="5474" y="1761"/>
                    <a:pt x="5730" y="1633"/>
                    <a:pt x="5954" y="1505"/>
                  </a:cubicBezTo>
                  <a:cubicBezTo>
                    <a:pt x="5986" y="1505"/>
                    <a:pt x="5986" y="1505"/>
                    <a:pt x="6018" y="1473"/>
                  </a:cubicBezTo>
                  <a:cubicBezTo>
                    <a:pt x="6178" y="1377"/>
                    <a:pt x="6338" y="1281"/>
                    <a:pt x="6466" y="1153"/>
                  </a:cubicBezTo>
                  <a:cubicBezTo>
                    <a:pt x="6530" y="1089"/>
                    <a:pt x="6626" y="993"/>
                    <a:pt x="6690" y="929"/>
                  </a:cubicBezTo>
                  <a:cubicBezTo>
                    <a:pt x="6722" y="865"/>
                    <a:pt x="6786" y="769"/>
                    <a:pt x="6818" y="705"/>
                  </a:cubicBezTo>
                  <a:cubicBezTo>
                    <a:pt x="6850" y="641"/>
                    <a:pt x="6882" y="577"/>
                    <a:pt x="6914" y="513"/>
                  </a:cubicBezTo>
                  <a:lnTo>
                    <a:pt x="6914" y="1121"/>
                  </a:lnTo>
                  <a:lnTo>
                    <a:pt x="6914" y="1313"/>
                  </a:lnTo>
                  <a:cubicBezTo>
                    <a:pt x="6882" y="1377"/>
                    <a:pt x="6882" y="1441"/>
                    <a:pt x="6850" y="1505"/>
                  </a:cubicBezTo>
                  <a:lnTo>
                    <a:pt x="6754" y="1697"/>
                  </a:lnTo>
                  <a:cubicBezTo>
                    <a:pt x="6722" y="1761"/>
                    <a:pt x="6690" y="1857"/>
                    <a:pt x="6626" y="1921"/>
                  </a:cubicBezTo>
                  <a:lnTo>
                    <a:pt x="6402" y="2145"/>
                  </a:lnTo>
                  <a:cubicBezTo>
                    <a:pt x="6274" y="2241"/>
                    <a:pt x="6146" y="2369"/>
                    <a:pt x="5986" y="2465"/>
                  </a:cubicBezTo>
                  <a:lnTo>
                    <a:pt x="5954" y="2465"/>
                  </a:lnTo>
                  <a:cubicBezTo>
                    <a:pt x="5730" y="2625"/>
                    <a:pt x="5474" y="2721"/>
                    <a:pt x="5186" y="2817"/>
                  </a:cubicBezTo>
                  <a:cubicBezTo>
                    <a:pt x="4994" y="2881"/>
                    <a:pt x="4770" y="2945"/>
                    <a:pt x="4546" y="2977"/>
                  </a:cubicBezTo>
                  <a:cubicBezTo>
                    <a:pt x="4386" y="3009"/>
                    <a:pt x="4258" y="3009"/>
                    <a:pt x="4098" y="3041"/>
                  </a:cubicBezTo>
                  <a:lnTo>
                    <a:pt x="3714" y="3041"/>
                  </a:lnTo>
                  <a:cubicBezTo>
                    <a:pt x="3666" y="3057"/>
                    <a:pt x="3610" y="3065"/>
                    <a:pt x="3550" y="3065"/>
                  </a:cubicBezTo>
                  <a:cubicBezTo>
                    <a:pt x="3490" y="3065"/>
                    <a:pt x="3426" y="3057"/>
                    <a:pt x="3362" y="3041"/>
                  </a:cubicBezTo>
                  <a:lnTo>
                    <a:pt x="3041" y="3041"/>
                  </a:lnTo>
                  <a:cubicBezTo>
                    <a:pt x="2913" y="3041"/>
                    <a:pt x="2817" y="3009"/>
                    <a:pt x="2689" y="3009"/>
                  </a:cubicBezTo>
                  <a:cubicBezTo>
                    <a:pt x="2593" y="2977"/>
                    <a:pt x="2465" y="2977"/>
                    <a:pt x="2369" y="2945"/>
                  </a:cubicBezTo>
                  <a:cubicBezTo>
                    <a:pt x="2241" y="2913"/>
                    <a:pt x="2113" y="2881"/>
                    <a:pt x="1985" y="2849"/>
                  </a:cubicBezTo>
                  <a:cubicBezTo>
                    <a:pt x="1857" y="2817"/>
                    <a:pt x="1729" y="2753"/>
                    <a:pt x="1569" y="2721"/>
                  </a:cubicBezTo>
                  <a:cubicBezTo>
                    <a:pt x="1409" y="2657"/>
                    <a:pt x="1249" y="2561"/>
                    <a:pt x="1089" y="2465"/>
                  </a:cubicBezTo>
                  <a:cubicBezTo>
                    <a:pt x="449" y="2113"/>
                    <a:pt x="97" y="1601"/>
                    <a:pt x="97" y="1089"/>
                  </a:cubicBezTo>
                  <a:lnTo>
                    <a:pt x="97" y="449"/>
                  </a:lnTo>
                  <a:close/>
                  <a:moveTo>
                    <a:pt x="33" y="1"/>
                  </a:moveTo>
                  <a:lnTo>
                    <a:pt x="1" y="33"/>
                  </a:lnTo>
                  <a:lnTo>
                    <a:pt x="1" y="1089"/>
                  </a:lnTo>
                  <a:cubicBezTo>
                    <a:pt x="1" y="1633"/>
                    <a:pt x="385" y="2145"/>
                    <a:pt x="1057" y="2529"/>
                  </a:cubicBezTo>
                  <a:cubicBezTo>
                    <a:pt x="1185" y="2625"/>
                    <a:pt x="1377" y="2689"/>
                    <a:pt x="1537" y="2785"/>
                  </a:cubicBezTo>
                  <a:cubicBezTo>
                    <a:pt x="1697" y="2817"/>
                    <a:pt x="1825" y="2881"/>
                    <a:pt x="1985" y="2913"/>
                  </a:cubicBezTo>
                  <a:cubicBezTo>
                    <a:pt x="2081" y="2945"/>
                    <a:pt x="2209" y="2977"/>
                    <a:pt x="2337" y="3009"/>
                  </a:cubicBezTo>
                  <a:cubicBezTo>
                    <a:pt x="2433" y="3041"/>
                    <a:pt x="2561" y="3041"/>
                    <a:pt x="2689" y="3073"/>
                  </a:cubicBezTo>
                  <a:cubicBezTo>
                    <a:pt x="2785" y="3073"/>
                    <a:pt x="2913" y="3105"/>
                    <a:pt x="3009" y="3105"/>
                  </a:cubicBezTo>
                  <a:cubicBezTo>
                    <a:pt x="3138" y="3105"/>
                    <a:pt x="3266" y="3137"/>
                    <a:pt x="3362" y="3137"/>
                  </a:cubicBezTo>
                  <a:lnTo>
                    <a:pt x="3714" y="3137"/>
                  </a:lnTo>
                  <a:cubicBezTo>
                    <a:pt x="3842" y="3137"/>
                    <a:pt x="3970" y="3105"/>
                    <a:pt x="4098" y="3105"/>
                  </a:cubicBezTo>
                  <a:cubicBezTo>
                    <a:pt x="4258" y="3105"/>
                    <a:pt x="4386" y="3073"/>
                    <a:pt x="4546" y="3041"/>
                  </a:cubicBezTo>
                  <a:cubicBezTo>
                    <a:pt x="4770" y="3009"/>
                    <a:pt x="4994" y="2945"/>
                    <a:pt x="5186" y="2881"/>
                  </a:cubicBezTo>
                  <a:cubicBezTo>
                    <a:pt x="5474" y="2785"/>
                    <a:pt x="5730" y="2689"/>
                    <a:pt x="5954" y="2561"/>
                  </a:cubicBezTo>
                  <a:lnTo>
                    <a:pt x="6018" y="2529"/>
                  </a:lnTo>
                  <a:cubicBezTo>
                    <a:pt x="6178" y="2433"/>
                    <a:pt x="6338" y="2305"/>
                    <a:pt x="6466" y="2209"/>
                  </a:cubicBezTo>
                  <a:cubicBezTo>
                    <a:pt x="6530" y="2113"/>
                    <a:pt x="6626" y="2049"/>
                    <a:pt x="6658" y="1953"/>
                  </a:cubicBezTo>
                  <a:cubicBezTo>
                    <a:pt x="6722" y="1889"/>
                    <a:pt x="6786" y="1825"/>
                    <a:pt x="6818" y="1761"/>
                  </a:cubicBezTo>
                  <a:cubicBezTo>
                    <a:pt x="6850" y="1697"/>
                    <a:pt x="6882" y="1601"/>
                    <a:pt x="6914" y="1537"/>
                  </a:cubicBezTo>
                  <a:cubicBezTo>
                    <a:pt x="6946" y="1473"/>
                    <a:pt x="6946" y="1409"/>
                    <a:pt x="6978" y="1345"/>
                  </a:cubicBezTo>
                  <a:cubicBezTo>
                    <a:pt x="6978" y="1281"/>
                    <a:pt x="7010" y="1217"/>
                    <a:pt x="7010" y="1153"/>
                  </a:cubicBezTo>
                  <a:lnTo>
                    <a:pt x="7010" y="1121"/>
                  </a:lnTo>
                  <a:lnTo>
                    <a:pt x="7010" y="65"/>
                  </a:lnTo>
                  <a:cubicBezTo>
                    <a:pt x="7010" y="65"/>
                    <a:pt x="6978" y="33"/>
                    <a:pt x="6946" y="33"/>
                  </a:cubicBezTo>
                  <a:lnTo>
                    <a:pt x="6914" y="65"/>
                  </a:lnTo>
                  <a:lnTo>
                    <a:pt x="6914" y="97"/>
                  </a:lnTo>
                  <a:lnTo>
                    <a:pt x="6914" y="289"/>
                  </a:lnTo>
                  <a:cubicBezTo>
                    <a:pt x="6882" y="353"/>
                    <a:pt x="6882" y="417"/>
                    <a:pt x="6850" y="481"/>
                  </a:cubicBezTo>
                  <a:cubicBezTo>
                    <a:pt x="6818" y="545"/>
                    <a:pt x="6786" y="609"/>
                    <a:pt x="6754" y="673"/>
                  </a:cubicBezTo>
                  <a:cubicBezTo>
                    <a:pt x="6722" y="737"/>
                    <a:pt x="6690" y="801"/>
                    <a:pt x="6626" y="865"/>
                  </a:cubicBezTo>
                  <a:cubicBezTo>
                    <a:pt x="6562" y="961"/>
                    <a:pt x="6498" y="1025"/>
                    <a:pt x="6402" y="1089"/>
                  </a:cubicBezTo>
                  <a:cubicBezTo>
                    <a:pt x="6274" y="1217"/>
                    <a:pt x="6146" y="1313"/>
                    <a:pt x="5986" y="1409"/>
                  </a:cubicBezTo>
                  <a:lnTo>
                    <a:pt x="5954" y="1441"/>
                  </a:lnTo>
                  <a:cubicBezTo>
                    <a:pt x="5730" y="1569"/>
                    <a:pt x="5474" y="1697"/>
                    <a:pt x="5186" y="1793"/>
                  </a:cubicBezTo>
                  <a:cubicBezTo>
                    <a:pt x="4994" y="1857"/>
                    <a:pt x="4770" y="1889"/>
                    <a:pt x="4546" y="1953"/>
                  </a:cubicBezTo>
                  <a:cubicBezTo>
                    <a:pt x="4386" y="1953"/>
                    <a:pt x="4258" y="1985"/>
                    <a:pt x="4098" y="1985"/>
                  </a:cubicBezTo>
                  <a:cubicBezTo>
                    <a:pt x="3970" y="2017"/>
                    <a:pt x="3842" y="2017"/>
                    <a:pt x="3714" y="2017"/>
                  </a:cubicBezTo>
                  <a:lnTo>
                    <a:pt x="3041" y="2017"/>
                  </a:lnTo>
                  <a:cubicBezTo>
                    <a:pt x="2913" y="1985"/>
                    <a:pt x="2817" y="1985"/>
                    <a:pt x="2689" y="1953"/>
                  </a:cubicBezTo>
                  <a:cubicBezTo>
                    <a:pt x="2593" y="1953"/>
                    <a:pt x="2465" y="1921"/>
                    <a:pt x="2369" y="1889"/>
                  </a:cubicBezTo>
                  <a:cubicBezTo>
                    <a:pt x="2241" y="1889"/>
                    <a:pt x="2113" y="1857"/>
                    <a:pt x="1985" y="1825"/>
                  </a:cubicBezTo>
                  <a:cubicBezTo>
                    <a:pt x="1857" y="1793"/>
                    <a:pt x="1729" y="1729"/>
                    <a:pt x="1569" y="1665"/>
                  </a:cubicBezTo>
                  <a:cubicBezTo>
                    <a:pt x="1409" y="1601"/>
                    <a:pt x="1249" y="1537"/>
                    <a:pt x="1089" y="1441"/>
                  </a:cubicBezTo>
                  <a:cubicBezTo>
                    <a:pt x="449" y="1057"/>
                    <a:pt x="97" y="577"/>
                    <a:pt x="97" y="33"/>
                  </a:cubicBezTo>
                  <a:cubicBezTo>
                    <a:pt x="97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6"/>
            <p:cNvSpPr/>
            <p:nvPr/>
          </p:nvSpPr>
          <p:spPr>
            <a:xfrm>
              <a:off x="2204075" y="3010725"/>
              <a:ext cx="189675" cy="100025"/>
            </a:xfrm>
            <a:custGeom>
              <a:avLst/>
              <a:gdLst/>
              <a:ahLst/>
              <a:cxnLst/>
              <a:rect l="l" t="t" r="r" b="b"/>
              <a:pathLst>
                <a:path w="7587" h="4001" extrusionOk="0">
                  <a:moveTo>
                    <a:pt x="3782" y="0"/>
                  </a:moveTo>
                  <a:cubicBezTo>
                    <a:pt x="2897" y="0"/>
                    <a:pt x="2017" y="192"/>
                    <a:pt x="1345" y="576"/>
                  </a:cubicBezTo>
                  <a:cubicBezTo>
                    <a:pt x="1" y="1376"/>
                    <a:pt x="1" y="2625"/>
                    <a:pt x="1345" y="3425"/>
                  </a:cubicBezTo>
                  <a:cubicBezTo>
                    <a:pt x="2033" y="3809"/>
                    <a:pt x="2921" y="4001"/>
                    <a:pt x="3806" y="4001"/>
                  </a:cubicBezTo>
                  <a:cubicBezTo>
                    <a:pt x="4690" y="4001"/>
                    <a:pt x="5570" y="3809"/>
                    <a:pt x="6242" y="3425"/>
                  </a:cubicBezTo>
                  <a:cubicBezTo>
                    <a:pt x="7586" y="2657"/>
                    <a:pt x="7586" y="1376"/>
                    <a:pt x="6242" y="576"/>
                  </a:cubicBezTo>
                  <a:cubicBezTo>
                    <a:pt x="5554" y="192"/>
                    <a:pt x="4666" y="0"/>
                    <a:pt x="3782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6"/>
            <p:cNvSpPr/>
            <p:nvPr/>
          </p:nvSpPr>
          <p:spPr>
            <a:xfrm>
              <a:off x="2211275" y="3009925"/>
              <a:ext cx="175275" cy="101625"/>
            </a:xfrm>
            <a:custGeom>
              <a:avLst/>
              <a:gdLst/>
              <a:ahLst/>
              <a:cxnLst/>
              <a:rect l="l" t="t" r="r" b="b"/>
              <a:pathLst>
                <a:path w="7011" h="4065" extrusionOk="0">
                  <a:moveTo>
                    <a:pt x="3490" y="64"/>
                  </a:moveTo>
                  <a:cubicBezTo>
                    <a:pt x="4386" y="64"/>
                    <a:pt x="5250" y="256"/>
                    <a:pt x="5922" y="640"/>
                  </a:cubicBezTo>
                  <a:cubicBezTo>
                    <a:pt x="6562" y="1024"/>
                    <a:pt x="6914" y="1504"/>
                    <a:pt x="6914" y="2049"/>
                  </a:cubicBezTo>
                  <a:cubicBezTo>
                    <a:pt x="6914" y="2561"/>
                    <a:pt x="6562" y="3041"/>
                    <a:pt x="5922" y="3425"/>
                  </a:cubicBezTo>
                  <a:cubicBezTo>
                    <a:pt x="5266" y="3809"/>
                    <a:pt x="4394" y="4001"/>
                    <a:pt x="3518" y="4001"/>
                  </a:cubicBezTo>
                  <a:cubicBezTo>
                    <a:pt x="2641" y="4001"/>
                    <a:pt x="1761" y="3809"/>
                    <a:pt x="1089" y="3425"/>
                  </a:cubicBezTo>
                  <a:cubicBezTo>
                    <a:pt x="449" y="3041"/>
                    <a:pt x="97" y="2561"/>
                    <a:pt x="97" y="2017"/>
                  </a:cubicBezTo>
                  <a:cubicBezTo>
                    <a:pt x="97" y="1504"/>
                    <a:pt x="449" y="1024"/>
                    <a:pt x="1057" y="640"/>
                  </a:cubicBezTo>
                  <a:cubicBezTo>
                    <a:pt x="1729" y="256"/>
                    <a:pt x="2625" y="64"/>
                    <a:pt x="3490" y="64"/>
                  </a:cubicBezTo>
                  <a:close/>
                  <a:moveTo>
                    <a:pt x="3502" y="0"/>
                  </a:moveTo>
                  <a:cubicBezTo>
                    <a:pt x="2609" y="0"/>
                    <a:pt x="1713" y="192"/>
                    <a:pt x="1025" y="576"/>
                  </a:cubicBezTo>
                  <a:cubicBezTo>
                    <a:pt x="385" y="960"/>
                    <a:pt x="1" y="1472"/>
                    <a:pt x="1" y="2049"/>
                  </a:cubicBezTo>
                  <a:cubicBezTo>
                    <a:pt x="33" y="2593"/>
                    <a:pt x="385" y="3105"/>
                    <a:pt x="1057" y="3489"/>
                  </a:cubicBezTo>
                  <a:cubicBezTo>
                    <a:pt x="1729" y="3873"/>
                    <a:pt x="2625" y="4065"/>
                    <a:pt x="3522" y="4065"/>
                  </a:cubicBezTo>
                  <a:cubicBezTo>
                    <a:pt x="4418" y="4065"/>
                    <a:pt x="5314" y="3873"/>
                    <a:pt x="5986" y="3489"/>
                  </a:cubicBezTo>
                  <a:cubicBezTo>
                    <a:pt x="6626" y="3105"/>
                    <a:pt x="7010" y="2593"/>
                    <a:pt x="7010" y="2049"/>
                  </a:cubicBezTo>
                  <a:cubicBezTo>
                    <a:pt x="7010" y="1472"/>
                    <a:pt x="6626" y="960"/>
                    <a:pt x="5954" y="576"/>
                  </a:cubicBezTo>
                  <a:cubicBezTo>
                    <a:pt x="5282" y="192"/>
                    <a:pt x="4394" y="0"/>
                    <a:pt x="350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6"/>
            <p:cNvSpPr/>
            <p:nvPr/>
          </p:nvSpPr>
          <p:spPr>
            <a:xfrm>
              <a:off x="2224900" y="3021725"/>
              <a:ext cx="148050" cy="78025"/>
            </a:xfrm>
            <a:custGeom>
              <a:avLst/>
              <a:gdLst/>
              <a:ahLst/>
              <a:cxnLst/>
              <a:rect l="l" t="t" r="r" b="b"/>
              <a:pathLst>
                <a:path w="5922" h="3121" extrusionOk="0">
                  <a:moveTo>
                    <a:pt x="2961" y="0"/>
                  </a:moveTo>
                  <a:cubicBezTo>
                    <a:pt x="2272" y="0"/>
                    <a:pt x="1584" y="152"/>
                    <a:pt x="1056" y="456"/>
                  </a:cubicBezTo>
                  <a:cubicBezTo>
                    <a:pt x="0" y="1064"/>
                    <a:pt x="0" y="2057"/>
                    <a:pt x="1056" y="2665"/>
                  </a:cubicBezTo>
                  <a:cubicBezTo>
                    <a:pt x="1584" y="2969"/>
                    <a:pt x="2280" y="3121"/>
                    <a:pt x="2977" y="3121"/>
                  </a:cubicBezTo>
                  <a:cubicBezTo>
                    <a:pt x="3673" y="3121"/>
                    <a:pt x="4369" y="2969"/>
                    <a:pt x="4897" y="2665"/>
                  </a:cubicBezTo>
                  <a:cubicBezTo>
                    <a:pt x="5921" y="2057"/>
                    <a:pt x="5921" y="1064"/>
                    <a:pt x="4865" y="456"/>
                  </a:cubicBezTo>
                  <a:cubicBezTo>
                    <a:pt x="4337" y="152"/>
                    <a:pt x="3649" y="0"/>
                    <a:pt x="296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6"/>
            <p:cNvSpPr/>
            <p:nvPr/>
          </p:nvSpPr>
          <p:spPr>
            <a:xfrm>
              <a:off x="2230500" y="3020925"/>
              <a:ext cx="136850" cy="80225"/>
            </a:xfrm>
            <a:custGeom>
              <a:avLst/>
              <a:gdLst/>
              <a:ahLst/>
              <a:cxnLst/>
              <a:rect l="l" t="t" r="r" b="b"/>
              <a:pathLst>
                <a:path w="5474" h="3209" extrusionOk="0">
                  <a:moveTo>
                    <a:pt x="2721" y="72"/>
                  </a:moveTo>
                  <a:cubicBezTo>
                    <a:pt x="3425" y="72"/>
                    <a:pt x="4097" y="232"/>
                    <a:pt x="4641" y="520"/>
                  </a:cubicBezTo>
                  <a:cubicBezTo>
                    <a:pt x="5121" y="808"/>
                    <a:pt x="5409" y="1192"/>
                    <a:pt x="5409" y="1609"/>
                  </a:cubicBezTo>
                  <a:cubicBezTo>
                    <a:pt x="5409" y="1993"/>
                    <a:pt x="5121" y="2377"/>
                    <a:pt x="4641" y="2665"/>
                  </a:cubicBezTo>
                  <a:cubicBezTo>
                    <a:pt x="4113" y="2969"/>
                    <a:pt x="3425" y="3121"/>
                    <a:pt x="2741" y="3121"/>
                  </a:cubicBezTo>
                  <a:cubicBezTo>
                    <a:pt x="2056" y="3121"/>
                    <a:pt x="1376" y="2969"/>
                    <a:pt x="864" y="2665"/>
                  </a:cubicBezTo>
                  <a:cubicBezTo>
                    <a:pt x="352" y="2377"/>
                    <a:pt x="64" y="1993"/>
                    <a:pt x="64" y="1577"/>
                  </a:cubicBezTo>
                  <a:cubicBezTo>
                    <a:pt x="64" y="1192"/>
                    <a:pt x="352" y="808"/>
                    <a:pt x="832" y="520"/>
                  </a:cubicBezTo>
                  <a:cubicBezTo>
                    <a:pt x="1344" y="232"/>
                    <a:pt x="2048" y="72"/>
                    <a:pt x="2721" y="72"/>
                  </a:cubicBezTo>
                  <a:close/>
                  <a:moveTo>
                    <a:pt x="2725" y="0"/>
                  </a:moveTo>
                  <a:cubicBezTo>
                    <a:pt x="2024" y="0"/>
                    <a:pt x="1328" y="152"/>
                    <a:pt x="800" y="456"/>
                  </a:cubicBezTo>
                  <a:cubicBezTo>
                    <a:pt x="288" y="776"/>
                    <a:pt x="0" y="1160"/>
                    <a:pt x="0" y="1609"/>
                  </a:cubicBezTo>
                  <a:cubicBezTo>
                    <a:pt x="0" y="2025"/>
                    <a:pt x="288" y="2441"/>
                    <a:pt x="800" y="2729"/>
                  </a:cubicBezTo>
                  <a:cubicBezTo>
                    <a:pt x="1344" y="3049"/>
                    <a:pt x="2048" y="3209"/>
                    <a:pt x="2753" y="3209"/>
                  </a:cubicBezTo>
                  <a:cubicBezTo>
                    <a:pt x="3457" y="3209"/>
                    <a:pt x="4161" y="3049"/>
                    <a:pt x="4673" y="2729"/>
                  </a:cubicBezTo>
                  <a:cubicBezTo>
                    <a:pt x="5185" y="2441"/>
                    <a:pt x="5473" y="2025"/>
                    <a:pt x="5473" y="1609"/>
                  </a:cubicBezTo>
                  <a:cubicBezTo>
                    <a:pt x="5473" y="1160"/>
                    <a:pt x="5185" y="776"/>
                    <a:pt x="4673" y="456"/>
                  </a:cubicBezTo>
                  <a:cubicBezTo>
                    <a:pt x="4129" y="152"/>
                    <a:pt x="3425" y="0"/>
                    <a:pt x="272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6"/>
            <p:cNvSpPr/>
            <p:nvPr/>
          </p:nvSpPr>
          <p:spPr>
            <a:xfrm>
              <a:off x="2376925" y="30867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6"/>
            <p:cNvSpPr/>
            <p:nvPr/>
          </p:nvSpPr>
          <p:spPr>
            <a:xfrm>
              <a:off x="2298500" y="3118725"/>
              <a:ext cx="1625" cy="11250"/>
            </a:xfrm>
            <a:custGeom>
              <a:avLst/>
              <a:gdLst/>
              <a:ahLst/>
              <a:cxnLst/>
              <a:rect l="l" t="t" r="r" b="b"/>
              <a:pathLst>
                <a:path w="65" h="450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6"/>
            <p:cNvSpPr/>
            <p:nvPr/>
          </p:nvSpPr>
          <p:spPr>
            <a:xfrm>
              <a:off x="2313700" y="3117925"/>
              <a:ext cx="1625" cy="11250"/>
            </a:xfrm>
            <a:custGeom>
              <a:avLst/>
              <a:gdLst/>
              <a:ahLst/>
              <a:cxnLst/>
              <a:rect l="l" t="t" r="r" b="b"/>
              <a:pathLst>
                <a:path w="65" h="450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1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6"/>
            <p:cNvSpPr/>
            <p:nvPr/>
          </p:nvSpPr>
          <p:spPr>
            <a:xfrm>
              <a:off x="2328900" y="3115525"/>
              <a:ext cx="2425" cy="11250"/>
            </a:xfrm>
            <a:custGeom>
              <a:avLst/>
              <a:gdLst/>
              <a:ahLst/>
              <a:cxnLst/>
              <a:rect l="l" t="t" r="r" b="b"/>
              <a:pathLst>
                <a:path w="97" h="450" extrusionOk="0">
                  <a:moveTo>
                    <a:pt x="33" y="1"/>
                  </a:moveTo>
                  <a:lnTo>
                    <a:pt x="1" y="33"/>
                  </a:ln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97" y="449"/>
                    <a:pt x="97" y="417"/>
                  </a:cubicBezTo>
                  <a:lnTo>
                    <a:pt x="97" y="33"/>
                  </a:lnTo>
                  <a:cubicBezTo>
                    <a:pt x="97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6"/>
            <p:cNvSpPr/>
            <p:nvPr/>
          </p:nvSpPr>
          <p:spPr>
            <a:xfrm>
              <a:off x="2343300" y="31107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lnTo>
                    <a:pt x="1" y="33"/>
                  </a:ln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6"/>
            <p:cNvSpPr/>
            <p:nvPr/>
          </p:nvSpPr>
          <p:spPr>
            <a:xfrm>
              <a:off x="2355325" y="31043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6"/>
            <p:cNvSpPr/>
            <p:nvPr/>
          </p:nvSpPr>
          <p:spPr>
            <a:xfrm>
              <a:off x="2366525" y="30971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6"/>
            <p:cNvSpPr/>
            <p:nvPr/>
          </p:nvSpPr>
          <p:spPr>
            <a:xfrm>
              <a:off x="2220075" y="30867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lnTo>
                    <a:pt x="1" y="33"/>
                  </a:ln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6"/>
            <p:cNvSpPr/>
            <p:nvPr/>
          </p:nvSpPr>
          <p:spPr>
            <a:xfrm>
              <a:off x="2283300" y="3117925"/>
              <a:ext cx="1625" cy="11250"/>
            </a:xfrm>
            <a:custGeom>
              <a:avLst/>
              <a:gdLst/>
              <a:ahLst/>
              <a:cxnLst/>
              <a:rect l="l" t="t" r="r" b="b"/>
              <a:pathLst>
                <a:path w="65" h="450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6"/>
            <p:cNvSpPr/>
            <p:nvPr/>
          </p:nvSpPr>
          <p:spPr>
            <a:xfrm>
              <a:off x="2267300" y="3115525"/>
              <a:ext cx="2425" cy="11250"/>
            </a:xfrm>
            <a:custGeom>
              <a:avLst/>
              <a:gdLst/>
              <a:ahLst/>
              <a:cxnLst/>
              <a:rect l="l" t="t" r="r" b="b"/>
              <a:pathLst>
                <a:path w="97" h="450" extrusionOk="0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96" y="449"/>
                    <a:pt x="96" y="417"/>
                  </a:cubicBezTo>
                  <a:lnTo>
                    <a:pt x="96" y="33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6"/>
            <p:cNvSpPr/>
            <p:nvPr/>
          </p:nvSpPr>
          <p:spPr>
            <a:xfrm>
              <a:off x="2253700" y="31107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6"/>
            <p:cNvSpPr/>
            <p:nvPr/>
          </p:nvSpPr>
          <p:spPr>
            <a:xfrm>
              <a:off x="2241700" y="31043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6"/>
            <p:cNvSpPr/>
            <p:nvPr/>
          </p:nvSpPr>
          <p:spPr>
            <a:xfrm>
              <a:off x="2230500" y="30971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6"/>
            <p:cNvSpPr/>
            <p:nvPr/>
          </p:nvSpPr>
          <p:spPr>
            <a:xfrm>
              <a:off x="2256100" y="3035525"/>
              <a:ext cx="88025" cy="51225"/>
            </a:xfrm>
            <a:custGeom>
              <a:avLst/>
              <a:gdLst/>
              <a:ahLst/>
              <a:cxnLst/>
              <a:rect l="l" t="t" r="r" b="b"/>
              <a:pathLst>
                <a:path w="3521" h="2049" extrusionOk="0">
                  <a:moveTo>
                    <a:pt x="768" y="0"/>
                  </a:moveTo>
                  <a:lnTo>
                    <a:pt x="512" y="160"/>
                  </a:lnTo>
                  <a:lnTo>
                    <a:pt x="896" y="384"/>
                  </a:lnTo>
                  <a:cubicBezTo>
                    <a:pt x="864" y="384"/>
                    <a:pt x="800" y="416"/>
                    <a:pt x="768" y="448"/>
                  </a:cubicBezTo>
                  <a:cubicBezTo>
                    <a:pt x="736" y="480"/>
                    <a:pt x="672" y="480"/>
                    <a:pt x="640" y="512"/>
                  </a:cubicBezTo>
                  <a:lnTo>
                    <a:pt x="256" y="288"/>
                  </a:lnTo>
                  <a:lnTo>
                    <a:pt x="0" y="448"/>
                  </a:lnTo>
                  <a:lnTo>
                    <a:pt x="448" y="704"/>
                  </a:lnTo>
                  <a:cubicBezTo>
                    <a:pt x="160" y="1057"/>
                    <a:pt x="288" y="1473"/>
                    <a:pt x="768" y="1761"/>
                  </a:cubicBezTo>
                  <a:cubicBezTo>
                    <a:pt x="1056" y="1921"/>
                    <a:pt x="1441" y="2017"/>
                    <a:pt x="1825" y="2049"/>
                  </a:cubicBezTo>
                  <a:lnTo>
                    <a:pt x="1825" y="1793"/>
                  </a:lnTo>
                  <a:cubicBezTo>
                    <a:pt x="1569" y="1761"/>
                    <a:pt x="1280" y="1697"/>
                    <a:pt x="1088" y="1569"/>
                  </a:cubicBezTo>
                  <a:cubicBezTo>
                    <a:pt x="768" y="1409"/>
                    <a:pt x="672" y="1121"/>
                    <a:pt x="800" y="897"/>
                  </a:cubicBezTo>
                  <a:lnTo>
                    <a:pt x="800" y="897"/>
                  </a:lnTo>
                  <a:lnTo>
                    <a:pt x="1537" y="1313"/>
                  </a:lnTo>
                  <a:lnTo>
                    <a:pt x="1793" y="1185"/>
                  </a:lnTo>
                  <a:lnTo>
                    <a:pt x="960" y="704"/>
                  </a:lnTo>
                  <a:cubicBezTo>
                    <a:pt x="992" y="672"/>
                    <a:pt x="1024" y="640"/>
                    <a:pt x="1088" y="640"/>
                  </a:cubicBezTo>
                  <a:cubicBezTo>
                    <a:pt x="1120" y="608"/>
                    <a:pt x="1184" y="576"/>
                    <a:pt x="1216" y="544"/>
                  </a:cubicBezTo>
                  <a:lnTo>
                    <a:pt x="2049" y="1025"/>
                  </a:lnTo>
                  <a:lnTo>
                    <a:pt x="2273" y="897"/>
                  </a:lnTo>
                  <a:lnTo>
                    <a:pt x="1537" y="448"/>
                  </a:lnTo>
                  <a:cubicBezTo>
                    <a:pt x="1641" y="432"/>
                    <a:pt x="1747" y="424"/>
                    <a:pt x="1852" y="424"/>
                  </a:cubicBezTo>
                  <a:cubicBezTo>
                    <a:pt x="2169" y="424"/>
                    <a:pt x="2481" y="496"/>
                    <a:pt x="2721" y="640"/>
                  </a:cubicBezTo>
                  <a:cubicBezTo>
                    <a:pt x="2945" y="736"/>
                    <a:pt x="3041" y="897"/>
                    <a:pt x="3073" y="1057"/>
                  </a:cubicBezTo>
                  <a:lnTo>
                    <a:pt x="3521" y="1057"/>
                  </a:lnTo>
                  <a:cubicBezTo>
                    <a:pt x="3489" y="832"/>
                    <a:pt x="3329" y="608"/>
                    <a:pt x="3041" y="448"/>
                  </a:cubicBezTo>
                  <a:cubicBezTo>
                    <a:pt x="2712" y="263"/>
                    <a:pt x="2290" y="171"/>
                    <a:pt x="1877" y="171"/>
                  </a:cubicBezTo>
                  <a:cubicBezTo>
                    <a:pt x="1648" y="171"/>
                    <a:pt x="1422" y="199"/>
                    <a:pt x="1216" y="256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6"/>
            <p:cNvSpPr/>
            <p:nvPr/>
          </p:nvSpPr>
          <p:spPr>
            <a:xfrm>
              <a:off x="2255300" y="3034125"/>
              <a:ext cx="89625" cy="53425"/>
            </a:xfrm>
            <a:custGeom>
              <a:avLst/>
              <a:gdLst/>
              <a:ahLst/>
              <a:cxnLst/>
              <a:rect l="l" t="t" r="r" b="b"/>
              <a:pathLst>
                <a:path w="3585" h="2137" extrusionOk="0">
                  <a:moveTo>
                    <a:pt x="768" y="88"/>
                  </a:moveTo>
                  <a:lnTo>
                    <a:pt x="1216" y="344"/>
                  </a:lnTo>
                  <a:lnTo>
                    <a:pt x="1248" y="344"/>
                  </a:lnTo>
                  <a:cubicBezTo>
                    <a:pt x="1466" y="287"/>
                    <a:pt x="1699" y="259"/>
                    <a:pt x="1930" y="259"/>
                  </a:cubicBezTo>
                  <a:cubicBezTo>
                    <a:pt x="2346" y="259"/>
                    <a:pt x="2753" y="351"/>
                    <a:pt x="3041" y="536"/>
                  </a:cubicBezTo>
                  <a:cubicBezTo>
                    <a:pt x="3297" y="696"/>
                    <a:pt x="3457" y="888"/>
                    <a:pt x="3521" y="1081"/>
                  </a:cubicBezTo>
                  <a:lnTo>
                    <a:pt x="3137" y="1081"/>
                  </a:lnTo>
                  <a:cubicBezTo>
                    <a:pt x="3105" y="920"/>
                    <a:pt x="2977" y="760"/>
                    <a:pt x="2785" y="664"/>
                  </a:cubicBezTo>
                  <a:cubicBezTo>
                    <a:pt x="2545" y="520"/>
                    <a:pt x="2215" y="448"/>
                    <a:pt x="1889" y="448"/>
                  </a:cubicBezTo>
                  <a:cubicBezTo>
                    <a:pt x="1781" y="448"/>
                    <a:pt x="1673" y="456"/>
                    <a:pt x="1569" y="472"/>
                  </a:cubicBezTo>
                  <a:lnTo>
                    <a:pt x="1537" y="504"/>
                  </a:lnTo>
                  <a:cubicBezTo>
                    <a:pt x="1537" y="536"/>
                    <a:pt x="1537" y="536"/>
                    <a:pt x="1569" y="536"/>
                  </a:cubicBezTo>
                  <a:lnTo>
                    <a:pt x="2241" y="953"/>
                  </a:lnTo>
                  <a:lnTo>
                    <a:pt x="2049" y="1049"/>
                  </a:lnTo>
                  <a:lnTo>
                    <a:pt x="1248" y="600"/>
                  </a:lnTo>
                  <a:cubicBezTo>
                    <a:pt x="1248" y="568"/>
                    <a:pt x="1248" y="568"/>
                    <a:pt x="1216" y="568"/>
                  </a:cubicBezTo>
                  <a:cubicBezTo>
                    <a:pt x="1184" y="600"/>
                    <a:pt x="1120" y="632"/>
                    <a:pt x="1088" y="664"/>
                  </a:cubicBezTo>
                  <a:cubicBezTo>
                    <a:pt x="1056" y="664"/>
                    <a:pt x="992" y="696"/>
                    <a:pt x="960" y="728"/>
                  </a:cubicBezTo>
                  <a:lnTo>
                    <a:pt x="960" y="760"/>
                  </a:lnTo>
                  <a:lnTo>
                    <a:pt x="960" y="792"/>
                  </a:lnTo>
                  <a:lnTo>
                    <a:pt x="1729" y="1241"/>
                  </a:lnTo>
                  <a:lnTo>
                    <a:pt x="1537" y="1337"/>
                  </a:lnTo>
                  <a:lnTo>
                    <a:pt x="832" y="920"/>
                  </a:lnTo>
                  <a:lnTo>
                    <a:pt x="800" y="920"/>
                  </a:lnTo>
                  <a:lnTo>
                    <a:pt x="768" y="953"/>
                  </a:lnTo>
                  <a:cubicBezTo>
                    <a:pt x="640" y="1209"/>
                    <a:pt x="768" y="1465"/>
                    <a:pt x="1088" y="1657"/>
                  </a:cubicBezTo>
                  <a:cubicBezTo>
                    <a:pt x="1280" y="1785"/>
                    <a:pt x="1537" y="1849"/>
                    <a:pt x="1793" y="1881"/>
                  </a:cubicBezTo>
                  <a:lnTo>
                    <a:pt x="1793" y="2073"/>
                  </a:lnTo>
                  <a:cubicBezTo>
                    <a:pt x="1441" y="2041"/>
                    <a:pt x="1056" y="1945"/>
                    <a:pt x="800" y="1785"/>
                  </a:cubicBezTo>
                  <a:cubicBezTo>
                    <a:pt x="544" y="1657"/>
                    <a:pt x="384" y="1465"/>
                    <a:pt x="352" y="1241"/>
                  </a:cubicBezTo>
                  <a:cubicBezTo>
                    <a:pt x="320" y="1081"/>
                    <a:pt x="384" y="920"/>
                    <a:pt x="480" y="792"/>
                  </a:cubicBezTo>
                  <a:lnTo>
                    <a:pt x="512" y="760"/>
                  </a:lnTo>
                  <a:cubicBezTo>
                    <a:pt x="512" y="728"/>
                    <a:pt x="480" y="728"/>
                    <a:pt x="480" y="728"/>
                  </a:cubicBezTo>
                  <a:lnTo>
                    <a:pt x="96" y="504"/>
                  </a:lnTo>
                  <a:lnTo>
                    <a:pt x="256" y="408"/>
                  </a:lnTo>
                  <a:lnTo>
                    <a:pt x="640" y="600"/>
                  </a:lnTo>
                  <a:cubicBezTo>
                    <a:pt x="640" y="616"/>
                    <a:pt x="648" y="624"/>
                    <a:pt x="656" y="624"/>
                  </a:cubicBezTo>
                  <a:cubicBezTo>
                    <a:pt x="664" y="624"/>
                    <a:pt x="672" y="616"/>
                    <a:pt x="672" y="600"/>
                  </a:cubicBezTo>
                  <a:cubicBezTo>
                    <a:pt x="704" y="568"/>
                    <a:pt x="768" y="568"/>
                    <a:pt x="800" y="536"/>
                  </a:cubicBezTo>
                  <a:cubicBezTo>
                    <a:pt x="832" y="504"/>
                    <a:pt x="896" y="472"/>
                    <a:pt x="928" y="472"/>
                  </a:cubicBezTo>
                  <a:lnTo>
                    <a:pt x="960" y="440"/>
                  </a:lnTo>
                  <a:cubicBezTo>
                    <a:pt x="960" y="408"/>
                    <a:pt x="960" y="408"/>
                    <a:pt x="928" y="408"/>
                  </a:cubicBezTo>
                  <a:lnTo>
                    <a:pt x="608" y="216"/>
                  </a:lnTo>
                  <a:lnTo>
                    <a:pt x="768" y="88"/>
                  </a:lnTo>
                  <a:close/>
                  <a:moveTo>
                    <a:pt x="772" y="0"/>
                  </a:moveTo>
                  <a:cubicBezTo>
                    <a:pt x="768" y="0"/>
                    <a:pt x="768" y="8"/>
                    <a:pt x="768" y="24"/>
                  </a:cubicBezTo>
                  <a:lnTo>
                    <a:pt x="512" y="152"/>
                  </a:lnTo>
                  <a:cubicBezTo>
                    <a:pt x="512" y="184"/>
                    <a:pt x="480" y="184"/>
                    <a:pt x="480" y="184"/>
                  </a:cubicBezTo>
                  <a:cubicBezTo>
                    <a:pt x="480" y="216"/>
                    <a:pt x="480" y="216"/>
                    <a:pt x="512" y="216"/>
                  </a:cubicBezTo>
                  <a:lnTo>
                    <a:pt x="832" y="408"/>
                  </a:lnTo>
                  <a:lnTo>
                    <a:pt x="768" y="472"/>
                  </a:lnTo>
                  <a:cubicBezTo>
                    <a:pt x="736" y="472"/>
                    <a:pt x="704" y="504"/>
                    <a:pt x="672" y="536"/>
                  </a:cubicBezTo>
                  <a:lnTo>
                    <a:pt x="288" y="312"/>
                  </a:lnTo>
                  <a:lnTo>
                    <a:pt x="256" y="312"/>
                  </a:lnTo>
                  <a:lnTo>
                    <a:pt x="0" y="472"/>
                  </a:lnTo>
                  <a:lnTo>
                    <a:pt x="0" y="504"/>
                  </a:lnTo>
                  <a:lnTo>
                    <a:pt x="0" y="536"/>
                  </a:lnTo>
                  <a:lnTo>
                    <a:pt x="416" y="760"/>
                  </a:lnTo>
                  <a:cubicBezTo>
                    <a:pt x="288" y="920"/>
                    <a:pt x="256" y="1081"/>
                    <a:pt x="288" y="1273"/>
                  </a:cubicBezTo>
                  <a:cubicBezTo>
                    <a:pt x="320" y="1497"/>
                    <a:pt x="512" y="1689"/>
                    <a:pt x="768" y="1849"/>
                  </a:cubicBezTo>
                  <a:cubicBezTo>
                    <a:pt x="1056" y="2009"/>
                    <a:pt x="1441" y="2105"/>
                    <a:pt x="1857" y="2137"/>
                  </a:cubicBezTo>
                  <a:lnTo>
                    <a:pt x="1889" y="2105"/>
                  </a:lnTo>
                  <a:lnTo>
                    <a:pt x="1889" y="1817"/>
                  </a:lnTo>
                  <a:lnTo>
                    <a:pt x="1857" y="1785"/>
                  </a:lnTo>
                  <a:cubicBezTo>
                    <a:pt x="1569" y="1785"/>
                    <a:pt x="1312" y="1721"/>
                    <a:pt x="1120" y="1593"/>
                  </a:cubicBezTo>
                  <a:cubicBezTo>
                    <a:pt x="864" y="1433"/>
                    <a:pt x="736" y="1209"/>
                    <a:pt x="832" y="1017"/>
                  </a:cubicBezTo>
                  <a:lnTo>
                    <a:pt x="832" y="1017"/>
                  </a:lnTo>
                  <a:lnTo>
                    <a:pt x="1537" y="1401"/>
                  </a:lnTo>
                  <a:lnTo>
                    <a:pt x="1569" y="1401"/>
                  </a:lnTo>
                  <a:lnTo>
                    <a:pt x="1825" y="1273"/>
                  </a:lnTo>
                  <a:lnTo>
                    <a:pt x="1825" y="1241"/>
                  </a:lnTo>
                  <a:lnTo>
                    <a:pt x="1825" y="1209"/>
                  </a:lnTo>
                  <a:lnTo>
                    <a:pt x="1056" y="760"/>
                  </a:lnTo>
                  <a:cubicBezTo>
                    <a:pt x="1056" y="728"/>
                    <a:pt x="1088" y="728"/>
                    <a:pt x="1120" y="696"/>
                  </a:cubicBezTo>
                  <a:cubicBezTo>
                    <a:pt x="1152" y="696"/>
                    <a:pt x="1184" y="664"/>
                    <a:pt x="1216" y="632"/>
                  </a:cubicBezTo>
                  <a:lnTo>
                    <a:pt x="2049" y="1113"/>
                  </a:lnTo>
                  <a:lnTo>
                    <a:pt x="2081" y="1113"/>
                  </a:lnTo>
                  <a:lnTo>
                    <a:pt x="2337" y="953"/>
                  </a:lnTo>
                  <a:lnTo>
                    <a:pt x="2337" y="920"/>
                  </a:lnTo>
                  <a:lnTo>
                    <a:pt x="2337" y="888"/>
                  </a:lnTo>
                  <a:lnTo>
                    <a:pt x="1665" y="536"/>
                  </a:lnTo>
                  <a:cubicBezTo>
                    <a:pt x="1764" y="520"/>
                    <a:pt x="1865" y="512"/>
                    <a:pt x="1965" y="512"/>
                  </a:cubicBezTo>
                  <a:cubicBezTo>
                    <a:pt x="2253" y="512"/>
                    <a:pt x="2531" y="578"/>
                    <a:pt x="2721" y="696"/>
                  </a:cubicBezTo>
                  <a:cubicBezTo>
                    <a:pt x="2913" y="792"/>
                    <a:pt x="3041" y="953"/>
                    <a:pt x="3041" y="1113"/>
                  </a:cubicBezTo>
                  <a:cubicBezTo>
                    <a:pt x="3073" y="1113"/>
                    <a:pt x="3073" y="1145"/>
                    <a:pt x="3105" y="1145"/>
                  </a:cubicBezTo>
                  <a:lnTo>
                    <a:pt x="3553" y="1145"/>
                  </a:lnTo>
                  <a:lnTo>
                    <a:pt x="3553" y="1113"/>
                  </a:lnTo>
                  <a:cubicBezTo>
                    <a:pt x="3585" y="1113"/>
                    <a:pt x="3585" y="1113"/>
                    <a:pt x="3585" y="1081"/>
                  </a:cubicBezTo>
                  <a:cubicBezTo>
                    <a:pt x="3553" y="856"/>
                    <a:pt x="3361" y="632"/>
                    <a:pt x="3073" y="440"/>
                  </a:cubicBezTo>
                  <a:cubicBezTo>
                    <a:pt x="2767" y="277"/>
                    <a:pt x="2357" y="179"/>
                    <a:pt x="1934" y="179"/>
                  </a:cubicBezTo>
                  <a:cubicBezTo>
                    <a:pt x="1693" y="179"/>
                    <a:pt x="1449" y="211"/>
                    <a:pt x="1216" y="280"/>
                  </a:cubicBezTo>
                  <a:lnTo>
                    <a:pt x="800" y="24"/>
                  </a:lnTo>
                  <a:cubicBezTo>
                    <a:pt x="784" y="8"/>
                    <a:pt x="776" y="0"/>
                    <a:pt x="77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6"/>
            <p:cNvSpPr/>
            <p:nvPr/>
          </p:nvSpPr>
          <p:spPr>
            <a:xfrm>
              <a:off x="2228900" y="3033125"/>
              <a:ext cx="173650" cy="76025"/>
            </a:xfrm>
            <a:custGeom>
              <a:avLst/>
              <a:gdLst/>
              <a:ahLst/>
              <a:cxnLst/>
              <a:rect l="l" t="t" r="r" b="b"/>
              <a:pathLst>
                <a:path w="6946" h="3041" extrusionOk="0">
                  <a:moveTo>
                    <a:pt x="0" y="0"/>
                  </a:moveTo>
                  <a:lnTo>
                    <a:pt x="0" y="1057"/>
                  </a:lnTo>
                  <a:cubicBezTo>
                    <a:pt x="0" y="1569"/>
                    <a:pt x="352" y="2081"/>
                    <a:pt x="1024" y="2465"/>
                  </a:cubicBezTo>
                  <a:cubicBezTo>
                    <a:pt x="1184" y="2561"/>
                    <a:pt x="1344" y="2625"/>
                    <a:pt x="1536" y="2721"/>
                  </a:cubicBezTo>
                  <a:cubicBezTo>
                    <a:pt x="1664" y="2753"/>
                    <a:pt x="1792" y="2817"/>
                    <a:pt x="1952" y="2849"/>
                  </a:cubicBezTo>
                  <a:cubicBezTo>
                    <a:pt x="2080" y="2881"/>
                    <a:pt x="2176" y="2913"/>
                    <a:pt x="2304" y="2945"/>
                  </a:cubicBezTo>
                  <a:cubicBezTo>
                    <a:pt x="2433" y="2945"/>
                    <a:pt x="2529" y="2977"/>
                    <a:pt x="2657" y="3009"/>
                  </a:cubicBezTo>
                  <a:cubicBezTo>
                    <a:pt x="2753" y="3009"/>
                    <a:pt x="2881" y="3009"/>
                    <a:pt x="2977" y="3041"/>
                  </a:cubicBezTo>
                  <a:lnTo>
                    <a:pt x="4065" y="3041"/>
                  </a:lnTo>
                  <a:cubicBezTo>
                    <a:pt x="4225" y="3009"/>
                    <a:pt x="4353" y="2977"/>
                    <a:pt x="4513" y="2977"/>
                  </a:cubicBezTo>
                  <a:cubicBezTo>
                    <a:pt x="4737" y="2913"/>
                    <a:pt x="4961" y="2881"/>
                    <a:pt x="5153" y="2817"/>
                  </a:cubicBezTo>
                  <a:cubicBezTo>
                    <a:pt x="5441" y="2721"/>
                    <a:pt x="5697" y="2593"/>
                    <a:pt x="5921" y="2465"/>
                  </a:cubicBezTo>
                  <a:cubicBezTo>
                    <a:pt x="5953" y="2465"/>
                    <a:pt x="5953" y="2465"/>
                    <a:pt x="5953" y="2433"/>
                  </a:cubicBezTo>
                  <a:cubicBezTo>
                    <a:pt x="6145" y="2337"/>
                    <a:pt x="6273" y="2241"/>
                    <a:pt x="6401" y="2113"/>
                  </a:cubicBezTo>
                  <a:cubicBezTo>
                    <a:pt x="6497" y="2049"/>
                    <a:pt x="6561" y="1985"/>
                    <a:pt x="6625" y="1889"/>
                  </a:cubicBezTo>
                  <a:cubicBezTo>
                    <a:pt x="6657" y="1825"/>
                    <a:pt x="6721" y="1761"/>
                    <a:pt x="6753" y="1697"/>
                  </a:cubicBezTo>
                  <a:cubicBezTo>
                    <a:pt x="6785" y="1633"/>
                    <a:pt x="6817" y="1537"/>
                    <a:pt x="6849" y="1473"/>
                  </a:cubicBezTo>
                  <a:cubicBezTo>
                    <a:pt x="6881" y="1409"/>
                    <a:pt x="6881" y="1345"/>
                    <a:pt x="6913" y="1281"/>
                  </a:cubicBezTo>
                  <a:cubicBezTo>
                    <a:pt x="6913" y="1217"/>
                    <a:pt x="6913" y="1153"/>
                    <a:pt x="6945" y="1089"/>
                  </a:cubicBezTo>
                  <a:lnTo>
                    <a:pt x="6945" y="1057"/>
                  </a:lnTo>
                  <a:lnTo>
                    <a:pt x="6945" y="64"/>
                  </a:lnTo>
                  <a:cubicBezTo>
                    <a:pt x="6945" y="128"/>
                    <a:pt x="6913" y="192"/>
                    <a:pt x="6913" y="256"/>
                  </a:cubicBezTo>
                  <a:cubicBezTo>
                    <a:pt x="6913" y="320"/>
                    <a:pt x="6881" y="384"/>
                    <a:pt x="6849" y="448"/>
                  </a:cubicBezTo>
                  <a:cubicBezTo>
                    <a:pt x="6817" y="512"/>
                    <a:pt x="6785" y="576"/>
                    <a:pt x="6753" y="640"/>
                  </a:cubicBezTo>
                  <a:cubicBezTo>
                    <a:pt x="6721" y="704"/>
                    <a:pt x="6689" y="800"/>
                    <a:pt x="6625" y="864"/>
                  </a:cubicBezTo>
                  <a:cubicBezTo>
                    <a:pt x="6561" y="928"/>
                    <a:pt x="6497" y="1025"/>
                    <a:pt x="6401" y="1089"/>
                  </a:cubicBezTo>
                  <a:cubicBezTo>
                    <a:pt x="6273" y="1217"/>
                    <a:pt x="6145" y="1313"/>
                    <a:pt x="5985" y="1409"/>
                  </a:cubicBezTo>
                  <a:cubicBezTo>
                    <a:pt x="5953" y="1409"/>
                    <a:pt x="5953" y="1441"/>
                    <a:pt x="5921" y="1441"/>
                  </a:cubicBezTo>
                  <a:cubicBezTo>
                    <a:pt x="5697" y="1569"/>
                    <a:pt x="5441" y="1665"/>
                    <a:pt x="5153" y="1761"/>
                  </a:cubicBezTo>
                  <a:cubicBezTo>
                    <a:pt x="4961" y="1825"/>
                    <a:pt x="4737" y="1889"/>
                    <a:pt x="4513" y="1921"/>
                  </a:cubicBezTo>
                  <a:cubicBezTo>
                    <a:pt x="4353" y="1953"/>
                    <a:pt x="4225" y="1985"/>
                    <a:pt x="4065" y="1985"/>
                  </a:cubicBezTo>
                  <a:cubicBezTo>
                    <a:pt x="3937" y="2017"/>
                    <a:pt x="3809" y="2017"/>
                    <a:pt x="3681" y="2017"/>
                  </a:cubicBezTo>
                  <a:lnTo>
                    <a:pt x="3329" y="2017"/>
                  </a:lnTo>
                  <a:cubicBezTo>
                    <a:pt x="3233" y="2017"/>
                    <a:pt x="3105" y="2017"/>
                    <a:pt x="3009" y="1985"/>
                  </a:cubicBezTo>
                  <a:cubicBezTo>
                    <a:pt x="2881" y="1985"/>
                    <a:pt x="2785" y="1985"/>
                    <a:pt x="2657" y="1953"/>
                  </a:cubicBezTo>
                  <a:cubicBezTo>
                    <a:pt x="2529" y="1953"/>
                    <a:pt x="2433" y="1921"/>
                    <a:pt x="2304" y="1889"/>
                  </a:cubicBezTo>
                  <a:cubicBezTo>
                    <a:pt x="2176" y="1889"/>
                    <a:pt x="2080" y="1857"/>
                    <a:pt x="1952" y="1825"/>
                  </a:cubicBezTo>
                  <a:cubicBezTo>
                    <a:pt x="1824" y="1761"/>
                    <a:pt x="1664" y="1729"/>
                    <a:pt x="1536" y="1665"/>
                  </a:cubicBezTo>
                  <a:cubicBezTo>
                    <a:pt x="1344" y="1601"/>
                    <a:pt x="1184" y="1537"/>
                    <a:pt x="1024" y="1441"/>
                  </a:cubicBezTo>
                  <a:cubicBezTo>
                    <a:pt x="352" y="1025"/>
                    <a:pt x="0" y="512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6"/>
            <p:cNvSpPr/>
            <p:nvPr/>
          </p:nvSpPr>
          <p:spPr>
            <a:xfrm>
              <a:off x="2228100" y="3032325"/>
              <a:ext cx="175250" cy="78425"/>
            </a:xfrm>
            <a:custGeom>
              <a:avLst/>
              <a:gdLst/>
              <a:ahLst/>
              <a:cxnLst/>
              <a:rect l="l" t="t" r="r" b="b"/>
              <a:pathLst>
                <a:path w="7010" h="3137" extrusionOk="0">
                  <a:moveTo>
                    <a:pt x="96" y="448"/>
                  </a:moveTo>
                  <a:cubicBezTo>
                    <a:pt x="224" y="832"/>
                    <a:pt x="544" y="1217"/>
                    <a:pt x="1056" y="1505"/>
                  </a:cubicBezTo>
                  <a:cubicBezTo>
                    <a:pt x="1216" y="1569"/>
                    <a:pt x="1376" y="1665"/>
                    <a:pt x="1536" y="1729"/>
                  </a:cubicBezTo>
                  <a:cubicBezTo>
                    <a:pt x="1696" y="1793"/>
                    <a:pt x="1824" y="1825"/>
                    <a:pt x="1984" y="1889"/>
                  </a:cubicBezTo>
                  <a:cubicBezTo>
                    <a:pt x="2080" y="1921"/>
                    <a:pt x="2208" y="1953"/>
                    <a:pt x="2336" y="1953"/>
                  </a:cubicBezTo>
                  <a:cubicBezTo>
                    <a:pt x="2465" y="1985"/>
                    <a:pt x="2561" y="2017"/>
                    <a:pt x="2689" y="2017"/>
                  </a:cubicBezTo>
                  <a:cubicBezTo>
                    <a:pt x="2785" y="2049"/>
                    <a:pt x="2913" y="2049"/>
                    <a:pt x="3009" y="2049"/>
                  </a:cubicBezTo>
                  <a:cubicBezTo>
                    <a:pt x="3137" y="2081"/>
                    <a:pt x="3265" y="2081"/>
                    <a:pt x="3361" y="2081"/>
                  </a:cubicBezTo>
                  <a:lnTo>
                    <a:pt x="3713" y="2081"/>
                  </a:lnTo>
                  <a:cubicBezTo>
                    <a:pt x="3841" y="2081"/>
                    <a:pt x="3969" y="2081"/>
                    <a:pt x="4097" y="2049"/>
                  </a:cubicBezTo>
                  <a:cubicBezTo>
                    <a:pt x="4257" y="2049"/>
                    <a:pt x="4417" y="2017"/>
                    <a:pt x="4545" y="1985"/>
                  </a:cubicBezTo>
                  <a:cubicBezTo>
                    <a:pt x="4769" y="1953"/>
                    <a:pt x="4993" y="1889"/>
                    <a:pt x="5217" y="1825"/>
                  </a:cubicBezTo>
                  <a:cubicBezTo>
                    <a:pt x="5473" y="1729"/>
                    <a:pt x="5761" y="1633"/>
                    <a:pt x="5985" y="1505"/>
                  </a:cubicBezTo>
                  <a:lnTo>
                    <a:pt x="6017" y="1473"/>
                  </a:lnTo>
                  <a:cubicBezTo>
                    <a:pt x="6177" y="1377"/>
                    <a:pt x="6337" y="1249"/>
                    <a:pt x="6465" y="1153"/>
                  </a:cubicBezTo>
                  <a:cubicBezTo>
                    <a:pt x="6561" y="1057"/>
                    <a:pt x="6625" y="992"/>
                    <a:pt x="6689" y="896"/>
                  </a:cubicBezTo>
                  <a:cubicBezTo>
                    <a:pt x="6753" y="832"/>
                    <a:pt x="6785" y="768"/>
                    <a:pt x="6817" y="704"/>
                  </a:cubicBezTo>
                  <a:cubicBezTo>
                    <a:pt x="6881" y="640"/>
                    <a:pt x="6913" y="576"/>
                    <a:pt x="6913" y="512"/>
                  </a:cubicBezTo>
                  <a:cubicBezTo>
                    <a:pt x="6913" y="480"/>
                    <a:pt x="6913" y="480"/>
                    <a:pt x="6945" y="480"/>
                  </a:cubicBezTo>
                  <a:lnTo>
                    <a:pt x="6945" y="1089"/>
                  </a:lnTo>
                  <a:lnTo>
                    <a:pt x="6945" y="1121"/>
                  </a:lnTo>
                  <a:cubicBezTo>
                    <a:pt x="6913" y="1185"/>
                    <a:pt x="6913" y="1249"/>
                    <a:pt x="6913" y="1313"/>
                  </a:cubicBezTo>
                  <a:cubicBezTo>
                    <a:pt x="6881" y="1377"/>
                    <a:pt x="6881" y="1441"/>
                    <a:pt x="6849" y="1505"/>
                  </a:cubicBezTo>
                  <a:lnTo>
                    <a:pt x="6753" y="1697"/>
                  </a:lnTo>
                  <a:cubicBezTo>
                    <a:pt x="6721" y="1761"/>
                    <a:pt x="6689" y="1825"/>
                    <a:pt x="6625" y="1889"/>
                  </a:cubicBezTo>
                  <a:cubicBezTo>
                    <a:pt x="6561" y="1985"/>
                    <a:pt x="6497" y="2049"/>
                    <a:pt x="6401" y="2113"/>
                  </a:cubicBezTo>
                  <a:cubicBezTo>
                    <a:pt x="6305" y="2241"/>
                    <a:pt x="6145" y="2337"/>
                    <a:pt x="5985" y="2433"/>
                  </a:cubicBezTo>
                  <a:lnTo>
                    <a:pt x="5953" y="2465"/>
                  </a:lnTo>
                  <a:cubicBezTo>
                    <a:pt x="5729" y="2593"/>
                    <a:pt x="5473" y="2721"/>
                    <a:pt x="5185" y="2817"/>
                  </a:cubicBezTo>
                  <a:cubicBezTo>
                    <a:pt x="4993" y="2881"/>
                    <a:pt x="4769" y="2913"/>
                    <a:pt x="4545" y="2977"/>
                  </a:cubicBezTo>
                  <a:cubicBezTo>
                    <a:pt x="4385" y="2977"/>
                    <a:pt x="4257" y="3009"/>
                    <a:pt x="4097" y="3009"/>
                  </a:cubicBezTo>
                  <a:cubicBezTo>
                    <a:pt x="3969" y="3041"/>
                    <a:pt x="3841" y="3041"/>
                    <a:pt x="3713" y="3041"/>
                  </a:cubicBezTo>
                  <a:lnTo>
                    <a:pt x="3041" y="3041"/>
                  </a:lnTo>
                  <a:cubicBezTo>
                    <a:pt x="2913" y="3009"/>
                    <a:pt x="2817" y="3009"/>
                    <a:pt x="2689" y="2977"/>
                  </a:cubicBezTo>
                  <a:cubicBezTo>
                    <a:pt x="2593" y="2977"/>
                    <a:pt x="2465" y="2945"/>
                    <a:pt x="2368" y="2945"/>
                  </a:cubicBezTo>
                  <a:lnTo>
                    <a:pt x="1984" y="2849"/>
                  </a:lnTo>
                  <a:cubicBezTo>
                    <a:pt x="1856" y="2817"/>
                    <a:pt x="1728" y="2753"/>
                    <a:pt x="1600" y="2689"/>
                  </a:cubicBezTo>
                  <a:cubicBezTo>
                    <a:pt x="1408" y="2625"/>
                    <a:pt x="1248" y="2561"/>
                    <a:pt x="1088" y="2465"/>
                  </a:cubicBezTo>
                  <a:cubicBezTo>
                    <a:pt x="448" y="2081"/>
                    <a:pt x="96" y="1601"/>
                    <a:pt x="96" y="1057"/>
                  </a:cubicBezTo>
                  <a:lnTo>
                    <a:pt x="96" y="448"/>
                  </a:lnTo>
                  <a:close/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1089"/>
                  </a:lnTo>
                  <a:cubicBezTo>
                    <a:pt x="0" y="1633"/>
                    <a:pt x="384" y="2145"/>
                    <a:pt x="1056" y="2529"/>
                  </a:cubicBezTo>
                  <a:cubicBezTo>
                    <a:pt x="1216" y="2625"/>
                    <a:pt x="1376" y="2689"/>
                    <a:pt x="1536" y="2753"/>
                  </a:cubicBezTo>
                  <a:cubicBezTo>
                    <a:pt x="1696" y="2817"/>
                    <a:pt x="1824" y="2881"/>
                    <a:pt x="1984" y="2913"/>
                  </a:cubicBezTo>
                  <a:cubicBezTo>
                    <a:pt x="2080" y="2945"/>
                    <a:pt x="2208" y="2977"/>
                    <a:pt x="2336" y="3009"/>
                  </a:cubicBezTo>
                  <a:cubicBezTo>
                    <a:pt x="2465" y="3041"/>
                    <a:pt x="2561" y="3041"/>
                    <a:pt x="2689" y="3073"/>
                  </a:cubicBezTo>
                  <a:cubicBezTo>
                    <a:pt x="2785" y="3073"/>
                    <a:pt x="2913" y="3105"/>
                    <a:pt x="3041" y="3105"/>
                  </a:cubicBezTo>
                  <a:lnTo>
                    <a:pt x="3521" y="3105"/>
                  </a:lnTo>
                  <a:cubicBezTo>
                    <a:pt x="3585" y="3105"/>
                    <a:pt x="3649" y="3105"/>
                    <a:pt x="3713" y="3137"/>
                  </a:cubicBezTo>
                  <a:cubicBezTo>
                    <a:pt x="3841" y="3105"/>
                    <a:pt x="3969" y="3105"/>
                    <a:pt x="4097" y="3105"/>
                  </a:cubicBezTo>
                  <a:cubicBezTo>
                    <a:pt x="4257" y="3073"/>
                    <a:pt x="4385" y="3073"/>
                    <a:pt x="4545" y="3041"/>
                  </a:cubicBezTo>
                  <a:cubicBezTo>
                    <a:pt x="4769" y="3009"/>
                    <a:pt x="4993" y="2945"/>
                    <a:pt x="5217" y="2881"/>
                  </a:cubicBezTo>
                  <a:cubicBezTo>
                    <a:pt x="5473" y="2785"/>
                    <a:pt x="5729" y="2657"/>
                    <a:pt x="5953" y="2529"/>
                  </a:cubicBezTo>
                  <a:lnTo>
                    <a:pt x="6017" y="2529"/>
                  </a:lnTo>
                  <a:cubicBezTo>
                    <a:pt x="6177" y="2401"/>
                    <a:pt x="6337" y="2305"/>
                    <a:pt x="6465" y="2177"/>
                  </a:cubicBezTo>
                  <a:cubicBezTo>
                    <a:pt x="6529" y="2113"/>
                    <a:pt x="6625" y="2017"/>
                    <a:pt x="6689" y="1953"/>
                  </a:cubicBezTo>
                  <a:cubicBezTo>
                    <a:pt x="6721" y="1889"/>
                    <a:pt x="6785" y="1825"/>
                    <a:pt x="6817" y="1729"/>
                  </a:cubicBezTo>
                  <a:cubicBezTo>
                    <a:pt x="6849" y="1665"/>
                    <a:pt x="6881" y="1601"/>
                    <a:pt x="6913" y="1537"/>
                  </a:cubicBezTo>
                  <a:cubicBezTo>
                    <a:pt x="6945" y="1473"/>
                    <a:pt x="6977" y="1409"/>
                    <a:pt x="6977" y="1345"/>
                  </a:cubicBezTo>
                  <a:cubicBezTo>
                    <a:pt x="6977" y="1281"/>
                    <a:pt x="7009" y="1217"/>
                    <a:pt x="7009" y="1121"/>
                  </a:cubicBezTo>
                  <a:lnTo>
                    <a:pt x="7009" y="1089"/>
                  </a:lnTo>
                  <a:lnTo>
                    <a:pt x="7009" y="64"/>
                  </a:lnTo>
                  <a:cubicBezTo>
                    <a:pt x="7009" y="32"/>
                    <a:pt x="6977" y="32"/>
                    <a:pt x="6977" y="32"/>
                  </a:cubicBezTo>
                  <a:cubicBezTo>
                    <a:pt x="6945" y="32"/>
                    <a:pt x="6913" y="32"/>
                    <a:pt x="6913" y="64"/>
                  </a:cubicBezTo>
                  <a:lnTo>
                    <a:pt x="6913" y="96"/>
                  </a:lnTo>
                  <a:lnTo>
                    <a:pt x="6913" y="288"/>
                  </a:lnTo>
                  <a:cubicBezTo>
                    <a:pt x="6881" y="352"/>
                    <a:pt x="6881" y="416"/>
                    <a:pt x="6849" y="480"/>
                  </a:cubicBezTo>
                  <a:cubicBezTo>
                    <a:pt x="6817" y="544"/>
                    <a:pt x="6785" y="608"/>
                    <a:pt x="6753" y="672"/>
                  </a:cubicBezTo>
                  <a:cubicBezTo>
                    <a:pt x="6721" y="736"/>
                    <a:pt x="6689" y="800"/>
                    <a:pt x="6625" y="864"/>
                  </a:cubicBezTo>
                  <a:cubicBezTo>
                    <a:pt x="6561" y="928"/>
                    <a:pt x="6497" y="1025"/>
                    <a:pt x="6401" y="1089"/>
                  </a:cubicBezTo>
                  <a:cubicBezTo>
                    <a:pt x="6305" y="1217"/>
                    <a:pt x="6145" y="1313"/>
                    <a:pt x="5985" y="1409"/>
                  </a:cubicBezTo>
                  <a:lnTo>
                    <a:pt x="5953" y="1441"/>
                  </a:lnTo>
                  <a:cubicBezTo>
                    <a:pt x="5729" y="1569"/>
                    <a:pt x="5473" y="1697"/>
                    <a:pt x="5185" y="1761"/>
                  </a:cubicBezTo>
                  <a:cubicBezTo>
                    <a:pt x="4993" y="1825"/>
                    <a:pt x="4769" y="1889"/>
                    <a:pt x="4545" y="1921"/>
                  </a:cubicBezTo>
                  <a:cubicBezTo>
                    <a:pt x="4385" y="1953"/>
                    <a:pt x="4257" y="1985"/>
                    <a:pt x="4097" y="1985"/>
                  </a:cubicBezTo>
                  <a:cubicBezTo>
                    <a:pt x="3969" y="2017"/>
                    <a:pt x="3841" y="2017"/>
                    <a:pt x="3713" y="2017"/>
                  </a:cubicBezTo>
                  <a:lnTo>
                    <a:pt x="3361" y="2017"/>
                  </a:lnTo>
                  <a:cubicBezTo>
                    <a:pt x="3265" y="2017"/>
                    <a:pt x="3137" y="2017"/>
                    <a:pt x="3041" y="1985"/>
                  </a:cubicBezTo>
                  <a:cubicBezTo>
                    <a:pt x="2913" y="1985"/>
                    <a:pt x="2817" y="1985"/>
                    <a:pt x="2689" y="1953"/>
                  </a:cubicBezTo>
                  <a:cubicBezTo>
                    <a:pt x="2593" y="1953"/>
                    <a:pt x="2465" y="1921"/>
                    <a:pt x="2368" y="1889"/>
                  </a:cubicBezTo>
                  <a:cubicBezTo>
                    <a:pt x="2240" y="1889"/>
                    <a:pt x="2112" y="1857"/>
                    <a:pt x="1984" y="1825"/>
                  </a:cubicBezTo>
                  <a:cubicBezTo>
                    <a:pt x="1856" y="1761"/>
                    <a:pt x="1728" y="1729"/>
                    <a:pt x="1600" y="1665"/>
                  </a:cubicBezTo>
                  <a:cubicBezTo>
                    <a:pt x="1408" y="1601"/>
                    <a:pt x="1248" y="1537"/>
                    <a:pt x="1088" y="1441"/>
                  </a:cubicBezTo>
                  <a:cubicBezTo>
                    <a:pt x="448" y="1057"/>
                    <a:pt x="96" y="576"/>
                    <a:pt x="96" y="32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6"/>
            <p:cNvSpPr/>
            <p:nvPr/>
          </p:nvSpPr>
          <p:spPr>
            <a:xfrm>
              <a:off x="2220875" y="2983500"/>
              <a:ext cx="189675" cy="100050"/>
            </a:xfrm>
            <a:custGeom>
              <a:avLst/>
              <a:gdLst/>
              <a:ahLst/>
              <a:cxnLst/>
              <a:rect l="l" t="t" r="r" b="b"/>
              <a:pathLst>
                <a:path w="7587" h="4002" extrusionOk="0">
                  <a:moveTo>
                    <a:pt x="3782" y="1"/>
                  </a:moveTo>
                  <a:cubicBezTo>
                    <a:pt x="2898" y="1"/>
                    <a:pt x="2017" y="193"/>
                    <a:pt x="1345" y="577"/>
                  </a:cubicBezTo>
                  <a:cubicBezTo>
                    <a:pt x="1" y="1377"/>
                    <a:pt x="1" y="2625"/>
                    <a:pt x="1377" y="3426"/>
                  </a:cubicBezTo>
                  <a:cubicBezTo>
                    <a:pt x="2049" y="3810"/>
                    <a:pt x="2930" y="4002"/>
                    <a:pt x="3810" y="4002"/>
                  </a:cubicBezTo>
                  <a:cubicBezTo>
                    <a:pt x="4690" y="4002"/>
                    <a:pt x="5570" y="3810"/>
                    <a:pt x="6242" y="3426"/>
                  </a:cubicBezTo>
                  <a:cubicBezTo>
                    <a:pt x="7586" y="2625"/>
                    <a:pt x="7586" y="1377"/>
                    <a:pt x="6242" y="577"/>
                  </a:cubicBezTo>
                  <a:cubicBezTo>
                    <a:pt x="5554" y="193"/>
                    <a:pt x="4666" y="1"/>
                    <a:pt x="378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6"/>
            <p:cNvSpPr/>
            <p:nvPr/>
          </p:nvSpPr>
          <p:spPr>
            <a:xfrm>
              <a:off x="2228900" y="2982700"/>
              <a:ext cx="174450" cy="101650"/>
            </a:xfrm>
            <a:custGeom>
              <a:avLst/>
              <a:gdLst/>
              <a:ahLst/>
              <a:cxnLst/>
              <a:rect l="l" t="t" r="r" b="b"/>
              <a:pathLst>
                <a:path w="6978" h="4066" extrusionOk="0">
                  <a:moveTo>
                    <a:pt x="3457" y="65"/>
                  </a:moveTo>
                  <a:cubicBezTo>
                    <a:pt x="4353" y="65"/>
                    <a:pt x="5217" y="257"/>
                    <a:pt x="5889" y="641"/>
                  </a:cubicBezTo>
                  <a:cubicBezTo>
                    <a:pt x="6529" y="1025"/>
                    <a:pt x="6881" y="1505"/>
                    <a:pt x="6881" y="2017"/>
                  </a:cubicBezTo>
                  <a:cubicBezTo>
                    <a:pt x="6881" y="2561"/>
                    <a:pt x="6529" y="3042"/>
                    <a:pt x="5921" y="3394"/>
                  </a:cubicBezTo>
                  <a:cubicBezTo>
                    <a:pt x="5249" y="3794"/>
                    <a:pt x="4369" y="3994"/>
                    <a:pt x="3489" y="3994"/>
                  </a:cubicBezTo>
                  <a:cubicBezTo>
                    <a:pt x="2609" y="3994"/>
                    <a:pt x="1728" y="3794"/>
                    <a:pt x="1056" y="3394"/>
                  </a:cubicBezTo>
                  <a:cubicBezTo>
                    <a:pt x="416" y="3042"/>
                    <a:pt x="64" y="2529"/>
                    <a:pt x="64" y="2017"/>
                  </a:cubicBezTo>
                  <a:cubicBezTo>
                    <a:pt x="64" y="1505"/>
                    <a:pt x="416" y="1025"/>
                    <a:pt x="1056" y="641"/>
                  </a:cubicBezTo>
                  <a:cubicBezTo>
                    <a:pt x="1696" y="257"/>
                    <a:pt x="2593" y="65"/>
                    <a:pt x="3457" y="65"/>
                  </a:cubicBezTo>
                  <a:close/>
                  <a:moveTo>
                    <a:pt x="3473" y="1"/>
                  </a:moveTo>
                  <a:cubicBezTo>
                    <a:pt x="2585" y="1"/>
                    <a:pt x="1696" y="193"/>
                    <a:pt x="1024" y="577"/>
                  </a:cubicBezTo>
                  <a:cubicBezTo>
                    <a:pt x="352" y="961"/>
                    <a:pt x="0" y="1473"/>
                    <a:pt x="0" y="2017"/>
                  </a:cubicBezTo>
                  <a:cubicBezTo>
                    <a:pt x="0" y="2593"/>
                    <a:pt x="352" y="3106"/>
                    <a:pt x="1024" y="3490"/>
                  </a:cubicBezTo>
                  <a:cubicBezTo>
                    <a:pt x="1696" y="3874"/>
                    <a:pt x="2593" y="4066"/>
                    <a:pt x="3489" y="4066"/>
                  </a:cubicBezTo>
                  <a:cubicBezTo>
                    <a:pt x="4385" y="4066"/>
                    <a:pt x="5281" y="3874"/>
                    <a:pt x="5953" y="3490"/>
                  </a:cubicBezTo>
                  <a:cubicBezTo>
                    <a:pt x="6625" y="3106"/>
                    <a:pt x="6977" y="2593"/>
                    <a:pt x="6977" y="2049"/>
                  </a:cubicBezTo>
                  <a:cubicBezTo>
                    <a:pt x="6977" y="1473"/>
                    <a:pt x="6593" y="961"/>
                    <a:pt x="5921" y="577"/>
                  </a:cubicBezTo>
                  <a:cubicBezTo>
                    <a:pt x="5249" y="193"/>
                    <a:pt x="4361" y="1"/>
                    <a:pt x="34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6"/>
            <p:cNvSpPr/>
            <p:nvPr/>
          </p:nvSpPr>
          <p:spPr>
            <a:xfrm>
              <a:off x="2241700" y="2994525"/>
              <a:ext cx="148850" cy="78025"/>
            </a:xfrm>
            <a:custGeom>
              <a:avLst/>
              <a:gdLst/>
              <a:ahLst/>
              <a:cxnLst/>
              <a:rect l="l" t="t" r="r" b="b"/>
              <a:pathLst>
                <a:path w="5954" h="3121" extrusionOk="0">
                  <a:moveTo>
                    <a:pt x="2961" y="0"/>
                  </a:moveTo>
                  <a:cubicBezTo>
                    <a:pt x="2273" y="0"/>
                    <a:pt x="1584" y="152"/>
                    <a:pt x="1056" y="456"/>
                  </a:cubicBezTo>
                  <a:cubicBezTo>
                    <a:pt x="0" y="1064"/>
                    <a:pt x="0" y="2056"/>
                    <a:pt x="1056" y="2665"/>
                  </a:cubicBezTo>
                  <a:cubicBezTo>
                    <a:pt x="1584" y="2969"/>
                    <a:pt x="2281" y="3121"/>
                    <a:pt x="2977" y="3121"/>
                  </a:cubicBezTo>
                  <a:cubicBezTo>
                    <a:pt x="3673" y="3121"/>
                    <a:pt x="4369" y="2969"/>
                    <a:pt x="4897" y="2665"/>
                  </a:cubicBezTo>
                  <a:cubicBezTo>
                    <a:pt x="5953" y="2056"/>
                    <a:pt x="5921" y="1064"/>
                    <a:pt x="4865" y="456"/>
                  </a:cubicBezTo>
                  <a:cubicBezTo>
                    <a:pt x="4337" y="152"/>
                    <a:pt x="3649" y="0"/>
                    <a:pt x="296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6"/>
            <p:cNvSpPr/>
            <p:nvPr/>
          </p:nvSpPr>
          <p:spPr>
            <a:xfrm>
              <a:off x="2247300" y="2993125"/>
              <a:ext cx="136850" cy="80025"/>
            </a:xfrm>
            <a:custGeom>
              <a:avLst/>
              <a:gdLst/>
              <a:ahLst/>
              <a:cxnLst/>
              <a:rect l="l" t="t" r="r" b="b"/>
              <a:pathLst>
                <a:path w="5474" h="3201" extrusionOk="0">
                  <a:moveTo>
                    <a:pt x="2721" y="96"/>
                  </a:moveTo>
                  <a:cubicBezTo>
                    <a:pt x="3425" y="96"/>
                    <a:pt x="4097" y="224"/>
                    <a:pt x="4641" y="544"/>
                  </a:cubicBezTo>
                  <a:cubicBezTo>
                    <a:pt x="5121" y="832"/>
                    <a:pt x="5409" y="1216"/>
                    <a:pt x="5409" y="1600"/>
                  </a:cubicBezTo>
                  <a:cubicBezTo>
                    <a:pt x="5409" y="2016"/>
                    <a:pt x="5153" y="2400"/>
                    <a:pt x="4641" y="2689"/>
                  </a:cubicBezTo>
                  <a:cubicBezTo>
                    <a:pt x="4129" y="2993"/>
                    <a:pt x="3441" y="3145"/>
                    <a:pt x="2753" y="3145"/>
                  </a:cubicBezTo>
                  <a:cubicBezTo>
                    <a:pt x="2065" y="3145"/>
                    <a:pt x="1376" y="2993"/>
                    <a:pt x="864" y="2689"/>
                  </a:cubicBezTo>
                  <a:cubicBezTo>
                    <a:pt x="352" y="2400"/>
                    <a:pt x="64" y="2016"/>
                    <a:pt x="64" y="1600"/>
                  </a:cubicBezTo>
                  <a:cubicBezTo>
                    <a:pt x="64" y="1184"/>
                    <a:pt x="352" y="832"/>
                    <a:pt x="832" y="544"/>
                  </a:cubicBezTo>
                  <a:cubicBezTo>
                    <a:pt x="1376" y="224"/>
                    <a:pt x="2049" y="96"/>
                    <a:pt x="2721" y="96"/>
                  </a:cubicBezTo>
                  <a:close/>
                  <a:moveTo>
                    <a:pt x="2725" y="0"/>
                  </a:moveTo>
                  <a:cubicBezTo>
                    <a:pt x="2025" y="0"/>
                    <a:pt x="1328" y="160"/>
                    <a:pt x="800" y="480"/>
                  </a:cubicBezTo>
                  <a:cubicBezTo>
                    <a:pt x="288" y="768"/>
                    <a:pt x="0" y="1184"/>
                    <a:pt x="0" y="1600"/>
                  </a:cubicBezTo>
                  <a:cubicBezTo>
                    <a:pt x="0" y="2048"/>
                    <a:pt x="288" y="2432"/>
                    <a:pt x="832" y="2753"/>
                  </a:cubicBezTo>
                  <a:cubicBezTo>
                    <a:pt x="1344" y="3073"/>
                    <a:pt x="2049" y="3201"/>
                    <a:pt x="2753" y="3201"/>
                  </a:cubicBezTo>
                  <a:cubicBezTo>
                    <a:pt x="3457" y="3201"/>
                    <a:pt x="4161" y="3073"/>
                    <a:pt x="4673" y="2753"/>
                  </a:cubicBezTo>
                  <a:cubicBezTo>
                    <a:pt x="5185" y="2432"/>
                    <a:pt x="5473" y="2048"/>
                    <a:pt x="5473" y="1600"/>
                  </a:cubicBezTo>
                  <a:cubicBezTo>
                    <a:pt x="5473" y="1184"/>
                    <a:pt x="5185" y="768"/>
                    <a:pt x="4673" y="480"/>
                  </a:cubicBezTo>
                  <a:cubicBezTo>
                    <a:pt x="4129" y="160"/>
                    <a:pt x="3425" y="0"/>
                    <a:pt x="272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6"/>
            <p:cNvSpPr/>
            <p:nvPr/>
          </p:nvSpPr>
          <p:spPr>
            <a:xfrm>
              <a:off x="2393725" y="3059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lnTo>
                    <a:pt x="64" y="417"/>
                  </a:ln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6"/>
            <p:cNvSpPr/>
            <p:nvPr/>
          </p:nvSpPr>
          <p:spPr>
            <a:xfrm>
              <a:off x="2315300" y="3091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lnTo>
                    <a:pt x="1" y="33"/>
                  </a:lnTo>
                  <a:lnTo>
                    <a:pt x="1" y="417"/>
                  </a:lnTo>
                  <a:cubicBezTo>
                    <a:pt x="1" y="449"/>
                    <a:pt x="33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6"/>
            <p:cNvSpPr/>
            <p:nvPr/>
          </p:nvSpPr>
          <p:spPr>
            <a:xfrm>
              <a:off x="2330500" y="30907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6"/>
            <p:cNvSpPr/>
            <p:nvPr/>
          </p:nvSpPr>
          <p:spPr>
            <a:xfrm>
              <a:off x="2345700" y="30883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417"/>
                  </a:lnTo>
                  <a:cubicBezTo>
                    <a:pt x="1" y="449"/>
                    <a:pt x="33" y="449"/>
                    <a:pt x="65" y="449"/>
                  </a:cubicBezTo>
                  <a:cubicBezTo>
                    <a:pt x="65" y="449"/>
                    <a:pt x="97" y="449"/>
                    <a:pt x="97" y="417"/>
                  </a:cubicBezTo>
                  <a:lnTo>
                    <a:pt x="97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6"/>
            <p:cNvSpPr/>
            <p:nvPr/>
          </p:nvSpPr>
          <p:spPr>
            <a:xfrm>
              <a:off x="2360125" y="3083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6"/>
            <p:cNvSpPr/>
            <p:nvPr/>
          </p:nvSpPr>
          <p:spPr>
            <a:xfrm>
              <a:off x="2372125" y="30771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6"/>
            <p:cNvSpPr/>
            <p:nvPr/>
          </p:nvSpPr>
          <p:spPr>
            <a:xfrm>
              <a:off x="2383325" y="30691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lnTo>
                    <a:pt x="0" y="33"/>
                  </a:lnTo>
                  <a:lnTo>
                    <a:pt x="0" y="417"/>
                  </a:lnTo>
                  <a:cubicBezTo>
                    <a:pt x="0" y="449"/>
                    <a:pt x="32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6"/>
            <p:cNvSpPr/>
            <p:nvPr/>
          </p:nvSpPr>
          <p:spPr>
            <a:xfrm>
              <a:off x="2236900" y="3059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417"/>
                  </a:lnTo>
                  <a:lnTo>
                    <a:pt x="32" y="449"/>
                  </a:lnTo>
                  <a:cubicBezTo>
                    <a:pt x="64" y="449"/>
                    <a:pt x="64" y="417"/>
                    <a:pt x="64" y="417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6"/>
            <p:cNvSpPr/>
            <p:nvPr/>
          </p:nvSpPr>
          <p:spPr>
            <a:xfrm>
              <a:off x="2300100" y="30907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17"/>
                    <a:pt x="65" y="417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6"/>
            <p:cNvSpPr/>
            <p:nvPr/>
          </p:nvSpPr>
          <p:spPr>
            <a:xfrm>
              <a:off x="2284100" y="3088325"/>
              <a:ext cx="2425" cy="11225"/>
            </a:xfrm>
            <a:custGeom>
              <a:avLst/>
              <a:gdLst/>
              <a:ahLst/>
              <a:cxnLst/>
              <a:rect l="l" t="t" r="r" b="b"/>
              <a:pathLst>
                <a:path w="97" h="449" extrusionOk="0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32" y="449"/>
                    <a:pt x="64" y="449"/>
                  </a:cubicBezTo>
                  <a:cubicBezTo>
                    <a:pt x="64" y="449"/>
                    <a:pt x="96" y="449"/>
                    <a:pt x="96" y="417"/>
                  </a:cubicBez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6"/>
            <p:cNvSpPr/>
            <p:nvPr/>
          </p:nvSpPr>
          <p:spPr>
            <a:xfrm>
              <a:off x="2270500" y="30835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lnTo>
                    <a:pt x="64" y="417"/>
                  </a:ln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6"/>
            <p:cNvSpPr/>
            <p:nvPr/>
          </p:nvSpPr>
          <p:spPr>
            <a:xfrm>
              <a:off x="2258500" y="30771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417"/>
                  </a:lnTo>
                  <a:cubicBezTo>
                    <a:pt x="0" y="417"/>
                    <a:pt x="0" y="449"/>
                    <a:pt x="32" y="449"/>
                  </a:cubicBezTo>
                  <a:lnTo>
                    <a:pt x="64" y="417"/>
                  </a:ln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6"/>
            <p:cNvSpPr/>
            <p:nvPr/>
          </p:nvSpPr>
          <p:spPr>
            <a:xfrm>
              <a:off x="2247300" y="3069125"/>
              <a:ext cx="1625" cy="11225"/>
            </a:xfrm>
            <a:custGeom>
              <a:avLst/>
              <a:gdLst/>
              <a:ahLst/>
              <a:cxnLst/>
              <a:rect l="l" t="t" r="r" b="b"/>
              <a:pathLst>
                <a:path w="65" h="449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417"/>
                  </a:lnTo>
                  <a:cubicBezTo>
                    <a:pt x="0" y="449"/>
                    <a:pt x="0" y="449"/>
                    <a:pt x="32" y="449"/>
                  </a:cubicBezTo>
                  <a:cubicBezTo>
                    <a:pt x="64" y="449"/>
                    <a:pt x="64" y="449"/>
                    <a:pt x="64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6"/>
            <p:cNvSpPr/>
            <p:nvPr/>
          </p:nvSpPr>
          <p:spPr>
            <a:xfrm>
              <a:off x="2272900" y="3008325"/>
              <a:ext cx="88050" cy="50425"/>
            </a:xfrm>
            <a:custGeom>
              <a:avLst/>
              <a:gdLst/>
              <a:ahLst/>
              <a:cxnLst/>
              <a:rect l="l" t="t" r="r" b="b"/>
              <a:pathLst>
                <a:path w="3522" h="2017" extrusionOk="0">
                  <a:moveTo>
                    <a:pt x="769" y="0"/>
                  </a:moveTo>
                  <a:lnTo>
                    <a:pt x="512" y="128"/>
                  </a:lnTo>
                  <a:lnTo>
                    <a:pt x="897" y="352"/>
                  </a:lnTo>
                  <a:cubicBezTo>
                    <a:pt x="865" y="384"/>
                    <a:pt x="801" y="416"/>
                    <a:pt x="769" y="416"/>
                  </a:cubicBezTo>
                  <a:cubicBezTo>
                    <a:pt x="705" y="448"/>
                    <a:pt x="673" y="480"/>
                    <a:pt x="641" y="512"/>
                  </a:cubicBezTo>
                  <a:lnTo>
                    <a:pt x="256" y="288"/>
                  </a:lnTo>
                  <a:lnTo>
                    <a:pt x="0" y="416"/>
                  </a:lnTo>
                  <a:lnTo>
                    <a:pt x="448" y="704"/>
                  </a:lnTo>
                  <a:cubicBezTo>
                    <a:pt x="160" y="1024"/>
                    <a:pt x="256" y="1472"/>
                    <a:pt x="769" y="1760"/>
                  </a:cubicBezTo>
                  <a:cubicBezTo>
                    <a:pt x="1057" y="1920"/>
                    <a:pt x="1441" y="2017"/>
                    <a:pt x="1825" y="2017"/>
                  </a:cubicBezTo>
                  <a:lnTo>
                    <a:pt x="1825" y="1760"/>
                  </a:lnTo>
                  <a:cubicBezTo>
                    <a:pt x="1537" y="1760"/>
                    <a:pt x="1281" y="1696"/>
                    <a:pt x="1089" y="1568"/>
                  </a:cubicBezTo>
                  <a:cubicBezTo>
                    <a:pt x="769" y="1376"/>
                    <a:pt x="673" y="1120"/>
                    <a:pt x="801" y="896"/>
                  </a:cubicBezTo>
                  <a:lnTo>
                    <a:pt x="801" y="896"/>
                  </a:lnTo>
                  <a:lnTo>
                    <a:pt x="1537" y="1312"/>
                  </a:lnTo>
                  <a:lnTo>
                    <a:pt x="1793" y="1152"/>
                  </a:lnTo>
                  <a:lnTo>
                    <a:pt x="961" y="704"/>
                  </a:lnTo>
                  <a:cubicBezTo>
                    <a:pt x="993" y="672"/>
                    <a:pt x="1025" y="640"/>
                    <a:pt x="1089" y="608"/>
                  </a:cubicBezTo>
                  <a:cubicBezTo>
                    <a:pt x="1121" y="576"/>
                    <a:pt x="1153" y="576"/>
                    <a:pt x="1217" y="544"/>
                  </a:cubicBezTo>
                  <a:lnTo>
                    <a:pt x="2017" y="1024"/>
                  </a:lnTo>
                  <a:lnTo>
                    <a:pt x="2273" y="864"/>
                  </a:lnTo>
                  <a:lnTo>
                    <a:pt x="1537" y="448"/>
                  </a:lnTo>
                  <a:cubicBezTo>
                    <a:pt x="1663" y="429"/>
                    <a:pt x="1792" y="418"/>
                    <a:pt x="1919" y="418"/>
                  </a:cubicBezTo>
                  <a:cubicBezTo>
                    <a:pt x="2212" y="418"/>
                    <a:pt x="2498" y="474"/>
                    <a:pt x="2721" y="608"/>
                  </a:cubicBezTo>
                  <a:cubicBezTo>
                    <a:pt x="2913" y="736"/>
                    <a:pt x="3041" y="896"/>
                    <a:pt x="3073" y="1056"/>
                  </a:cubicBezTo>
                  <a:lnTo>
                    <a:pt x="3521" y="1056"/>
                  </a:lnTo>
                  <a:cubicBezTo>
                    <a:pt x="3489" y="832"/>
                    <a:pt x="3329" y="608"/>
                    <a:pt x="3041" y="416"/>
                  </a:cubicBezTo>
                  <a:cubicBezTo>
                    <a:pt x="2729" y="241"/>
                    <a:pt x="2334" y="160"/>
                    <a:pt x="1943" y="160"/>
                  </a:cubicBezTo>
                  <a:cubicBezTo>
                    <a:pt x="1692" y="160"/>
                    <a:pt x="1442" y="194"/>
                    <a:pt x="1217" y="256"/>
                  </a:cubicBezTo>
                  <a:lnTo>
                    <a:pt x="76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6"/>
            <p:cNvSpPr/>
            <p:nvPr/>
          </p:nvSpPr>
          <p:spPr>
            <a:xfrm>
              <a:off x="2272100" y="3006725"/>
              <a:ext cx="89650" cy="53625"/>
            </a:xfrm>
            <a:custGeom>
              <a:avLst/>
              <a:gdLst/>
              <a:ahLst/>
              <a:cxnLst/>
              <a:rect l="l" t="t" r="r" b="b"/>
              <a:pathLst>
                <a:path w="3586" h="2145" extrusionOk="0">
                  <a:moveTo>
                    <a:pt x="801" y="96"/>
                  </a:moveTo>
                  <a:lnTo>
                    <a:pt x="1217" y="352"/>
                  </a:lnTo>
                  <a:lnTo>
                    <a:pt x="1249" y="352"/>
                  </a:lnTo>
                  <a:cubicBezTo>
                    <a:pt x="1466" y="295"/>
                    <a:pt x="1699" y="266"/>
                    <a:pt x="1932" y="266"/>
                  </a:cubicBezTo>
                  <a:cubicBezTo>
                    <a:pt x="2350" y="266"/>
                    <a:pt x="2764" y="359"/>
                    <a:pt x="3073" y="544"/>
                  </a:cubicBezTo>
                  <a:cubicBezTo>
                    <a:pt x="3329" y="672"/>
                    <a:pt x="3489" y="864"/>
                    <a:pt x="3521" y="1088"/>
                  </a:cubicBezTo>
                  <a:lnTo>
                    <a:pt x="3137" y="1088"/>
                  </a:lnTo>
                  <a:cubicBezTo>
                    <a:pt x="3105" y="928"/>
                    <a:pt x="2977" y="768"/>
                    <a:pt x="2785" y="640"/>
                  </a:cubicBezTo>
                  <a:cubicBezTo>
                    <a:pt x="2548" y="522"/>
                    <a:pt x="2222" y="456"/>
                    <a:pt x="1900" y="456"/>
                  </a:cubicBezTo>
                  <a:cubicBezTo>
                    <a:pt x="1788" y="456"/>
                    <a:pt x="1676" y="464"/>
                    <a:pt x="1569" y="480"/>
                  </a:cubicBezTo>
                  <a:cubicBezTo>
                    <a:pt x="1569" y="480"/>
                    <a:pt x="1537" y="480"/>
                    <a:pt x="1537" y="512"/>
                  </a:cubicBezTo>
                  <a:cubicBezTo>
                    <a:pt x="1537" y="512"/>
                    <a:pt x="1537" y="544"/>
                    <a:pt x="1569" y="544"/>
                  </a:cubicBezTo>
                  <a:lnTo>
                    <a:pt x="2241" y="928"/>
                  </a:lnTo>
                  <a:lnTo>
                    <a:pt x="2049" y="1056"/>
                  </a:lnTo>
                  <a:lnTo>
                    <a:pt x="1249" y="576"/>
                  </a:lnTo>
                  <a:lnTo>
                    <a:pt x="1217" y="576"/>
                  </a:lnTo>
                  <a:cubicBezTo>
                    <a:pt x="1185" y="608"/>
                    <a:pt x="1121" y="608"/>
                    <a:pt x="1089" y="640"/>
                  </a:cubicBezTo>
                  <a:cubicBezTo>
                    <a:pt x="1057" y="672"/>
                    <a:pt x="993" y="704"/>
                    <a:pt x="961" y="736"/>
                  </a:cubicBezTo>
                  <a:lnTo>
                    <a:pt x="961" y="768"/>
                  </a:lnTo>
                  <a:lnTo>
                    <a:pt x="961" y="800"/>
                  </a:lnTo>
                  <a:lnTo>
                    <a:pt x="1729" y="1216"/>
                  </a:lnTo>
                  <a:lnTo>
                    <a:pt x="1537" y="1344"/>
                  </a:lnTo>
                  <a:lnTo>
                    <a:pt x="833" y="928"/>
                  </a:lnTo>
                  <a:lnTo>
                    <a:pt x="801" y="928"/>
                  </a:lnTo>
                  <a:cubicBezTo>
                    <a:pt x="640" y="1184"/>
                    <a:pt x="769" y="1472"/>
                    <a:pt x="1089" y="1664"/>
                  </a:cubicBezTo>
                  <a:cubicBezTo>
                    <a:pt x="1281" y="1760"/>
                    <a:pt x="1537" y="1856"/>
                    <a:pt x="1825" y="1856"/>
                  </a:cubicBezTo>
                  <a:lnTo>
                    <a:pt x="1825" y="2049"/>
                  </a:lnTo>
                  <a:cubicBezTo>
                    <a:pt x="1441" y="2049"/>
                    <a:pt x="1089" y="1952"/>
                    <a:pt x="801" y="1792"/>
                  </a:cubicBezTo>
                  <a:cubicBezTo>
                    <a:pt x="544" y="1632"/>
                    <a:pt x="384" y="1440"/>
                    <a:pt x="352" y="1248"/>
                  </a:cubicBezTo>
                  <a:cubicBezTo>
                    <a:pt x="320" y="1088"/>
                    <a:pt x="384" y="928"/>
                    <a:pt x="512" y="768"/>
                  </a:cubicBezTo>
                  <a:lnTo>
                    <a:pt x="512" y="736"/>
                  </a:lnTo>
                  <a:lnTo>
                    <a:pt x="480" y="736"/>
                  </a:lnTo>
                  <a:lnTo>
                    <a:pt x="96" y="480"/>
                  </a:lnTo>
                  <a:lnTo>
                    <a:pt x="288" y="384"/>
                  </a:lnTo>
                  <a:lnTo>
                    <a:pt x="640" y="608"/>
                  </a:lnTo>
                  <a:lnTo>
                    <a:pt x="673" y="608"/>
                  </a:lnTo>
                  <a:cubicBezTo>
                    <a:pt x="737" y="576"/>
                    <a:pt x="769" y="544"/>
                    <a:pt x="801" y="544"/>
                  </a:cubicBezTo>
                  <a:cubicBezTo>
                    <a:pt x="833" y="512"/>
                    <a:pt x="897" y="480"/>
                    <a:pt x="929" y="448"/>
                  </a:cubicBezTo>
                  <a:cubicBezTo>
                    <a:pt x="961" y="448"/>
                    <a:pt x="961" y="448"/>
                    <a:pt x="961" y="416"/>
                  </a:cubicBezTo>
                  <a:lnTo>
                    <a:pt x="929" y="384"/>
                  </a:lnTo>
                  <a:lnTo>
                    <a:pt x="608" y="192"/>
                  </a:lnTo>
                  <a:lnTo>
                    <a:pt x="801" y="96"/>
                  </a:lnTo>
                  <a:close/>
                  <a:moveTo>
                    <a:pt x="769" y="0"/>
                  </a:moveTo>
                  <a:lnTo>
                    <a:pt x="512" y="160"/>
                  </a:lnTo>
                  <a:lnTo>
                    <a:pt x="480" y="192"/>
                  </a:lnTo>
                  <a:cubicBezTo>
                    <a:pt x="480" y="224"/>
                    <a:pt x="512" y="224"/>
                    <a:pt x="512" y="224"/>
                  </a:cubicBezTo>
                  <a:lnTo>
                    <a:pt x="833" y="416"/>
                  </a:lnTo>
                  <a:cubicBezTo>
                    <a:pt x="801" y="448"/>
                    <a:pt x="801" y="448"/>
                    <a:pt x="769" y="448"/>
                  </a:cubicBezTo>
                  <a:lnTo>
                    <a:pt x="673" y="544"/>
                  </a:lnTo>
                  <a:lnTo>
                    <a:pt x="288" y="320"/>
                  </a:lnTo>
                  <a:lnTo>
                    <a:pt x="256" y="320"/>
                  </a:lnTo>
                  <a:lnTo>
                    <a:pt x="0" y="480"/>
                  </a:lnTo>
                  <a:lnTo>
                    <a:pt x="0" y="512"/>
                  </a:lnTo>
                  <a:lnTo>
                    <a:pt x="0" y="544"/>
                  </a:lnTo>
                  <a:lnTo>
                    <a:pt x="416" y="768"/>
                  </a:lnTo>
                  <a:cubicBezTo>
                    <a:pt x="288" y="928"/>
                    <a:pt x="256" y="1088"/>
                    <a:pt x="288" y="1280"/>
                  </a:cubicBezTo>
                  <a:cubicBezTo>
                    <a:pt x="320" y="1504"/>
                    <a:pt x="512" y="1696"/>
                    <a:pt x="769" y="1856"/>
                  </a:cubicBezTo>
                  <a:cubicBezTo>
                    <a:pt x="1057" y="2016"/>
                    <a:pt x="1441" y="2113"/>
                    <a:pt x="1857" y="2145"/>
                  </a:cubicBezTo>
                  <a:cubicBezTo>
                    <a:pt x="1857" y="2145"/>
                    <a:pt x="1857" y="2113"/>
                    <a:pt x="1889" y="2113"/>
                  </a:cubicBezTo>
                  <a:lnTo>
                    <a:pt x="1889" y="2081"/>
                  </a:lnTo>
                  <a:lnTo>
                    <a:pt x="1889" y="1824"/>
                  </a:lnTo>
                  <a:lnTo>
                    <a:pt x="1857" y="1792"/>
                  </a:lnTo>
                  <a:cubicBezTo>
                    <a:pt x="1569" y="1792"/>
                    <a:pt x="1313" y="1728"/>
                    <a:pt x="1121" y="1600"/>
                  </a:cubicBezTo>
                  <a:cubicBezTo>
                    <a:pt x="865" y="1440"/>
                    <a:pt x="737" y="1216"/>
                    <a:pt x="833" y="992"/>
                  </a:cubicBezTo>
                  <a:lnTo>
                    <a:pt x="833" y="992"/>
                  </a:lnTo>
                  <a:lnTo>
                    <a:pt x="1537" y="1408"/>
                  </a:lnTo>
                  <a:lnTo>
                    <a:pt x="1569" y="1408"/>
                  </a:lnTo>
                  <a:lnTo>
                    <a:pt x="1825" y="1248"/>
                  </a:lnTo>
                  <a:lnTo>
                    <a:pt x="1825" y="1216"/>
                  </a:lnTo>
                  <a:lnTo>
                    <a:pt x="1825" y="1184"/>
                  </a:lnTo>
                  <a:lnTo>
                    <a:pt x="1057" y="736"/>
                  </a:lnTo>
                  <a:cubicBezTo>
                    <a:pt x="1057" y="736"/>
                    <a:pt x="1089" y="704"/>
                    <a:pt x="1121" y="704"/>
                  </a:cubicBezTo>
                  <a:cubicBezTo>
                    <a:pt x="1153" y="672"/>
                    <a:pt x="1185" y="672"/>
                    <a:pt x="1249" y="640"/>
                  </a:cubicBezTo>
                  <a:lnTo>
                    <a:pt x="2049" y="1120"/>
                  </a:lnTo>
                  <a:lnTo>
                    <a:pt x="2081" y="1120"/>
                  </a:lnTo>
                  <a:lnTo>
                    <a:pt x="2337" y="960"/>
                  </a:lnTo>
                  <a:lnTo>
                    <a:pt x="2337" y="928"/>
                  </a:lnTo>
                  <a:lnTo>
                    <a:pt x="2337" y="896"/>
                  </a:lnTo>
                  <a:lnTo>
                    <a:pt x="1665" y="512"/>
                  </a:lnTo>
                  <a:cubicBezTo>
                    <a:pt x="1729" y="507"/>
                    <a:pt x="1794" y="504"/>
                    <a:pt x="1859" y="504"/>
                  </a:cubicBezTo>
                  <a:cubicBezTo>
                    <a:pt x="2183" y="504"/>
                    <a:pt x="2508" y="571"/>
                    <a:pt x="2721" y="704"/>
                  </a:cubicBezTo>
                  <a:cubicBezTo>
                    <a:pt x="2913" y="800"/>
                    <a:pt x="3041" y="960"/>
                    <a:pt x="3073" y="1088"/>
                  </a:cubicBezTo>
                  <a:cubicBezTo>
                    <a:pt x="3073" y="1120"/>
                    <a:pt x="3073" y="1120"/>
                    <a:pt x="3105" y="1120"/>
                  </a:cubicBezTo>
                  <a:lnTo>
                    <a:pt x="3585" y="1120"/>
                  </a:lnTo>
                  <a:lnTo>
                    <a:pt x="3585" y="1088"/>
                  </a:lnTo>
                  <a:cubicBezTo>
                    <a:pt x="3553" y="864"/>
                    <a:pt x="3393" y="608"/>
                    <a:pt x="3073" y="448"/>
                  </a:cubicBezTo>
                  <a:cubicBezTo>
                    <a:pt x="2753" y="278"/>
                    <a:pt x="2319" y="178"/>
                    <a:pt x="1885" y="178"/>
                  </a:cubicBezTo>
                  <a:cubicBezTo>
                    <a:pt x="1668" y="178"/>
                    <a:pt x="1451" y="203"/>
                    <a:pt x="1249" y="256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6"/>
            <p:cNvSpPr/>
            <p:nvPr/>
          </p:nvSpPr>
          <p:spPr>
            <a:xfrm>
              <a:off x="2032050" y="2993925"/>
              <a:ext cx="156050" cy="143850"/>
            </a:xfrm>
            <a:custGeom>
              <a:avLst/>
              <a:gdLst/>
              <a:ahLst/>
              <a:cxnLst/>
              <a:rect l="l" t="t" r="r" b="b"/>
              <a:pathLst>
                <a:path w="6242" h="5754" extrusionOk="0">
                  <a:moveTo>
                    <a:pt x="5250" y="0"/>
                  </a:moveTo>
                  <a:lnTo>
                    <a:pt x="5324" y="85"/>
                  </a:lnTo>
                  <a:cubicBezTo>
                    <a:pt x="5310" y="57"/>
                    <a:pt x="5296" y="28"/>
                    <a:pt x="5282" y="0"/>
                  </a:cubicBezTo>
                  <a:close/>
                  <a:moveTo>
                    <a:pt x="5324" y="85"/>
                  </a:moveTo>
                  <a:cubicBezTo>
                    <a:pt x="5342" y="121"/>
                    <a:pt x="5360" y="156"/>
                    <a:pt x="5378" y="192"/>
                  </a:cubicBezTo>
                  <a:cubicBezTo>
                    <a:pt x="5410" y="224"/>
                    <a:pt x="5442" y="288"/>
                    <a:pt x="5474" y="352"/>
                  </a:cubicBezTo>
                  <a:cubicBezTo>
                    <a:pt x="5506" y="416"/>
                    <a:pt x="5506" y="512"/>
                    <a:pt x="5538" y="576"/>
                  </a:cubicBezTo>
                  <a:cubicBezTo>
                    <a:pt x="5538" y="640"/>
                    <a:pt x="5570" y="736"/>
                    <a:pt x="5570" y="832"/>
                  </a:cubicBezTo>
                  <a:cubicBezTo>
                    <a:pt x="5570" y="928"/>
                    <a:pt x="5570" y="1024"/>
                    <a:pt x="5538" y="1120"/>
                  </a:cubicBezTo>
                  <a:cubicBezTo>
                    <a:pt x="5538" y="1312"/>
                    <a:pt x="5474" y="1472"/>
                    <a:pt x="5442" y="1664"/>
                  </a:cubicBezTo>
                  <a:cubicBezTo>
                    <a:pt x="5410" y="1696"/>
                    <a:pt x="5410" y="1696"/>
                    <a:pt x="5410" y="1728"/>
                  </a:cubicBezTo>
                  <a:cubicBezTo>
                    <a:pt x="5314" y="1952"/>
                    <a:pt x="5218" y="2208"/>
                    <a:pt x="5058" y="2464"/>
                  </a:cubicBezTo>
                  <a:cubicBezTo>
                    <a:pt x="4929" y="2657"/>
                    <a:pt x="4801" y="2849"/>
                    <a:pt x="4673" y="3009"/>
                  </a:cubicBezTo>
                  <a:cubicBezTo>
                    <a:pt x="4577" y="3137"/>
                    <a:pt x="4481" y="3233"/>
                    <a:pt x="4385" y="3361"/>
                  </a:cubicBezTo>
                  <a:cubicBezTo>
                    <a:pt x="4289" y="3457"/>
                    <a:pt x="4193" y="3521"/>
                    <a:pt x="4097" y="3617"/>
                  </a:cubicBezTo>
                  <a:cubicBezTo>
                    <a:pt x="4001" y="3713"/>
                    <a:pt x="3937" y="3777"/>
                    <a:pt x="3841" y="3841"/>
                  </a:cubicBezTo>
                  <a:cubicBezTo>
                    <a:pt x="3745" y="3937"/>
                    <a:pt x="3649" y="4001"/>
                    <a:pt x="3553" y="4065"/>
                  </a:cubicBezTo>
                  <a:cubicBezTo>
                    <a:pt x="3489" y="4129"/>
                    <a:pt x="3393" y="4193"/>
                    <a:pt x="3297" y="4257"/>
                  </a:cubicBezTo>
                  <a:cubicBezTo>
                    <a:pt x="3201" y="4321"/>
                    <a:pt x="3105" y="4385"/>
                    <a:pt x="2977" y="4417"/>
                  </a:cubicBezTo>
                  <a:cubicBezTo>
                    <a:pt x="2881" y="4481"/>
                    <a:pt x="2753" y="4545"/>
                    <a:pt x="2657" y="4609"/>
                  </a:cubicBezTo>
                  <a:cubicBezTo>
                    <a:pt x="2529" y="4673"/>
                    <a:pt x="2369" y="4705"/>
                    <a:pt x="2241" y="4769"/>
                  </a:cubicBezTo>
                  <a:cubicBezTo>
                    <a:pt x="2049" y="4833"/>
                    <a:pt x="1889" y="4865"/>
                    <a:pt x="1697" y="4897"/>
                  </a:cubicBezTo>
                  <a:cubicBezTo>
                    <a:pt x="1497" y="4939"/>
                    <a:pt x="1310" y="4959"/>
                    <a:pt x="1137" y="4959"/>
                  </a:cubicBezTo>
                  <a:cubicBezTo>
                    <a:pt x="644" y="4959"/>
                    <a:pt x="261" y="4797"/>
                    <a:pt x="1" y="4513"/>
                  </a:cubicBezTo>
                  <a:lnTo>
                    <a:pt x="1" y="4513"/>
                  </a:lnTo>
                  <a:lnTo>
                    <a:pt x="673" y="5281"/>
                  </a:lnTo>
                  <a:cubicBezTo>
                    <a:pt x="940" y="5573"/>
                    <a:pt x="1337" y="5754"/>
                    <a:pt x="1849" y="5754"/>
                  </a:cubicBezTo>
                  <a:cubicBezTo>
                    <a:pt x="2011" y="5754"/>
                    <a:pt x="2184" y="5736"/>
                    <a:pt x="2369" y="5697"/>
                  </a:cubicBezTo>
                  <a:cubicBezTo>
                    <a:pt x="2561" y="5665"/>
                    <a:pt x="2721" y="5601"/>
                    <a:pt x="2913" y="5537"/>
                  </a:cubicBezTo>
                  <a:cubicBezTo>
                    <a:pt x="3041" y="5505"/>
                    <a:pt x="3201" y="5441"/>
                    <a:pt x="3329" y="5377"/>
                  </a:cubicBezTo>
                  <a:cubicBezTo>
                    <a:pt x="3425" y="5345"/>
                    <a:pt x="3553" y="5281"/>
                    <a:pt x="3649" y="5217"/>
                  </a:cubicBezTo>
                  <a:cubicBezTo>
                    <a:pt x="3745" y="5153"/>
                    <a:pt x="3873" y="5089"/>
                    <a:pt x="3969" y="5025"/>
                  </a:cubicBezTo>
                  <a:cubicBezTo>
                    <a:pt x="4065" y="4961"/>
                    <a:pt x="4161" y="4897"/>
                    <a:pt x="4225" y="4833"/>
                  </a:cubicBezTo>
                  <a:lnTo>
                    <a:pt x="4513" y="4641"/>
                  </a:lnTo>
                  <a:cubicBezTo>
                    <a:pt x="4609" y="4545"/>
                    <a:pt x="4673" y="4481"/>
                    <a:pt x="4769" y="4417"/>
                  </a:cubicBezTo>
                  <a:cubicBezTo>
                    <a:pt x="4865" y="4321"/>
                    <a:pt x="4962" y="4225"/>
                    <a:pt x="5058" y="4129"/>
                  </a:cubicBezTo>
                  <a:cubicBezTo>
                    <a:pt x="5154" y="4033"/>
                    <a:pt x="5250" y="3905"/>
                    <a:pt x="5346" y="3809"/>
                  </a:cubicBezTo>
                  <a:cubicBezTo>
                    <a:pt x="5474" y="3617"/>
                    <a:pt x="5602" y="3425"/>
                    <a:pt x="5730" y="3233"/>
                  </a:cubicBezTo>
                  <a:cubicBezTo>
                    <a:pt x="5890" y="3009"/>
                    <a:pt x="5986" y="2753"/>
                    <a:pt x="6082" y="2496"/>
                  </a:cubicBezTo>
                  <a:cubicBezTo>
                    <a:pt x="6082" y="2496"/>
                    <a:pt x="6082" y="2464"/>
                    <a:pt x="6114" y="2464"/>
                  </a:cubicBezTo>
                  <a:cubicBezTo>
                    <a:pt x="6146" y="2272"/>
                    <a:pt x="6210" y="2080"/>
                    <a:pt x="6210" y="1920"/>
                  </a:cubicBezTo>
                  <a:cubicBezTo>
                    <a:pt x="6242" y="1824"/>
                    <a:pt x="6242" y="1696"/>
                    <a:pt x="6242" y="1600"/>
                  </a:cubicBezTo>
                  <a:cubicBezTo>
                    <a:pt x="6242" y="1504"/>
                    <a:pt x="6210" y="1440"/>
                    <a:pt x="6210" y="1344"/>
                  </a:cubicBezTo>
                  <a:cubicBezTo>
                    <a:pt x="6178" y="1280"/>
                    <a:pt x="6178" y="1216"/>
                    <a:pt x="6146" y="1152"/>
                  </a:cubicBezTo>
                  <a:cubicBezTo>
                    <a:pt x="6114" y="1088"/>
                    <a:pt x="6082" y="1024"/>
                    <a:pt x="6050" y="960"/>
                  </a:cubicBezTo>
                  <a:cubicBezTo>
                    <a:pt x="6018" y="896"/>
                    <a:pt x="5986" y="864"/>
                    <a:pt x="5954" y="800"/>
                  </a:cubicBezTo>
                  <a:lnTo>
                    <a:pt x="5922" y="768"/>
                  </a:lnTo>
                  <a:lnTo>
                    <a:pt x="5324" y="85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6"/>
            <p:cNvSpPr/>
            <p:nvPr/>
          </p:nvSpPr>
          <p:spPr>
            <a:xfrm>
              <a:off x="2031250" y="2993125"/>
              <a:ext cx="157650" cy="145650"/>
            </a:xfrm>
            <a:custGeom>
              <a:avLst/>
              <a:gdLst/>
              <a:ahLst/>
              <a:cxnLst/>
              <a:rect l="l" t="t" r="r" b="b"/>
              <a:pathLst>
                <a:path w="6306" h="5826" extrusionOk="0">
                  <a:moveTo>
                    <a:pt x="5538" y="352"/>
                  </a:moveTo>
                  <a:lnTo>
                    <a:pt x="5922" y="832"/>
                  </a:lnTo>
                  <a:lnTo>
                    <a:pt x="5954" y="864"/>
                  </a:lnTo>
                  <a:cubicBezTo>
                    <a:pt x="5986" y="896"/>
                    <a:pt x="6018" y="960"/>
                    <a:pt x="6050" y="1024"/>
                  </a:cubicBezTo>
                  <a:cubicBezTo>
                    <a:pt x="6082" y="1056"/>
                    <a:pt x="6114" y="1120"/>
                    <a:pt x="6146" y="1184"/>
                  </a:cubicBezTo>
                  <a:cubicBezTo>
                    <a:pt x="6178" y="1248"/>
                    <a:pt x="6178" y="1312"/>
                    <a:pt x="6210" y="1408"/>
                  </a:cubicBezTo>
                  <a:cubicBezTo>
                    <a:pt x="6210" y="1472"/>
                    <a:pt x="6210" y="1536"/>
                    <a:pt x="6242" y="1632"/>
                  </a:cubicBezTo>
                  <a:cubicBezTo>
                    <a:pt x="6242" y="1728"/>
                    <a:pt x="6242" y="1824"/>
                    <a:pt x="6210" y="1952"/>
                  </a:cubicBezTo>
                  <a:cubicBezTo>
                    <a:pt x="6210" y="2112"/>
                    <a:pt x="6146" y="2272"/>
                    <a:pt x="6114" y="2464"/>
                  </a:cubicBezTo>
                  <a:lnTo>
                    <a:pt x="6082" y="2528"/>
                  </a:lnTo>
                  <a:cubicBezTo>
                    <a:pt x="5986" y="2753"/>
                    <a:pt x="5890" y="3009"/>
                    <a:pt x="5730" y="3265"/>
                  </a:cubicBezTo>
                  <a:cubicBezTo>
                    <a:pt x="5634" y="3425"/>
                    <a:pt x="5506" y="3617"/>
                    <a:pt x="5346" y="3809"/>
                  </a:cubicBezTo>
                  <a:cubicBezTo>
                    <a:pt x="5250" y="3905"/>
                    <a:pt x="5154" y="4033"/>
                    <a:pt x="5058" y="4129"/>
                  </a:cubicBezTo>
                  <a:cubicBezTo>
                    <a:pt x="4961" y="4225"/>
                    <a:pt x="4865" y="4321"/>
                    <a:pt x="4769" y="4417"/>
                  </a:cubicBezTo>
                  <a:cubicBezTo>
                    <a:pt x="4705" y="4481"/>
                    <a:pt x="4609" y="4545"/>
                    <a:pt x="4513" y="4641"/>
                  </a:cubicBezTo>
                  <a:cubicBezTo>
                    <a:pt x="4417" y="4705"/>
                    <a:pt x="4353" y="4769"/>
                    <a:pt x="4257" y="4833"/>
                  </a:cubicBezTo>
                  <a:lnTo>
                    <a:pt x="3969" y="5025"/>
                  </a:lnTo>
                  <a:lnTo>
                    <a:pt x="3681" y="5217"/>
                  </a:lnTo>
                  <a:cubicBezTo>
                    <a:pt x="3585" y="5281"/>
                    <a:pt x="3457" y="5313"/>
                    <a:pt x="3361" y="5377"/>
                  </a:cubicBezTo>
                  <a:cubicBezTo>
                    <a:pt x="3201" y="5441"/>
                    <a:pt x="3073" y="5505"/>
                    <a:pt x="2945" y="5537"/>
                  </a:cubicBezTo>
                  <a:cubicBezTo>
                    <a:pt x="2753" y="5601"/>
                    <a:pt x="2593" y="5665"/>
                    <a:pt x="2401" y="5697"/>
                  </a:cubicBezTo>
                  <a:cubicBezTo>
                    <a:pt x="2220" y="5729"/>
                    <a:pt x="2048" y="5745"/>
                    <a:pt x="1887" y="5745"/>
                  </a:cubicBezTo>
                  <a:cubicBezTo>
                    <a:pt x="1395" y="5745"/>
                    <a:pt x="1002" y="5595"/>
                    <a:pt x="737" y="5281"/>
                  </a:cubicBezTo>
                  <a:lnTo>
                    <a:pt x="353" y="4801"/>
                  </a:lnTo>
                  <a:lnTo>
                    <a:pt x="353" y="4801"/>
                  </a:lnTo>
                  <a:cubicBezTo>
                    <a:pt x="584" y="4948"/>
                    <a:pt x="870" y="5026"/>
                    <a:pt x="1203" y="5026"/>
                  </a:cubicBezTo>
                  <a:cubicBezTo>
                    <a:pt x="1377" y="5026"/>
                    <a:pt x="1563" y="5005"/>
                    <a:pt x="1761" y="4961"/>
                  </a:cubicBezTo>
                  <a:cubicBezTo>
                    <a:pt x="1921" y="4929"/>
                    <a:pt x="2113" y="4897"/>
                    <a:pt x="2305" y="4833"/>
                  </a:cubicBezTo>
                  <a:cubicBezTo>
                    <a:pt x="2433" y="4769"/>
                    <a:pt x="2561" y="4737"/>
                    <a:pt x="2721" y="4673"/>
                  </a:cubicBezTo>
                  <a:cubicBezTo>
                    <a:pt x="2817" y="4609"/>
                    <a:pt x="2913" y="4545"/>
                    <a:pt x="3041" y="4481"/>
                  </a:cubicBezTo>
                  <a:cubicBezTo>
                    <a:pt x="3137" y="4417"/>
                    <a:pt x="3233" y="4385"/>
                    <a:pt x="3329" y="4321"/>
                  </a:cubicBezTo>
                  <a:lnTo>
                    <a:pt x="3617" y="4129"/>
                  </a:lnTo>
                  <a:cubicBezTo>
                    <a:pt x="3713" y="4065"/>
                    <a:pt x="3809" y="3969"/>
                    <a:pt x="3905" y="3905"/>
                  </a:cubicBezTo>
                  <a:cubicBezTo>
                    <a:pt x="3969" y="3841"/>
                    <a:pt x="4065" y="3745"/>
                    <a:pt x="4161" y="3681"/>
                  </a:cubicBezTo>
                  <a:lnTo>
                    <a:pt x="4449" y="3393"/>
                  </a:lnTo>
                  <a:cubicBezTo>
                    <a:pt x="4545" y="3297"/>
                    <a:pt x="4641" y="3169"/>
                    <a:pt x="4737" y="3073"/>
                  </a:cubicBezTo>
                  <a:cubicBezTo>
                    <a:pt x="4865" y="2881"/>
                    <a:pt x="5026" y="2689"/>
                    <a:pt x="5122" y="2496"/>
                  </a:cubicBezTo>
                  <a:cubicBezTo>
                    <a:pt x="5282" y="2272"/>
                    <a:pt x="5410" y="2016"/>
                    <a:pt x="5474" y="1760"/>
                  </a:cubicBezTo>
                  <a:cubicBezTo>
                    <a:pt x="5474" y="1728"/>
                    <a:pt x="5506" y="1728"/>
                    <a:pt x="5506" y="1696"/>
                  </a:cubicBezTo>
                  <a:cubicBezTo>
                    <a:pt x="5570" y="1504"/>
                    <a:pt x="5602" y="1344"/>
                    <a:pt x="5634" y="1152"/>
                  </a:cubicBezTo>
                  <a:lnTo>
                    <a:pt x="5634" y="832"/>
                  </a:lnTo>
                  <a:cubicBezTo>
                    <a:pt x="5634" y="768"/>
                    <a:pt x="5602" y="672"/>
                    <a:pt x="5602" y="608"/>
                  </a:cubicBezTo>
                  <a:cubicBezTo>
                    <a:pt x="5570" y="512"/>
                    <a:pt x="5570" y="448"/>
                    <a:pt x="5538" y="384"/>
                  </a:cubicBezTo>
                  <a:lnTo>
                    <a:pt x="5538" y="352"/>
                  </a:lnTo>
                  <a:close/>
                  <a:moveTo>
                    <a:pt x="5250" y="0"/>
                  </a:moveTo>
                  <a:lnTo>
                    <a:pt x="5250" y="64"/>
                  </a:lnTo>
                  <a:lnTo>
                    <a:pt x="5282" y="64"/>
                  </a:lnTo>
                  <a:cubicBezTo>
                    <a:pt x="5314" y="128"/>
                    <a:pt x="5346" y="192"/>
                    <a:pt x="5378" y="224"/>
                  </a:cubicBezTo>
                  <a:lnTo>
                    <a:pt x="5474" y="416"/>
                  </a:lnTo>
                  <a:cubicBezTo>
                    <a:pt x="5506" y="480"/>
                    <a:pt x="5506" y="544"/>
                    <a:pt x="5538" y="608"/>
                  </a:cubicBezTo>
                  <a:cubicBezTo>
                    <a:pt x="5538" y="704"/>
                    <a:pt x="5538" y="768"/>
                    <a:pt x="5570" y="864"/>
                  </a:cubicBezTo>
                  <a:cubicBezTo>
                    <a:pt x="5570" y="960"/>
                    <a:pt x="5570" y="1056"/>
                    <a:pt x="5538" y="1152"/>
                  </a:cubicBezTo>
                  <a:cubicBezTo>
                    <a:pt x="5538" y="1344"/>
                    <a:pt x="5474" y="1504"/>
                    <a:pt x="5442" y="1696"/>
                  </a:cubicBezTo>
                  <a:cubicBezTo>
                    <a:pt x="5410" y="1696"/>
                    <a:pt x="5410" y="1728"/>
                    <a:pt x="5410" y="1728"/>
                  </a:cubicBezTo>
                  <a:cubicBezTo>
                    <a:pt x="5314" y="1984"/>
                    <a:pt x="5218" y="2208"/>
                    <a:pt x="5058" y="2464"/>
                  </a:cubicBezTo>
                  <a:cubicBezTo>
                    <a:pt x="4961" y="2657"/>
                    <a:pt x="4833" y="2849"/>
                    <a:pt x="4673" y="3009"/>
                  </a:cubicBezTo>
                  <a:cubicBezTo>
                    <a:pt x="4577" y="3137"/>
                    <a:pt x="4481" y="3233"/>
                    <a:pt x="4385" y="3361"/>
                  </a:cubicBezTo>
                  <a:cubicBezTo>
                    <a:pt x="4289" y="3457"/>
                    <a:pt x="4193" y="3521"/>
                    <a:pt x="4097" y="3617"/>
                  </a:cubicBezTo>
                  <a:cubicBezTo>
                    <a:pt x="4033" y="3713"/>
                    <a:pt x="3937" y="3777"/>
                    <a:pt x="3841" y="3841"/>
                  </a:cubicBezTo>
                  <a:cubicBezTo>
                    <a:pt x="3745" y="3937"/>
                    <a:pt x="3681" y="4001"/>
                    <a:pt x="3585" y="4065"/>
                  </a:cubicBezTo>
                  <a:lnTo>
                    <a:pt x="3297" y="4257"/>
                  </a:lnTo>
                  <a:cubicBezTo>
                    <a:pt x="3201" y="4321"/>
                    <a:pt x="3105" y="4385"/>
                    <a:pt x="3009" y="4417"/>
                  </a:cubicBezTo>
                  <a:cubicBezTo>
                    <a:pt x="2913" y="4481"/>
                    <a:pt x="2785" y="4545"/>
                    <a:pt x="2689" y="4609"/>
                  </a:cubicBezTo>
                  <a:cubicBezTo>
                    <a:pt x="2529" y="4641"/>
                    <a:pt x="2401" y="4705"/>
                    <a:pt x="2273" y="4769"/>
                  </a:cubicBezTo>
                  <a:cubicBezTo>
                    <a:pt x="2081" y="4833"/>
                    <a:pt x="1921" y="4865"/>
                    <a:pt x="1729" y="4897"/>
                  </a:cubicBezTo>
                  <a:cubicBezTo>
                    <a:pt x="1537" y="4939"/>
                    <a:pt x="1357" y="4959"/>
                    <a:pt x="1188" y="4959"/>
                  </a:cubicBezTo>
                  <a:cubicBezTo>
                    <a:pt x="708" y="4959"/>
                    <a:pt x="325" y="4797"/>
                    <a:pt x="65" y="4513"/>
                  </a:cubicBezTo>
                  <a:cubicBezTo>
                    <a:pt x="65" y="4497"/>
                    <a:pt x="57" y="4489"/>
                    <a:pt x="49" y="4489"/>
                  </a:cubicBezTo>
                  <a:cubicBezTo>
                    <a:pt x="41" y="4489"/>
                    <a:pt x="33" y="4497"/>
                    <a:pt x="33" y="4513"/>
                  </a:cubicBezTo>
                  <a:cubicBezTo>
                    <a:pt x="1" y="4513"/>
                    <a:pt x="1" y="4545"/>
                    <a:pt x="1" y="4545"/>
                  </a:cubicBezTo>
                  <a:lnTo>
                    <a:pt x="673" y="5345"/>
                  </a:lnTo>
                  <a:cubicBezTo>
                    <a:pt x="961" y="5633"/>
                    <a:pt x="1377" y="5825"/>
                    <a:pt x="1889" y="5825"/>
                  </a:cubicBezTo>
                  <a:cubicBezTo>
                    <a:pt x="2049" y="5825"/>
                    <a:pt x="2241" y="5793"/>
                    <a:pt x="2433" y="5761"/>
                  </a:cubicBezTo>
                  <a:cubicBezTo>
                    <a:pt x="2593" y="5729"/>
                    <a:pt x="2785" y="5665"/>
                    <a:pt x="2977" y="5601"/>
                  </a:cubicBezTo>
                  <a:cubicBezTo>
                    <a:pt x="3105" y="5569"/>
                    <a:pt x="3233" y="5505"/>
                    <a:pt x="3393" y="5441"/>
                  </a:cubicBezTo>
                  <a:cubicBezTo>
                    <a:pt x="3489" y="5409"/>
                    <a:pt x="3617" y="5345"/>
                    <a:pt x="3713" y="5281"/>
                  </a:cubicBezTo>
                  <a:lnTo>
                    <a:pt x="4001" y="5089"/>
                  </a:lnTo>
                  <a:cubicBezTo>
                    <a:pt x="4097" y="5025"/>
                    <a:pt x="4193" y="4961"/>
                    <a:pt x="4289" y="4897"/>
                  </a:cubicBezTo>
                  <a:lnTo>
                    <a:pt x="4577" y="4705"/>
                  </a:lnTo>
                  <a:cubicBezTo>
                    <a:pt x="4641" y="4609"/>
                    <a:pt x="4737" y="4545"/>
                    <a:pt x="4833" y="4449"/>
                  </a:cubicBezTo>
                  <a:cubicBezTo>
                    <a:pt x="4929" y="4385"/>
                    <a:pt x="5026" y="4289"/>
                    <a:pt x="5122" y="4193"/>
                  </a:cubicBezTo>
                  <a:cubicBezTo>
                    <a:pt x="5218" y="4097"/>
                    <a:pt x="5314" y="3969"/>
                    <a:pt x="5410" y="3841"/>
                  </a:cubicBezTo>
                  <a:cubicBezTo>
                    <a:pt x="5538" y="3681"/>
                    <a:pt x="5698" y="3489"/>
                    <a:pt x="5794" y="3297"/>
                  </a:cubicBezTo>
                  <a:cubicBezTo>
                    <a:pt x="5954" y="3041"/>
                    <a:pt x="6082" y="2785"/>
                    <a:pt x="6146" y="2528"/>
                  </a:cubicBezTo>
                  <a:lnTo>
                    <a:pt x="6178" y="2496"/>
                  </a:lnTo>
                  <a:cubicBezTo>
                    <a:pt x="6242" y="2304"/>
                    <a:pt x="6274" y="2112"/>
                    <a:pt x="6306" y="1952"/>
                  </a:cubicBezTo>
                  <a:lnTo>
                    <a:pt x="6306" y="1632"/>
                  </a:lnTo>
                  <a:cubicBezTo>
                    <a:pt x="6306" y="1536"/>
                    <a:pt x="6274" y="1472"/>
                    <a:pt x="6274" y="1376"/>
                  </a:cubicBezTo>
                  <a:cubicBezTo>
                    <a:pt x="6242" y="1312"/>
                    <a:pt x="6242" y="1248"/>
                    <a:pt x="6210" y="1152"/>
                  </a:cubicBezTo>
                  <a:cubicBezTo>
                    <a:pt x="6178" y="1088"/>
                    <a:pt x="6146" y="1024"/>
                    <a:pt x="6114" y="992"/>
                  </a:cubicBezTo>
                  <a:lnTo>
                    <a:pt x="6018" y="800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6"/>
            <p:cNvSpPr/>
            <p:nvPr/>
          </p:nvSpPr>
          <p:spPr>
            <a:xfrm>
              <a:off x="2016925" y="2982200"/>
              <a:ext cx="161600" cy="135700"/>
            </a:xfrm>
            <a:custGeom>
              <a:avLst/>
              <a:gdLst/>
              <a:ahLst/>
              <a:cxnLst/>
              <a:rect l="l" t="t" r="r" b="b"/>
              <a:pathLst>
                <a:path w="6464" h="5428" extrusionOk="0">
                  <a:moveTo>
                    <a:pt x="4690" y="1"/>
                  </a:moveTo>
                  <a:cubicBezTo>
                    <a:pt x="4524" y="1"/>
                    <a:pt x="4347" y="18"/>
                    <a:pt x="4158" y="53"/>
                  </a:cubicBezTo>
                  <a:cubicBezTo>
                    <a:pt x="2622" y="341"/>
                    <a:pt x="958" y="1781"/>
                    <a:pt x="446" y="3254"/>
                  </a:cubicBezTo>
                  <a:cubicBezTo>
                    <a:pt x="0" y="4534"/>
                    <a:pt x="596" y="5428"/>
                    <a:pt x="1770" y="5428"/>
                  </a:cubicBezTo>
                  <a:cubicBezTo>
                    <a:pt x="1946" y="5428"/>
                    <a:pt x="2134" y="5408"/>
                    <a:pt x="2334" y="5366"/>
                  </a:cubicBezTo>
                  <a:cubicBezTo>
                    <a:pt x="3870" y="5078"/>
                    <a:pt x="5502" y="3638"/>
                    <a:pt x="6015" y="2165"/>
                  </a:cubicBezTo>
                  <a:cubicBezTo>
                    <a:pt x="6464" y="874"/>
                    <a:pt x="5878" y="1"/>
                    <a:pt x="469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6"/>
            <p:cNvSpPr/>
            <p:nvPr/>
          </p:nvSpPr>
          <p:spPr>
            <a:xfrm>
              <a:off x="2021650" y="2981175"/>
              <a:ext cx="152850" cy="137575"/>
            </a:xfrm>
            <a:custGeom>
              <a:avLst/>
              <a:gdLst/>
              <a:ahLst/>
              <a:cxnLst/>
              <a:rect l="l" t="t" r="r" b="b"/>
              <a:pathLst>
                <a:path w="6114" h="5503" extrusionOk="0">
                  <a:moveTo>
                    <a:pt x="4515" y="64"/>
                  </a:moveTo>
                  <a:cubicBezTo>
                    <a:pt x="5002" y="64"/>
                    <a:pt x="5397" y="226"/>
                    <a:pt x="5634" y="510"/>
                  </a:cubicBezTo>
                  <a:cubicBezTo>
                    <a:pt x="5986" y="926"/>
                    <a:pt x="6050" y="1502"/>
                    <a:pt x="5794" y="2206"/>
                  </a:cubicBezTo>
                  <a:cubicBezTo>
                    <a:pt x="5281" y="3679"/>
                    <a:pt x="3649" y="5087"/>
                    <a:pt x="2113" y="5375"/>
                  </a:cubicBezTo>
                  <a:cubicBezTo>
                    <a:pt x="1930" y="5417"/>
                    <a:pt x="1753" y="5437"/>
                    <a:pt x="1586" y="5437"/>
                  </a:cubicBezTo>
                  <a:cubicBezTo>
                    <a:pt x="1110" y="5437"/>
                    <a:pt x="709" y="5275"/>
                    <a:pt x="449" y="4991"/>
                  </a:cubicBezTo>
                  <a:cubicBezTo>
                    <a:pt x="129" y="4575"/>
                    <a:pt x="64" y="3999"/>
                    <a:pt x="289" y="3295"/>
                  </a:cubicBezTo>
                  <a:cubicBezTo>
                    <a:pt x="801" y="1822"/>
                    <a:pt x="2465" y="414"/>
                    <a:pt x="3969" y="126"/>
                  </a:cubicBezTo>
                  <a:cubicBezTo>
                    <a:pt x="4161" y="84"/>
                    <a:pt x="4344" y="64"/>
                    <a:pt x="4515" y="64"/>
                  </a:cubicBezTo>
                  <a:close/>
                  <a:moveTo>
                    <a:pt x="4527" y="1"/>
                  </a:moveTo>
                  <a:cubicBezTo>
                    <a:pt x="4353" y="1"/>
                    <a:pt x="4166" y="21"/>
                    <a:pt x="3969" y="62"/>
                  </a:cubicBezTo>
                  <a:cubicBezTo>
                    <a:pt x="2401" y="350"/>
                    <a:pt x="737" y="1790"/>
                    <a:pt x="225" y="3263"/>
                  </a:cubicBezTo>
                  <a:cubicBezTo>
                    <a:pt x="0" y="3999"/>
                    <a:pt x="32" y="4607"/>
                    <a:pt x="417" y="5023"/>
                  </a:cubicBezTo>
                  <a:cubicBezTo>
                    <a:pt x="673" y="5343"/>
                    <a:pt x="1089" y="5503"/>
                    <a:pt x="1601" y="5503"/>
                  </a:cubicBezTo>
                  <a:cubicBezTo>
                    <a:pt x="1761" y="5503"/>
                    <a:pt x="1953" y="5471"/>
                    <a:pt x="2145" y="5471"/>
                  </a:cubicBezTo>
                  <a:cubicBezTo>
                    <a:pt x="3681" y="5151"/>
                    <a:pt x="5345" y="3711"/>
                    <a:pt x="5858" y="2238"/>
                  </a:cubicBezTo>
                  <a:cubicBezTo>
                    <a:pt x="6114" y="1502"/>
                    <a:pt x="6050" y="894"/>
                    <a:pt x="5698" y="478"/>
                  </a:cubicBezTo>
                  <a:cubicBezTo>
                    <a:pt x="5436" y="169"/>
                    <a:pt x="5033" y="1"/>
                    <a:pt x="452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6"/>
            <p:cNvSpPr/>
            <p:nvPr/>
          </p:nvSpPr>
          <p:spPr>
            <a:xfrm>
              <a:off x="2034800" y="2996900"/>
              <a:ext cx="126450" cy="106050"/>
            </a:xfrm>
            <a:custGeom>
              <a:avLst/>
              <a:gdLst/>
              <a:ahLst/>
              <a:cxnLst/>
              <a:rect l="l" t="t" r="r" b="b"/>
              <a:pathLst>
                <a:path w="5058" h="4242" extrusionOk="0">
                  <a:moveTo>
                    <a:pt x="3657" y="1"/>
                  </a:moveTo>
                  <a:cubicBezTo>
                    <a:pt x="3530" y="1"/>
                    <a:pt x="3394" y="14"/>
                    <a:pt x="3251" y="41"/>
                  </a:cubicBezTo>
                  <a:cubicBezTo>
                    <a:pt x="2035" y="265"/>
                    <a:pt x="755" y="1385"/>
                    <a:pt x="339" y="2538"/>
                  </a:cubicBezTo>
                  <a:cubicBezTo>
                    <a:pt x="1" y="3551"/>
                    <a:pt x="455" y="4242"/>
                    <a:pt x="1396" y="4242"/>
                  </a:cubicBezTo>
                  <a:cubicBezTo>
                    <a:pt x="1525" y="4242"/>
                    <a:pt x="1664" y="4229"/>
                    <a:pt x="1811" y="4202"/>
                  </a:cubicBezTo>
                  <a:cubicBezTo>
                    <a:pt x="2995" y="3978"/>
                    <a:pt x="4307" y="2858"/>
                    <a:pt x="4691" y="1705"/>
                  </a:cubicBezTo>
                  <a:cubicBezTo>
                    <a:pt x="5057" y="692"/>
                    <a:pt x="4582" y="1"/>
                    <a:pt x="365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6"/>
            <p:cNvSpPr/>
            <p:nvPr/>
          </p:nvSpPr>
          <p:spPr>
            <a:xfrm>
              <a:off x="2037650" y="2995875"/>
              <a:ext cx="120050" cy="108475"/>
            </a:xfrm>
            <a:custGeom>
              <a:avLst/>
              <a:gdLst/>
              <a:ahLst/>
              <a:cxnLst/>
              <a:rect l="l" t="t" r="r" b="b"/>
              <a:pathLst>
                <a:path w="4802" h="4339" extrusionOk="0">
                  <a:moveTo>
                    <a:pt x="3553" y="82"/>
                  </a:moveTo>
                  <a:cubicBezTo>
                    <a:pt x="3937" y="82"/>
                    <a:pt x="4225" y="178"/>
                    <a:pt x="4417" y="434"/>
                  </a:cubicBezTo>
                  <a:cubicBezTo>
                    <a:pt x="4705" y="722"/>
                    <a:pt x="4738" y="1202"/>
                    <a:pt x="4545" y="1746"/>
                  </a:cubicBezTo>
                  <a:cubicBezTo>
                    <a:pt x="4161" y="2867"/>
                    <a:pt x="2881" y="3987"/>
                    <a:pt x="1665" y="4211"/>
                  </a:cubicBezTo>
                  <a:cubicBezTo>
                    <a:pt x="1532" y="4234"/>
                    <a:pt x="1402" y="4246"/>
                    <a:pt x="1279" y="4246"/>
                  </a:cubicBezTo>
                  <a:cubicBezTo>
                    <a:pt x="899" y="4246"/>
                    <a:pt x="578" y="4132"/>
                    <a:pt x="385" y="3891"/>
                  </a:cubicBezTo>
                  <a:cubicBezTo>
                    <a:pt x="129" y="3603"/>
                    <a:pt x="65" y="3123"/>
                    <a:pt x="257" y="2579"/>
                  </a:cubicBezTo>
                  <a:cubicBezTo>
                    <a:pt x="641" y="1458"/>
                    <a:pt x="1953" y="338"/>
                    <a:pt x="3137" y="114"/>
                  </a:cubicBezTo>
                  <a:cubicBezTo>
                    <a:pt x="3265" y="82"/>
                    <a:pt x="3425" y="82"/>
                    <a:pt x="3553" y="82"/>
                  </a:cubicBezTo>
                  <a:close/>
                  <a:moveTo>
                    <a:pt x="3563" y="1"/>
                  </a:moveTo>
                  <a:cubicBezTo>
                    <a:pt x="3428" y="1"/>
                    <a:pt x="3286" y="17"/>
                    <a:pt x="3137" y="50"/>
                  </a:cubicBezTo>
                  <a:cubicBezTo>
                    <a:pt x="1921" y="274"/>
                    <a:pt x="609" y="1394"/>
                    <a:pt x="193" y="2579"/>
                  </a:cubicBezTo>
                  <a:cubicBezTo>
                    <a:pt x="1" y="3123"/>
                    <a:pt x="65" y="3635"/>
                    <a:pt x="321" y="3955"/>
                  </a:cubicBezTo>
                  <a:cubicBezTo>
                    <a:pt x="545" y="4211"/>
                    <a:pt x="865" y="4339"/>
                    <a:pt x="1281" y="4339"/>
                  </a:cubicBezTo>
                  <a:cubicBezTo>
                    <a:pt x="1409" y="4339"/>
                    <a:pt x="1537" y="4307"/>
                    <a:pt x="1697" y="4275"/>
                  </a:cubicBezTo>
                  <a:cubicBezTo>
                    <a:pt x="2913" y="4051"/>
                    <a:pt x="4225" y="2931"/>
                    <a:pt x="4609" y="1746"/>
                  </a:cubicBezTo>
                  <a:cubicBezTo>
                    <a:pt x="4802" y="1202"/>
                    <a:pt x="4770" y="690"/>
                    <a:pt x="4481" y="370"/>
                  </a:cubicBezTo>
                  <a:cubicBezTo>
                    <a:pt x="4268" y="133"/>
                    <a:pt x="3949" y="1"/>
                    <a:pt x="356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6"/>
            <p:cNvSpPr/>
            <p:nvPr/>
          </p:nvSpPr>
          <p:spPr>
            <a:xfrm>
              <a:off x="2173675" y="3017925"/>
              <a:ext cx="8025" cy="8825"/>
            </a:xfrm>
            <a:custGeom>
              <a:avLst/>
              <a:gdLst/>
              <a:ahLst/>
              <a:cxnLst/>
              <a:rect l="l" t="t" r="r" b="b"/>
              <a:pathLst>
                <a:path w="321" h="353" extrusionOk="0">
                  <a:moveTo>
                    <a:pt x="33" y="0"/>
                  </a:moveTo>
                  <a:cubicBezTo>
                    <a:pt x="1" y="32"/>
                    <a:pt x="1" y="32"/>
                    <a:pt x="33" y="64"/>
                  </a:cubicBezTo>
                  <a:lnTo>
                    <a:pt x="257" y="352"/>
                  </a:lnTo>
                  <a:lnTo>
                    <a:pt x="321" y="352"/>
                  </a:lnTo>
                  <a:lnTo>
                    <a:pt x="321" y="288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6"/>
            <p:cNvSpPr/>
            <p:nvPr/>
          </p:nvSpPr>
          <p:spPr>
            <a:xfrm>
              <a:off x="2136075" y="3093325"/>
              <a:ext cx="8025" cy="9425"/>
            </a:xfrm>
            <a:custGeom>
              <a:avLst/>
              <a:gdLst/>
              <a:ahLst/>
              <a:cxnLst/>
              <a:rect l="l" t="t" r="r" b="b"/>
              <a:pathLst>
                <a:path w="321" h="377" extrusionOk="0">
                  <a:moveTo>
                    <a:pt x="32" y="1"/>
                  </a:moveTo>
                  <a:cubicBezTo>
                    <a:pt x="24" y="1"/>
                    <a:pt x="16" y="9"/>
                    <a:pt x="0" y="25"/>
                  </a:cubicBezTo>
                  <a:lnTo>
                    <a:pt x="0" y="57"/>
                  </a:lnTo>
                  <a:lnTo>
                    <a:pt x="256" y="345"/>
                  </a:lnTo>
                  <a:cubicBezTo>
                    <a:pt x="256" y="345"/>
                    <a:pt x="256" y="377"/>
                    <a:pt x="288" y="377"/>
                  </a:cubicBezTo>
                  <a:lnTo>
                    <a:pt x="288" y="345"/>
                  </a:lnTo>
                  <a:cubicBezTo>
                    <a:pt x="320" y="345"/>
                    <a:pt x="320" y="313"/>
                    <a:pt x="288" y="313"/>
                  </a:cubicBezTo>
                  <a:lnTo>
                    <a:pt x="64" y="25"/>
                  </a:lnTo>
                  <a:cubicBezTo>
                    <a:pt x="48" y="9"/>
                    <a:pt x="40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6"/>
            <p:cNvSpPr/>
            <p:nvPr/>
          </p:nvSpPr>
          <p:spPr>
            <a:xfrm>
              <a:off x="2146475" y="3082725"/>
              <a:ext cx="8025" cy="8825"/>
            </a:xfrm>
            <a:custGeom>
              <a:avLst/>
              <a:gdLst/>
              <a:ahLst/>
              <a:cxnLst/>
              <a:rect l="l" t="t" r="r" b="b"/>
              <a:pathLst>
                <a:path w="321" h="353" extrusionOk="0">
                  <a:moveTo>
                    <a:pt x="0" y="1"/>
                  </a:moveTo>
                  <a:lnTo>
                    <a:pt x="0" y="65"/>
                  </a:lnTo>
                  <a:lnTo>
                    <a:pt x="256" y="353"/>
                  </a:lnTo>
                  <a:lnTo>
                    <a:pt x="320" y="353"/>
                  </a:lnTo>
                  <a:lnTo>
                    <a:pt x="320" y="28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6"/>
            <p:cNvSpPr/>
            <p:nvPr/>
          </p:nvSpPr>
          <p:spPr>
            <a:xfrm>
              <a:off x="2156875" y="3070925"/>
              <a:ext cx="8025" cy="9425"/>
            </a:xfrm>
            <a:custGeom>
              <a:avLst/>
              <a:gdLst/>
              <a:ahLst/>
              <a:cxnLst/>
              <a:rect l="l" t="t" r="r" b="b"/>
              <a:pathLst>
                <a:path w="321" h="377" extrusionOk="0">
                  <a:moveTo>
                    <a:pt x="49" y="1"/>
                  </a:moveTo>
                  <a:cubicBezTo>
                    <a:pt x="41" y="1"/>
                    <a:pt x="33" y="9"/>
                    <a:pt x="33" y="25"/>
                  </a:cubicBezTo>
                  <a:cubicBezTo>
                    <a:pt x="1" y="25"/>
                    <a:pt x="1" y="57"/>
                    <a:pt x="1" y="57"/>
                  </a:cubicBezTo>
                  <a:lnTo>
                    <a:pt x="257" y="345"/>
                  </a:lnTo>
                  <a:lnTo>
                    <a:pt x="289" y="377"/>
                  </a:lnTo>
                  <a:lnTo>
                    <a:pt x="321" y="345"/>
                  </a:lnTo>
                  <a:lnTo>
                    <a:pt x="321" y="313"/>
                  </a:lnTo>
                  <a:lnTo>
                    <a:pt x="65" y="25"/>
                  </a:lnTo>
                  <a:cubicBezTo>
                    <a:pt x="65" y="9"/>
                    <a:pt x="57" y="1"/>
                    <a:pt x="4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6"/>
            <p:cNvSpPr/>
            <p:nvPr/>
          </p:nvSpPr>
          <p:spPr>
            <a:xfrm>
              <a:off x="2164075" y="3057925"/>
              <a:ext cx="8825" cy="8825"/>
            </a:xfrm>
            <a:custGeom>
              <a:avLst/>
              <a:gdLst/>
              <a:ahLst/>
              <a:cxnLst/>
              <a:rect l="l" t="t" r="r" b="b"/>
              <a:pathLst>
                <a:path w="353" h="353" extrusionOk="0">
                  <a:moveTo>
                    <a:pt x="33" y="1"/>
                  </a:moveTo>
                  <a:cubicBezTo>
                    <a:pt x="1" y="33"/>
                    <a:pt x="1" y="33"/>
                    <a:pt x="33" y="65"/>
                  </a:cubicBezTo>
                  <a:lnTo>
                    <a:pt x="289" y="353"/>
                  </a:lnTo>
                  <a:lnTo>
                    <a:pt x="321" y="353"/>
                  </a:lnTo>
                  <a:cubicBezTo>
                    <a:pt x="353" y="321"/>
                    <a:pt x="353" y="321"/>
                    <a:pt x="321" y="289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6"/>
            <p:cNvSpPr/>
            <p:nvPr/>
          </p:nvSpPr>
          <p:spPr>
            <a:xfrm>
              <a:off x="2168875" y="3045125"/>
              <a:ext cx="8825" cy="8825"/>
            </a:xfrm>
            <a:custGeom>
              <a:avLst/>
              <a:gdLst/>
              <a:ahLst/>
              <a:cxnLst/>
              <a:rect l="l" t="t" r="r" b="b"/>
              <a:pathLst>
                <a:path w="353" h="353" extrusionOk="0">
                  <a:moveTo>
                    <a:pt x="33" y="0"/>
                  </a:moveTo>
                  <a:cubicBezTo>
                    <a:pt x="1" y="32"/>
                    <a:pt x="1" y="32"/>
                    <a:pt x="33" y="64"/>
                  </a:cubicBezTo>
                  <a:lnTo>
                    <a:pt x="257" y="352"/>
                  </a:lnTo>
                  <a:lnTo>
                    <a:pt x="321" y="352"/>
                  </a:lnTo>
                  <a:cubicBezTo>
                    <a:pt x="353" y="320"/>
                    <a:pt x="353" y="320"/>
                    <a:pt x="321" y="288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6"/>
            <p:cNvSpPr/>
            <p:nvPr/>
          </p:nvSpPr>
          <p:spPr>
            <a:xfrm>
              <a:off x="2172875" y="3032325"/>
              <a:ext cx="8025" cy="8825"/>
            </a:xfrm>
            <a:custGeom>
              <a:avLst/>
              <a:gdLst/>
              <a:ahLst/>
              <a:cxnLst/>
              <a:rect l="l" t="t" r="r" b="b"/>
              <a:pathLst>
                <a:path w="321" h="353" extrusionOk="0">
                  <a:moveTo>
                    <a:pt x="1" y="0"/>
                  </a:moveTo>
                  <a:lnTo>
                    <a:pt x="1" y="64"/>
                  </a:lnTo>
                  <a:lnTo>
                    <a:pt x="257" y="352"/>
                  </a:lnTo>
                  <a:lnTo>
                    <a:pt x="289" y="352"/>
                  </a:lnTo>
                  <a:cubicBezTo>
                    <a:pt x="321" y="320"/>
                    <a:pt x="321" y="320"/>
                    <a:pt x="321" y="288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6"/>
            <p:cNvSpPr/>
            <p:nvPr/>
          </p:nvSpPr>
          <p:spPr>
            <a:xfrm>
              <a:off x="2055250" y="3120325"/>
              <a:ext cx="8025" cy="8850"/>
            </a:xfrm>
            <a:custGeom>
              <a:avLst/>
              <a:gdLst/>
              <a:ahLst/>
              <a:cxnLst/>
              <a:rect l="l" t="t" r="r" b="b"/>
              <a:pathLst>
                <a:path w="321" h="354" extrusionOk="0">
                  <a:moveTo>
                    <a:pt x="33" y="1"/>
                  </a:moveTo>
                  <a:cubicBezTo>
                    <a:pt x="1" y="33"/>
                    <a:pt x="1" y="33"/>
                    <a:pt x="33" y="65"/>
                  </a:cubicBezTo>
                  <a:lnTo>
                    <a:pt x="257" y="353"/>
                  </a:lnTo>
                  <a:lnTo>
                    <a:pt x="321" y="353"/>
                  </a:lnTo>
                  <a:lnTo>
                    <a:pt x="321" y="289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6"/>
            <p:cNvSpPr/>
            <p:nvPr/>
          </p:nvSpPr>
          <p:spPr>
            <a:xfrm>
              <a:off x="2123275" y="3102725"/>
              <a:ext cx="8025" cy="8825"/>
            </a:xfrm>
            <a:custGeom>
              <a:avLst/>
              <a:gdLst/>
              <a:ahLst/>
              <a:cxnLst/>
              <a:rect l="l" t="t" r="r" b="b"/>
              <a:pathLst>
                <a:path w="321" h="353" extrusionOk="0">
                  <a:moveTo>
                    <a:pt x="32" y="1"/>
                  </a:moveTo>
                  <a:cubicBezTo>
                    <a:pt x="0" y="33"/>
                    <a:pt x="0" y="33"/>
                    <a:pt x="32" y="65"/>
                  </a:cubicBezTo>
                  <a:lnTo>
                    <a:pt x="256" y="353"/>
                  </a:lnTo>
                  <a:lnTo>
                    <a:pt x="320" y="353"/>
                  </a:lnTo>
                  <a:lnTo>
                    <a:pt x="320" y="28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6"/>
            <p:cNvSpPr/>
            <p:nvPr/>
          </p:nvSpPr>
          <p:spPr>
            <a:xfrm>
              <a:off x="2110475" y="3110925"/>
              <a:ext cx="8025" cy="9425"/>
            </a:xfrm>
            <a:custGeom>
              <a:avLst/>
              <a:gdLst/>
              <a:ahLst/>
              <a:cxnLst/>
              <a:rect l="l" t="t" r="r" b="b"/>
              <a:pathLst>
                <a:path w="321" h="377" extrusionOk="0">
                  <a:moveTo>
                    <a:pt x="32" y="1"/>
                  </a:moveTo>
                  <a:cubicBezTo>
                    <a:pt x="24" y="1"/>
                    <a:pt x="16" y="9"/>
                    <a:pt x="0" y="25"/>
                  </a:cubicBezTo>
                  <a:lnTo>
                    <a:pt x="0" y="57"/>
                  </a:lnTo>
                  <a:lnTo>
                    <a:pt x="256" y="345"/>
                  </a:lnTo>
                  <a:cubicBezTo>
                    <a:pt x="256" y="377"/>
                    <a:pt x="288" y="377"/>
                    <a:pt x="288" y="377"/>
                  </a:cubicBezTo>
                  <a:lnTo>
                    <a:pt x="320" y="377"/>
                  </a:lnTo>
                  <a:lnTo>
                    <a:pt x="320" y="313"/>
                  </a:lnTo>
                  <a:lnTo>
                    <a:pt x="64" y="25"/>
                  </a:lnTo>
                  <a:cubicBezTo>
                    <a:pt x="48" y="9"/>
                    <a:pt x="40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6"/>
            <p:cNvSpPr/>
            <p:nvPr/>
          </p:nvSpPr>
          <p:spPr>
            <a:xfrm>
              <a:off x="2096075" y="3116525"/>
              <a:ext cx="8025" cy="9450"/>
            </a:xfrm>
            <a:custGeom>
              <a:avLst/>
              <a:gdLst/>
              <a:ahLst/>
              <a:cxnLst/>
              <a:rect l="l" t="t" r="r" b="b"/>
              <a:pathLst>
                <a:path w="321" h="378" extrusionOk="0">
                  <a:moveTo>
                    <a:pt x="48" y="1"/>
                  </a:moveTo>
                  <a:cubicBezTo>
                    <a:pt x="40" y="1"/>
                    <a:pt x="32" y="9"/>
                    <a:pt x="32" y="25"/>
                  </a:cubicBezTo>
                  <a:cubicBezTo>
                    <a:pt x="0" y="25"/>
                    <a:pt x="0" y="57"/>
                    <a:pt x="32" y="57"/>
                  </a:cubicBezTo>
                  <a:lnTo>
                    <a:pt x="256" y="345"/>
                  </a:lnTo>
                  <a:lnTo>
                    <a:pt x="288" y="377"/>
                  </a:lnTo>
                  <a:lnTo>
                    <a:pt x="320" y="377"/>
                  </a:lnTo>
                  <a:lnTo>
                    <a:pt x="320" y="313"/>
                  </a:lnTo>
                  <a:lnTo>
                    <a:pt x="64" y="25"/>
                  </a:lnTo>
                  <a:cubicBezTo>
                    <a:pt x="64" y="9"/>
                    <a:pt x="56" y="1"/>
                    <a:pt x="4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6"/>
            <p:cNvSpPr/>
            <p:nvPr/>
          </p:nvSpPr>
          <p:spPr>
            <a:xfrm>
              <a:off x="2083250" y="3119525"/>
              <a:ext cx="8050" cy="8850"/>
            </a:xfrm>
            <a:custGeom>
              <a:avLst/>
              <a:gdLst/>
              <a:ahLst/>
              <a:cxnLst/>
              <a:rect l="l" t="t" r="r" b="b"/>
              <a:pathLst>
                <a:path w="322" h="354" extrusionOk="0">
                  <a:moveTo>
                    <a:pt x="1" y="1"/>
                  </a:moveTo>
                  <a:lnTo>
                    <a:pt x="1" y="65"/>
                  </a:lnTo>
                  <a:lnTo>
                    <a:pt x="257" y="353"/>
                  </a:lnTo>
                  <a:lnTo>
                    <a:pt x="289" y="353"/>
                  </a:lnTo>
                  <a:cubicBezTo>
                    <a:pt x="321" y="353"/>
                    <a:pt x="321" y="321"/>
                    <a:pt x="289" y="289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6"/>
            <p:cNvSpPr/>
            <p:nvPr/>
          </p:nvSpPr>
          <p:spPr>
            <a:xfrm>
              <a:off x="2069650" y="3121125"/>
              <a:ext cx="8025" cy="8850"/>
            </a:xfrm>
            <a:custGeom>
              <a:avLst/>
              <a:gdLst/>
              <a:ahLst/>
              <a:cxnLst/>
              <a:rect l="l" t="t" r="r" b="b"/>
              <a:pathLst>
                <a:path w="321" h="354" extrusionOk="0">
                  <a:moveTo>
                    <a:pt x="1" y="1"/>
                  </a:moveTo>
                  <a:lnTo>
                    <a:pt x="1" y="65"/>
                  </a:lnTo>
                  <a:lnTo>
                    <a:pt x="257" y="353"/>
                  </a:lnTo>
                  <a:lnTo>
                    <a:pt x="321" y="353"/>
                  </a:lnTo>
                  <a:lnTo>
                    <a:pt x="321" y="289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6"/>
            <p:cNvSpPr/>
            <p:nvPr/>
          </p:nvSpPr>
          <p:spPr>
            <a:xfrm>
              <a:off x="2056050" y="3016500"/>
              <a:ext cx="76050" cy="63550"/>
            </a:xfrm>
            <a:custGeom>
              <a:avLst/>
              <a:gdLst/>
              <a:ahLst/>
              <a:cxnLst/>
              <a:rect l="l" t="t" r="r" b="b"/>
              <a:pathLst>
                <a:path w="3042" h="2542" extrusionOk="0">
                  <a:moveTo>
                    <a:pt x="2540" y="1"/>
                  </a:moveTo>
                  <a:cubicBezTo>
                    <a:pt x="2466" y="1"/>
                    <a:pt x="2388" y="9"/>
                    <a:pt x="2305" y="25"/>
                  </a:cubicBezTo>
                  <a:cubicBezTo>
                    <a:pt x="1729" y="153"/>
                    <a:pt x="1121" y="601"/>
                    <a:pt x="769" y="1113"/>
                  </a:cubicBezTo>
                  <a:lnTo>
                    <a:pt x="289" y="1209"/>
                  </a:lnTo>
                  <a:lnTo>
                    <a:pt x="193" y="1465"/>
                  </a:lnTo>
                  <a:lnTo>
                    <a:pt x="193" y="1465"/>
                  </a:lnTo>
                  <a:lnTo>
                    <a:pt x="609" y="1401"/>
                  </a:lnTo>
                  <a:lnTo>
                    <a:pt x="609" y="1401"/>
                  </a:lnTo>
                  <a:cubicBezTo>
                    <a:pt x="609" y="1433"/>
                    <a:pt x="577" y="1465"/>
                    <a:pt x="577" y="1529"/>
                  </a:cubicBezTo>
                  <a:cubicBezTo>
                    <a:pt x="545" y="1561"/>
                    <a:pt x="545" y="1625"/>
                    <a:pt x="545" y="1658"/>
                  </a:cubicBezTo>
                  <a:lnTo>
                    <a:pt x="97" y="1754"/>
                  </a:lnTo>
                  <a:lnTo>
                    <a:pt x="1" y="2010"/>
                  </a:lnTo>
                  <a:lnTo>
                    <a:pt x="481" y="1914"/>
                  </a:lnTo>
                  <a:cubicBezTo>
                    <a:pt x="508" y="2299"/>
                    <a:pt x="772" y="2542"/>
                    <a:pt x="1211" y="2542"/>
                  </a:cubicBezTo>
                  <a:cubicBezTo>
                    <a:pt x="1283" y="2542"/>
                    <a:pt x="1360" y="2535"/>
                    <a:pt x="1441" y="2522"/>
                  </a:cubicBezTo>
                  <a:cubicBezTo>
                    <a:pt x="1761" y="2458"/>
                    <a:pt x="2113" y="2266"/>
                    <a:pt x="2401" y="2042"/>
                  </a:cubicBezTo>
                  <a:lnTo>
                    <a:pt x="2241" y="1850"/>
                  </a:lnTo>
                  <a:cubicBezTo>
                    <a:pt x="2017" y="2010"/>
                    <a:pt x="1793" y="2138"/>
                    <a:pt x="1537" y="2170"/>
                  </a:cubicBezTo>
                  <a:cubicBezTo>
                    <a:pt x="1467" y="2189"/>
                    <a:pt x="1400" y="2198"/>
                    <a:pt x="1338" y="2198"/>
                  </a:cubicBezTo>
                  <a:cubicBezTo>
                    <a:pt x="1092" y="2198"/>
                    <a:pt x="923" y="2054"/>
                    <a:pt x="897" y="1850"/>
                  </a:cubicBezTo>
                  <a:lnTo>
                    <a:pt x="1729" y="1690"/>
                  </a:lnTo>
                  <a:lnTo>
                    <a:pt x="1825" y="1433"/>
                  </a:lnTo>
                  <a:lnTo>
                    <a:pt x="897" y="1593"/>
                  </a:lnTo>
                  <a:cubicBezTo>
                    <a:pt x="897" y="1561"/>
                    <a:pt x="897" y="1497"/>
                    <a:pt x="929" y="1465"/>
                  </a:cubicBezTo>
                  <a:cubicBezTo>
                    <a:pt x="929" y="1401"/>
                    <a:pt x="961" y="1369"/>
                    <a:pt x="993" y="1305"/>
                  </a:cubicBezTo>
                  <a:lnTo>
                    <a:pt x="1921" y="1145"/>
                  </a:lnTo>
                  <a:lnTo>
                    <a:pt x="2017" y="857"/>
                  </a:lnTo>
                  <a:lnTo>
                    <a:pt x="1185" y="1017"/>
                  </a:lnTo>
                  <a:cubicBezTo>
                    <a:pt x="1441" y="697"/>
                    <a:pt x="1825" y="441"/>
                    <a:pt x="2177" y="377"/>
                  </a:cubicBezTo>
                  <a:cubicBezTo>
                    <a:pt x="2233" y="369"/>
                    <a:pt x="2287" y="365"/>
                    <a:pt x="2339" y="365"/>
                  </a:cubicBezTo>
                  <a:cubicBezTo>
                    <a:pt x="2493" y="365"/>
                    <a:pt x="2625" y="401"/>
                    <a:pt x="2721" y="473"/>
                  </a:cubicBezTo>
                  <a:lnTo>
                    <a:pt x="3041" y="185"/>
                  </a:lnTo>
                  <a:cubicBezTo>
                    <a:pt x="2923" y="67"/>
                    <a:pt x="2751" y="1"/>
                    <a:pt x="254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6"/>
            <p:cNvSpPr/>
            <p:nvPr/>
          </p:nvSpPr>
          <p:spPr>
            <a:xfrm>
              <a:off x="2055250" y="3015700"/>
              <a:ext cx="78450" cy="65450"/>
            </a:xfrm>
            <a:custGeom>
              <a:avLst/>
              <a:gdLst/>
              <a:ahLst/>
              <a:cxnLst/>
              <a:rect l="l" t="t" r="r" b="b"/>
              <a:pathLst>
                <a:path w="3138" h="2618" extrusionOk="0">
                  <a:moveTo>
                    <a:pt x="2612" y="89"/>
                  </a:moveTo>
                  <a:cubicBezTo>
                    <a:pt x="2785" y="89"/>
                    <a:pt x="2935" y="132"/>
                    <a:pt x="3041" y="217"/>
                  </a:cubicBezTo>
                  <a:lnTo>
                    <a:pt x="2753" y="473"/>
                  </a:lnTo>
                  <a:cubicBezTo>
                    <a:pt x="2633" y="401"/>
                    <a:pt x="2495" y="365"/>
                    <a:pt x="2353" y="365"/>
                  </a:cubicBezTo>
                  <a:cubicBezTo>
                    <a:pt x="2305" y="365"/>
                    <a:pt x="2257" y="369"/>
                    <a:pt x="2209" y="377"/>
                  </a:cubicBezTo>
                  <a:cubicBezTo>
                    <a:pt x="1825" y="441"/>
                    <a:pt x="1441" y="697"/>
                    <a:pt x="1185" y="1049"/>
                  </a:cubicBezTo>
                  <a:cubicBezTo>
                    <a:pt x="1153" y="1049"/>
                    <a:pt x="1153" y="1081"/>
                    <a:pt x="1185" y="1081"/>
                  </a:cubicBezTo>
                  <a:lnTo>
                    <a:pt x="1217" y="1081"/>
                  </a:lnTo>
                  <a:lnTo>
                    <a:pt x="1985" y="953"/>
                  </a:lnTo>
                  <a:lnTo>
                    <a:pt x="1921" y="1145"/>
                  </a:lnTo>
                  <a:lnTo>
                    <a:pt x="993" y="1305"/>
                  </a:lnTo>
                  <a:lnTo>
                    <a:pt x="993" y="1337"/>
                  </a:lnTo>
                  <a:cubicBezTo>
                    <a:pt x="961" y="1401"/>
                    <a:pt x="929" y="1433"/>
                    <a:pt x="929" y="1497"/>
                  </a:cubicBezTo>
                  <a:cubicBezTo>
                    <a:pt x="897" y="1529"/>
                    <a:pt x="897" y="1561"/>
                    <a:pt x="897" y="1625"/>
                  </a:cubicBezTo>
                  <a:cubicBezTo>
                    <a:pt x="865" y="1625"/>
                    <a:pt x="897" y="1657"/>
                    <a:pt x="897" y="1657"/>
                  </a:cubicBezTo>
                  <a:lnTo>
                    <a:pt x="929" y="1657"/>
                  </a:lnTo>
                  <a:lnTo>
                    <a:pt x="1793" y="1497"/>
                  </a:lnTo>
                  <a:lnTo>
                    <a:pt x="1729" y="1690"/>
                  </a:lnTo>
                  <a:lnTo>
                    <a:pt x="897" y="1850"/>
                  </a:lnTo>
                  <a:lnTo>
                    <a:pt x="897" y="1882"/>
                  </a:lnTo>
                  <a:lnTo>
                    <a:pt x="897" y="1914"/>
                  </a:lnTo>
                  <a:cubicBezTo>
                    <a:pt x="950" y="2153"/>
                    <a:pt x="1136" y="2282"/>
                    <a:pt x="1418" y="2282"/>
                  </a:cubicBezTo>
                  <a:cubicBezTo>
                    <a:pt x="1475" y="2282"/>
                    <a:pt x="1536" y="2276"/>
                    <a:pt x="1601" y="2266"/>
                  </a:cubicBezTo>
                  <a:cubicBezTo>
                    <a:pt x="1825" y="2202"/>
                    <a:pt x="2049" y="2106"/>
                    <a:pt x="2273" y="1946"/>
                  </a:cubicBezTo>
                  <a:lnTo>
                    <a:pt x="2401" y="2074"/>
                  </a:lnTo>
                  <a:cubicBezTo>
                    <a:pt x="2113" y="2298"/>
                    <a:pt x="1761" y="2458"/>
                    <a:pt x="1473" y="2522"/>
                  </a:cubicBezTo>
                  <a:cubicBezTo>
                    <a:pt x="1377" y="2543"/>
                    <a:pt x="1285" y="2554"/>
                    <a:pt x="1198" y="2554"/>
                  </a:cubicBezTo>
                  <a:cubicBezTo>
                    <a:pt x="1025" y="2554"/>
                    <a:pt x="876" y="2511"/>
                    <a:pt x="769" y="2426"/>
                  </a:cubicBezTo>
                  <a:cubicBezTo>
                    <a:pt x="641" y="2298"/>
                    <a:pt x="577" y="2170"/>
                    <a:pt x="577" y="1978"/>
                  </a:cubicBezTo>
                  <a:cubicBezTo>
                    <a:pt x="577" y="1946"/>
                    <a:pt x="577" y="1946"/>
                    <a:pt x="545" y="1946"/>
                  </a:cubicBezTo>
                  <a:lnTo>
                    <a:pt x="513" y="1946"/>
                  </a:lnTo>
                  <a:lnTo>
                    <a:pt x="65" y="2010"/>
                  </a:lnTo>
                  <a:lnTo>
                    <a:pt x="129" y="1818"/>
                  </a:lnTo>
                  <a:lnTo>
                    <a:pt x="577" y="1722"/>
                  </a:lnTo>
                  <a:lnTo>
                    <a:pt x="609" y="1722"/>
                  </a:lnTo>
                  <a:cubicBezTo>
                    <a:pt x="609" y="1657"/>
                    <a:pt x="609" y="1625"/>
                    <a:pt x="641" y="1561"/>
                  </a:cubicBezTo>
                  <a:cubicBezTo>
                    <a:pt x="641" y="1529"/>
                    <a:pt x="673" y="1497"/>
                    <a:pt x="673" y="1433"/>
                  </a:cubicBezTo>
                  <a:cubicBezTo>
                    <a:pt x="705" y="1433"/>
                    <a:pt x="705" y="1401"/>
                    <a:pt x="673" y="1401"/>
                  </a:cubicBezTo>
                  <a:lnTo>
                    <a:pt x="641" y="1401"/>
                  </a:lnTo>
                  <a:lnTo>
                    <a:pt x="257" y="1465"/>
                  </a:lnTo>
                  <a:lnTo>
                    <a:pt x="257" y="1465"/>
                  </a:lnTo>
                  <a:lnTo>
                    <a:pt x="321" y="1273"/>
                  </a:lnTo>
                  <a:lnTo>
                    <a:pt x="833" y="1177"/>
                  </a:lnTo>
                  <a:lnTo>
                    <a:pt x="833" y="1145"/>
                  </a:lnTo>
                  <a:cubicBezTo>
                    <a:pt x="1185" y="633"/>
                    <a:pt x="1793" y="217"/>
                    <a:pt x="2337" y="121"/>
                  </a:cubicBezTo>
                  <a:cubicBezTo>
                    <a:pt x="2433" y="100"/>
                    <a:pt x="2526" y="89"/>
                    <a:pt x="2612" y="89"/>
                  </a:cubicBezTo>
                  <a:close/>
                  <a:moveTo>
                    <a:pt x="2578" y="1"/>
                  </a:moveTo>
                  <a:cubicBezTo>
                    <a:pt x="2500" y="1"/>
                    <a:pt x="2420" y="9"/>
                    <a:pt x="2337" y="25"/>
                  </a:cubicBezTo>
                  <a:cubicBezTo>
                    <a:pt x="1793" y="121"/>
                    <a:pt x="1153" y="569"/>
                    <a:pt x="801" y="1081"/>
                  </a:cubicBezTo>
                  <a:lnTo>
                    <a:pt x="321" y="1177"/>
                  </a:lnTo>
                  <a:lnTo>
                    <a:pt x="289" y="1209"/>
                  </a:lnTo>
                  <a:lnTo>
                    <a:pt x="193" y="1497"/>
                  </a:lnTo>
                  <a:lnTo>
                    <a:pt x="193" y="1529"/>
                  </a:lnTo>
                  <a:lnTo>
                    <a:pt x="225" y="1529"/>
                  </a:lnTo>
                  <a:lnTo>
                    <a:pt x="609" y="1465"/>
                  </a:lnTo>
                  <a:lnTo>
                    <a:pt x="609" y="1465"/>
                  </a:lnTo>
                  <a:cubicBezTo>
                    <a:pt x="577" y="1497"/>
                    <a:pt x="577" y="1529"/>
                    <a:pt x="577" y="1561"/>
                  </a:cubicBezTo>
                  <a:cubicBezTo>
                    <a:pt x="545" y="1593"/>
                    <a:pt x="545" y="1625"/>
                    <a:pt x="545" y="1657"/>
                  </a:cubicBezTo>
                  <a:lnTo>
                    <a:pt x="129" y="1754"/>
                  </a:lnTo>
                  <a:cubicBezTo>
                    <a:pt x="97" y="1754"/>
                    <a:pt x="97" y="1754"/>
                    <a:pt x="97" y="1786"/>
                  </a:cubicBezTo>
                  <a:lnTo>
                    <a:pt x="1" y="2042"/>
                  </a:lnTo>
                  <a:lnTo>
                    <a:pt x="1" y="2074"/>
                  </a:lnTo>
                  <a:cubicBezTo>
                    <a:pt x="1" y="2106"/>
                    <a:pt x="33" y="2106"/>
                    <a:pt x="33" y="2106"/>
                  </a:cubicBezTo>
                  <a:lnTo>
                    <a:pt x="513" y="2010"/>
                  </a:lnTo>
                  <a:cubicBezTo>
                    <a:pt x="513" y="2202"/>
                    <a:pt x="577" y="2362"/>
                    <a:pt x="737" y="2458"/>
                  </a:cubicBezTo>
                  <a:cubicBezTo>
                    <a:pt x="865" y="2586"/>
                    <a:pt x="1025" y="2618"/>
                    <a:pt x="1217" y="2618"/>
                  </a:cubicBezTo>
                  <a:cubicBezTo>
                    <a:pt x="1313" y="2618"/>
                    <a:pt x="1377" y="2618"/>
                    <a:pt x="1473" y="2586"/>
                  </a:cubicBezTo>
                  <a:cubicBezTo>
                    <a:pt x="1793" y="2522"/>
                    <a:pt x="2145" y="2362"/>
                    <a:pt x="2465" y="2106"/>
                  </a:cubicBezTo>
                  <a:cubicBezTo>
                    <a:pt x="2497" y="2106"/>
                    <a:pt x="2497" y="2074"/>
                    <a:pt x="2497" y="2074"/>
                  </a:cubicBezTo>
                  <a:cubicBezTo>
                    <a:pt x="2497" y="2074"/>
                    <a:pt x="2497" y="2042"/>
                    <a:pt x="2465" y="2042"/>
                  </a:cubicBezTo>
                  <a:lnTo>
                    <a:pt x="2305" y="1850"/>
                  </a:lnTo>
                  <a:lnTo>
                    <a:pt x="2273" y="1850"/>
                  </a:lnTo>
                  <a:cubicBezTo>
                    <a:pt x="2049" y="2010"/>
                    <a:pt x="1793" y="2138"/>
                    <a:pt x="1601" y="2170"/>
                  </a:cubicBezTo>
                  <a:cubicBezTo>
                    <a:pt x="1536" y="2183"/>
                    <a:pt x="1473" y="2189"/>
                    <a:pt x="1414" y="2189"/>
                  </a:cubicBezTo>
                  <a:cubicBezTo>
                    <a:pt x="1184" y="2189"/>
                    <a:pt x="1012" y="2092"/>
                    <a:pt x="961" y="1914"/>
                  </a:cubicBezTo>
                  <a:lnTo>
                    <a:pt x="1761" y="1754"/>
                  </a:lnTo>
                  <a:cubicBezTo>
                    <a:pt x="1793" y="1754"/>
                    <a:pt x="1793" y="1754"/>
                    <a:pt x="1793" y="1722"/>
                  </a:cubicBezTo>
                  <a:lnTo>
                    <a:pt x="1889" y="1465"/>
                  </a:lnTo>
                  <a:lnTo>
                    <a:pt x="1889" y="1433"/>
                  </a:lnTo>
                  <a:cubicBezTo>
                    <a:pt x="1889" y="1401"/>
                    <a:pt x="1857" y="1401"/>
                    <a:pt x="1857" y="1401"/>
                  </a:cubicBezTo>
                  <a:lnTo>
                    <a:pt x="961" y="1593"/>
                  </a:lnTo>
                  <a:cubicBezTo>
                    <a:pt x="993" y="1561"/>
                    <a:pt x="993" y="1529"/>
                    <a:pt x="993" y="1497"/>
                  </a:cubicBezTo>
                  <a:cubicBezTo>
                    <a:pt x="1025" y="1465"/>
                    <a:pt x="1025" y="1433"/>
                    <a:pt x="1057" y="1369"/>
                  </a:cubicBezTo>
                  <a:lnTo>
                    <a:pt x="1953" y="1209"/>
                  </a:lnTo>
                  <a:cubicBezTo>
                    <a:pt x="1985" y="1209"/>
                    <a:pt x="1985" y="1209"/>
                    <a:pt x="1985" y="1177"/>
                  </a:cubicBezTo>
                  <a:lnTo>
                    <a:pt x="2081" y="921"/>
                  </a:lnTo>
                  <a:lnTo>
                    <a:pt x="2081" y="857"/>
                  </a:lnTo>
                  <a:lnTo>
                    <a:pt x="2049" y="857"/>
                  </a:lnTo>
                  <a:lnTo>
                    <a:pt x="1313" y="985"/>
                  </a:lnTo>
                  <a:cubicBezTo>
                    <a:pt x="1569" y="697"/>
                    <a:pt x="1921" y="505"/>
                    <a:pt x="2241" y="441"/>
                  </a:cubicBezTo>
                  <a:cubicBezTo>
                    <a:pt x="2289" y="433"/>
                    <a:pt x="2337" y="429"/>
                    <a:pt x="2384" y="429"/>
                  </a:cubicBezTo>
                  <a:cubicBezTo>
                    <a:pt x="2523" y="429"/>
                    <a:pt x="2649" y="465"/>
                    <a:pt x="2721" y="537"/>
                  </a:cubicBezTo>
                  <a:lnTo>
                    <a:pt x="2785" y="537"/>
                  </a:lnTo>
                  <a:lnTo>
                    <a:pt x="3137" y="249"/>
                  </a:lnTo>
                  <a:lnTo>
                    <a:pt x="3137" y="217"/>
                  </a:lnTo>
                  <a:lnTo>
                    <a:pt x="3137" y="185"/>
                  </a:lnTo>
                  <a:cubicBezTo>
                    <a:pt x="2995" y="67"/>
                    <a:pt x="2800" y="1"/>
                    <a:pt x="257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6"/>
            <p:cNvSpPr/>
            <p:nvPr/>
          </p:nvSpPr>
          <p:spPr>
            <a:xfrm>
              <a:off x="2112075" y="2661850"/>
              <a:ext cx="349675" cy="516125"/>
            </a:xfrm>
            <a:custGeom>
              <a:avLst/>
              <a:gdLst/>
              <a:ahLst/>
              <a:cxnLst/>
              <a:rect l="l" t="t" r="r" b="b"/>
              <a:pathLst>
                <a:path w="13987" h="20645" extrusionOk="0">
                  <a:moveTo>
                    <a:pt x="2561" y="1"/>
                  </a:moveTo>
                  <a:lnTo>
                    <a:pt x="1152" y="801"/>
                  </a:lnTo>
                  <a:cubicBezTo>
                    <a:pt x="1088" y="897"/>
                    <a:pt x="1056" y="961"/>
                    <a:pt x="992" y="1025"/>
                  </a:cubicBezTo>
                  <a:lnTo>
                    <a:pt x="992" y="1057"/>
                  </a:lnTo>
                  <a:cubicBezTo>
                    <a:pt x="992" y="1089"/>
                    <a:pt x="960" y="1089"/>
                    <a:pt x="960" y="1121"/>
                  </a:cubicBezTo>
                  <a:cubicBezTo>
                    <a:pt x="928" y="1185"/>
                    <a:pt x="896" y="1217"/>
                    <a:pt x="864" y="1281"/>
                  </a:cubicBezTo>
                  <a:cubicBezTo>
                    <a:pt x="832" y="1313"/>
                    <a:pt x="832" y="1345"/>
                    <a:pt x="800" y="1377"/>
                  </a:cubicBezTo>
                  <a:cubicBezTo>
                    <a:pt x="768" y="1441"/>
                    <a:pt x="736" y="1537"/>
                    <a:pt x="704" y="1601"/>
                  </a:cubicBezTo>
                  <a:cubicBezTo>
                    <a:pt x="672" y="1601"/>
                    <a:pt x="672" y="1633"/>
                    <a:pt x="672" y="1633"/>
                  </a:cubicBezTo>
                  <a:cubicBezTo>
                    <a:pt x="640" y="1697"/>
                    <a:pt x="640" y="1729"/>
                    <a:pt x="608" y="1793"/>
                  </a:cubicBezTo>
                  <a:cubicBezTo>
                    <a:pt x="608" y="1825"/>
                    <a:pt x="576" y="1825"/>
                    <a:pt x="576" y="1857"/>
                  </a:cubicBezTo>
                  <a:lnTo>
                    <a:pt x="480" y="2049"/>
                  </a:lnTo>
                  <a:lnTo>
                    <a:pt x="480" y="2113"/>
                  </a:lnTo>
                  <a:lnTo>
                    <a:pt x="448" y="2145"/>
                  </a:lnTo>
                  <a:cubicBezTo>
                    <a:pt x="448" y="2209"/>
                    <a:pt x="416" y="2273"/>
                    <a:pt x="384" y="2337"/>
                  </a:cubicBezTo>
                  <a:cubicBezTo>
                    <a:pt x="384" y="2369"/>
                    <a:pt x="384" y="2401"/>
                    <a:pt x="352" y="2433"/>
                  </a:cubicBezTo>
                  <a:cubicBezTo>
                    <a:pt x="352" y="2465"/>
                    <a:pt x="320" y="2529"/>
                    <a:pt x="320" y="2561"/>
                  </a:cubicBezTo>
                  <a:lnTo>
                    <a:pt x="320" y="2593"/>
                  </a:lnTo>
                  <a:cubicBezTo>
                    <a:pt x="288" y="2625"/>
                    <a:pt x="288" y="2657"/>
                    <a:pt x="288" y="2657"/>
                  </a:cubicBezTo>
                  <a:cubicBezTo>
                    <a:pt x="288" y="2721"/>
                    <a:pt x="256" y="2785"/>
                    <a:pt x="256" y="2849"/>
                  </a:cubicBezTo>
                  <a:cubicBezTo>
                    <a:pt x="224" y="2881"/>
                    <a:pt x="224" y="2913"/>
                    <a:pt x="224" y="2913"/>
                  </a:cubicBezTo>
                  <a:lnTo>
                    <a:pt x="224" y="2977"/>
                  </a:lnTo>
                  <a:cubicBezTo>
                    <a:pt x="224" y="3009"/>
                    <a:pt x="192" y="3009"/>
                    <a:pt x="192" y="3041"/>
                  </a:cubicBezTo>
                  <a:cubicBezTo>
                    <a:pt x="192" y="3137"/>
                    <a:pt x="160" y="3233"/>
                    <a:pt x="128" y="3329"/>
                  </a:cubicBezTo>
                  <a:lnTo>
                    <a:pt x="128" y="3393"/>
                  </a:lnTo>
                  <a:lnTo>
                    <a:pt x="128" y="3425"/>
                  </a:lnTo>
                  <a:cubicBezTo>
                    <a:pt x="96" y="3521"/>
                    <a:pt x="96" y="3649"/>
                    <a:pt x="64" y="3777"/>
                  </a:cubicBezTo>
                  <a:lnTo>
                    <a:pt x="64" y="3841"/>
                  </a:lnTo>
                  <a:cubicBezTo>
                    <a:pt x="64" y="3937"/>
                    <a:pt x="32" y="4033"/>
                    <a:pt x="32" y="4129"/>
                  </a:cubicBezTo>
                  <a:lnTo>
                    <a:pt x="32" y="4193"/>
                  </a:lnTo>
                  <a:lnTo>
                    <a:pt x="32" y="4257"/>
                  </a:lnTo>
                  <a:cubicBezTo>
                    <a:pt x="32" y="4321"/>
                    <a:pt x="32" y="4417"/>
                    <a:pt x="0" y="4513"/>
                  </a:cubicBezTo>
                  <a:lnTo>
                    <a:pt x="0" y="4577"/>
                  </a:lnTo>
                  <a:lnTo>
                    <a:pt x="0" y="4609"/>
                  </a:lnTo>
                  <a:lnTo>
                    <a:pt x="0" y="4929"/>
                  </a:lnTo>
                  <a:lnTo>
                    <a:pt x="0" y="4993"/>
                  </a:lnTo>
                  <a:lnTo>
                    <a:pt x="0" y="5346"/>
                  </a:lnTo>
                  <a:lnTo>
                    <a:pt x="0" y="5378"/>
                  </a:lnTo>
                  <a:lnTo>
                    <a:pt x="0" y="5410"/>
                  </a:lnTo>
                  <a:cubicBezTo>
                    <a:pt x="0" y="5538"/>
                    <a:pt x="0" y="5666"/>
                    <a:pt x="32" y="5762"/>
                  </a:cubicBezTo>
                  <a:lnTo>
                    <a:pt x="32" y="5826"/>
                  </a:lnTo>
                  <a:cubicBezTo>
                    <a:pt x="32" y="5922"/>
                    <a:pt x="32" y="6050"/>
                    <a:pt x="64" y="6146"/>
                  </a:cubicBezTo>
                  <a:lnTo>
                    <a:pt x="64" y="6178"/>
                  </a:lnTo>
                  <a:lnTo>
                    <a:pt x="64" y="6210"/>
                  </a:lnTo>
                  <a:cubicBezTo>
                    <a:pt x="64" y="6338"/>
                    <a:pt x="96" y="6466"/>
                    <a:pt x="96" y="6562"/>
                  </a:cubicBezTo>
                  <a:lnTo>
                    <a:pt x="96" y="6594"/>
                  </a:lnTo>
                  <a:cubicBezTo>
                    <a:pt x="96" y="6626"/>
                    <a:pt x="96" y="6626"/>
                    <a:pt x="128" y="6658"/>
                  </a:cubicBezTo>
                  <a:cubicBezTo>
                    <a:pt x="128" y="6754"/>
                    <a:pt x="160" y="6882"/>
                    <a:pt x="160" y="7010"/>
                  </a:cubicBezTo>
                  <a:lnTo>
                    <a:pt x="160" y="7042"/>
                  </a:lnTo>
                  <a:cubicBezTo>
                    <a:pt x="192" y="7170"/>
                    <a:pt x="224" y="7298"/>
                    <a:pt x="224" y="7426"/>
                  </a:cubicBezTo>
                  <a:cubicBezTo>
                    <a:pt x="256" y="7426"/>
                    <a:pt x="256" y="7426"/>
                    <a:pt x="256" y="7458"/>
                  </a:cubicBezTo>
                  <a:lnTo>
                    <a:pt x="256" y="7490"/>
                  </a:lnTo>
                  <a:cubicBezTo>
                    <a:pt x="288" y="7618"/>
                    <a:pt x="320" y="7746"/>
                    <a:pt x="320" y="7874"/>
                  </a:cubicBezTo>
                  <a:lnTo>
                    <a:pt x="352" y="7906"/>
                  </a:lnTo>
                  <a:lnTo>
                    <a:pt x="352" y="7938"/>
                  </a:lnTo>
                  <a:cubicBezTo>
                    <a:pt x="384" y="8098"/>
                    <a:pt x="416" y="8226"/>
                    <a:pt x="448" y="8354"/>
                  </a:cubicBezTo>
                  <a:lnTo>
                    <a:pt x="448" y="8386"/>
                  </a:lnTo>
                  <a:cubicBezTo>
                    <a:pt x="480" y="8546"/>
                    <a:pt x="544" y="8706"/>
                    <a:pt x="576" y="8866"/>
                  </a:cubicBezTo>
                  <a:cubicBezTo>
                    <a:pt x="640" y="9058"/>
                    <a:pt x="672" y="9218"/>
                    <a:pt x="736" y="9378"/>
                  </a:cubicBezTo>
                  <a:cubicBezTo>
                    <a:pt x="768" y="9506"/>
                    <a:pt x="800" y="9570"/>
                    <a:pt x="832" y="9666"/>
                  </a:cubicBezTo>
                  <a:cubicBezTo>
                    <a:pt x="832" y="9698"/>
                    <a:pt x="832" y="9730"/>
                    <a:pt x="864" y="9762"/>
                  </a:cubicBezTo>
                  <a:cubicBezTo>
                    <a:pt x="864" y="9826"/>
                    <a:pt x="896" y="9890"/>
                    <a:pt x="928" y="9922"/>
                  </a:cubicBezTo>
                  <a:cubicBezTo>
                    <a:pt x="928" y="9986"/>
                    <a:pt x="928" y="9986"/>
                    <a:pt x="960" y="10018"/>
                  </a:cubicBezTo>
                  <a:cubicBezTo>
                    <a:pt x="992" y="10082"/>
                    <a:pt x="992" y="10178"/>
                    <a:pt x="1024" y="10242"/>
                  </a:cubicBezTo>
                  <a:cubicBezTo>
                    <a:pt x="1056" y="10274"/>
                    <a:pt x="1056" y="10306"/>
                    <a:pt x="1056" y="10338"/>
                  </a:cubicBezTo>
                  <a:cubicBezTo>
                    <a:pt x="1088" y="10402"/>
                    <a:pt x="1120" y="10466"/>
                    <a:pt x="1152" y="10563"/>
                  </a:cubicBezTo>
                  <a:lnTo>
                    <a:pt x="1184" y="10595"/>
                  </a:lnTo>
                  <a:lnTo>
                    <a:pt x="1184" y="10627"/>
                  </a:lnTo>
                  <a:cubicBezTo>
                    <a:pt x="1216" y="10755"/>
                    <a:pt x="1280" y="10851"/>
                    <a:pt x="1312" y="10979"/>
                  </a:cubicBezTo>
                  <a:cubicBezTo>
                    <a:pt x="1344" y="10979"/>
                    <a:pt x="1344" y="11011"/>
                    <a:pt x="1344" y="11011"/>
                  </a:cubicBezTo>
                  <a:cubicBezTo>
                    <a:pt x="1376" y="11107"/>
                    <a:pt x="1440" y="11203"/>
                    <a:pt x="1472" y="11299"/>
                  </a:cubicBezTo>
                  <a:cubicBezTo>
                    <a:pt x="1472" y="11331"/>
                    <a:pt x="1472" y="11331"/>
                    <a:pt x="1504" y="11363"/>
                  </a:cubicBezTo>
                  <a:lnTo>
                    <a:pt x="1504" y="11395"/>
                  </a:lnTo>
                  <a:cubicBezTo>
                    <a:pt x="1568" y="11523"/>
                    <a:pt x="1632" y="11683"/>
                    <a:pt x="1696" y="11811"/>
                  </a:cubicBezTo>
                  <a:cubicBezTo>
                    <a:pt x="1728" y="11843"/>
                    <a:pt x="1728" y="11875"/>
                    <a:pt x="1728" y="11875"/>
                  </a:cubicBezTo>
                  <a:cubicBezTo>
                    <a:pt x="1793" y="12035"/>
                    <a:pt x="1857" y="12163"/>
                    <a:pt x="1953" y="12291"/>
                  </a:cubicBezTo>
                  <a:lnTo>
                    <a:pt x="1953" y="12323"/>
                  </a:lnTo>
                  <a:cubicBezTo>
                    <a:pt x="1953" y="12355"/>
                    <a:pt x="1953" y="12355"/>
                    <a:pt x="1985" y="12355"/>
                  </a:cubicBezTo>
                  <a:cubicBezTo>
                    <a:pt x="2049" y="12515"/>
                    <a:pt x="2113" y="12643"/>
                    <a:pt x="2209" y="12771"/>
                  </a:cubicBezTo>
                  <a:lnTo>
                    <a:pt x="2209" y="12835"/>
                  </a:lnTo>
                  <a:cubicBezTo>
                    <a:pt x="2305" y="12995"/>
                    <a:pt x="2369" y="13123"/>
                    <a:pt x="2465" y="13251"/>
                  </a:cubicBezTo>
                  <a:cubicBezTo>
                    <a:pt x="2465" y="13283"/>
                    <a:pt x="2465" y="13283"/>
                    <a:pt x="2497" y="13315"/>
                  </a:cubicBezTo>
                  <a:cubicBezTo>
                    <a:pt x="2561" y="13443"/>
                    <a:pt x="2657" y="13603"/>
                    <a:pt x="2753" y="13731"/>
                  </a:cubicBezTo>
                  <a:cubicBezTo>
                    <a:pt x="2849" y="13891"/>
                    <a:pt x="2913" y="14019"/>
                    <a:pt x="3009" y="14179"/>
                  </a:cubicBezTo>
                  <a:lnTo>
                    <a:pt x="3041" y="14179"/>
                  </a:lnTo>
                  <a:cubicBezTo>
                    <a:pt x="3137" y="14339"/>
                    <a:pt x="3201" y="14467"/>
                    <a:pt x="3297" y="14595"/>
                  </a:cubicBezTo>
                  <a:cubicBezTo>
                    <a:pt x="3329" y="14627"/>
                    <a:pt x="3329" y="14627"/>
                    <a:pt x="3329" y="14659"/>
                  </a:cubicBezTo>
                  <a:cubicBezTo>
                    <a:pt x="3425" y="14787"/>
                    <a:pt x="3521" y="14915"/>
                    <a:pt x="3617" y="15043"/>
                  </a:cubicBezTo>
                  <a:lnTo>
                    <a:pt x="3649" y="15075"/>
                  </a:lnTo>
                  <a:lnTo>
                    <a:pt x="3937" y="15459"/>
                  </a:lnTo>
                  <a:cubicBezTo>
                    <a:pt x="3937" y="15491"/>
                    <a:pt x="3969" y="15491"/>
                    <a:pt x="3969" y="15523"/>
                  </a:cubicBezTo>
                  <a:cubicBezTo>
                    <a:pt x="4065" y="15619"/>
                    <a:pt x="4161" y="15747"/>
                    <a:pt x="4257" y="15876"/>
                  </a:cubicBezTo>
                  <a:lnTo>
                    <a:pt x="4289" y="15908"/>
                  </a:lnTo>
                  <a:lnTo>
                    <a:pt x="4321" y="15940"/>
                  </a:lnTo>
                  <a:cubicBezTo>
                    <a:pt x="4417" y="16036"/>
                    <a:pt x="4513" y="16164"/>
                    <a:pt x="4609" y="16292"/>
                  </a:cubicBezTo>
                  <a:lnTo>
                    <a:pt x="4641" y="16324"/>
                  </a:lnTo>
                  <a:cubicBezTo>
                    <a:pt x="4769" y="16452"/>
                    <a:pt x="4865" y="16580"/>
                    <a:pt x="4961" y="16676"/>
                  </a:cubicBezTo>
                  <a:lnTo>
                    <a:pt x="4993" y="16708"/>
                  </a:lnTo>
                  <a:cubicBezTo>
                    <a:pt x="4993" y="16708"/>
                    <a:pt x="4993" y="16740"/>
                    <a:pt x="5025" y="16740"/>
                  </a:cubicBezTo>
                  <a:lnTo>
                    <a:pt x="5217" y="16932"/>
                  </a:lnTo>
                  <a:cubicBezTo>
                    <a:pt x="5217" y="16964"/>
                    <a:pt x="5249" y="16996"/>
                    <a:pt x="5281" y="16996"/>
                  </a:cubicBezTo>
                  <a:cubicBezTo>
                    <a:pt x="5345" y="17092"/>
                    <a:pt x="5441" y="17156"/>
                    <a:pt x="5505" y="17252"/>
                  </a:cubicBezTo>
                  <a:cubicBezTo>
                    <a:pt x="5537" y="17284"/>
                    <a:pt x="5569" y="17284"/>
                    <a:pt x="5569" y="17316"/>
                  </a:cubicBezTo>
                  <a:cubicBezTo>
                    <a:pt x="5633" y="17348"/>
                    <a:pt x="5665" y="17412"/>
                    <a:pt x="5729" y="17444"/>
                  </a:cubicBezTo>
                  <a:cubicBezTo>
                    <a:pt x="5761" y="17476"/>
                    <a:pt x="5761" y="17508"/>
                    <a:pt x="5793" y="17540"/>
                  </a:cubicBezTo>
                  <a:cubicBezTo>
                    <a:pt x="5857" y="17572"/>
                    <a:pt x="5889" y="17636"/>
                    <a:pt x="5953" y="17668"/>
                  </a:cubicBezTo>
                  <a:lnTo>
                    <a:pt x="5985" y="17700"/>
                  </a:lnTo>
                  <a:cubicBezTo>
                    <a:pt x="5985" y="17732"/>
                    <a:pt x="6017" y="17732"/>
                    <a:pt x="6017" y="17732"/>
                  </a:cubicBezTo>
                  <a:lnTo>
                    <a:pt x="6145" y="17860"/>
                  </a:lnTo>
                  <a:cubicBezTo>
                    <a:pt x="6177" y="17892"/>
                    <a:pt x="6209" y="17892"/>
                    <a:pt x="6241" y="17924"/>
                  </a:cubicBezTo>
                  <a:cubicBezTo>
                    <a:pt x="6273" y="17956"/>
                    <a:pt x="6305" y="18020"/>
                    <a:pt x="6369" y="18052"/>
                  </a:cubicBezTo>
                  <a:cubicBezTo>
                    <a:pt x="6369" y="18052"/>
                    <a:pt x="6401" y="18084"/>
                    <a:pt x="6433" y="18084"/>
                  </a:cubicBezTo>
                  <a:lnTo>
                    <a:pt x="6433" y="18116"/>
                  </a:lnTo>
                  <a:cubicBezTo>
                    <a:pt x="6561" y="18212"/>
                    <a:pt x="6657" y="18308"/>
                    <a:pt x="6785" y="18404"/>
                  </a:cubicBezTo>
                  <a:cubicBezTo>
                    <a:pt x="6785" y="18404"/>
                    <a:pt x="6817" y="18404"/>
                    <a:pt x="6817" y="18436"/>
                  </a:cubicBezTo>
                  <a:lnTo>
                    <a:pt x="6849" y="18436"/>
                  </a:lnTo>
                  <a:cubicBezTo>
                    <a:pt x="6945" y="18532"/>
                    <a:pt x="7074" y="18596"/>
                    <a:pt x="7170" y="18692"/>
                  </a:cubicBezTo>
                  <a:lnTo>
                    <a:pt x="7202" y="18724"/>
                  </a:lnTo>
                  <a:lnTo>
                    <a:pt x="7234" y="18724"/>
                  </a:lnTo>
                  <a:cubicBezTo>
                    <a:pt x="7330" y="18820"/>
                    <a:pt x="7426" y="18884"/>
                    <a:pt x="7554" y="18980"/>
                  </a:cubicBezTo>
                  <a:lnTo>
                    <a:pt x="7618" y="19012"/>
                  </a:lnTo>
                  <a:lnTo>
                    <a:pt x="7906" y="19204"/>
                  </a:lnTo>
                  <a:cubicBezTo>
                    <a:pt x="8034" y="19300"/>
                    <a:pt x="8130" y="19364"/>
                    <a:pt x="8258" y="19428"/>
                  </a:cubicBezTo>
                  <a:lnTo>
                    <a:pt x="8290" y="19428"/>
                  </a:lnTo>
                  <a:lnTo>
                    <a:pt x="8354" y="19492"/>
                  </a:lnTo>
                  <a:cubicBezTo>
                    <a:pt x="8450" y="19524"/>
                    <a:pt x="8546" y="19588"/>
                    <a:pt x="8642" y="19620"/>
                  </a:cubicBezTo>
                  <a:cubicBezTo>
                    <a:pt x="8738" y="19684"/>
                    <a:pt x="8866" y="19748"/>
                    <a:pt x="8962" y="19812"/>
                  </a:cubicBezTo>
                  <a:cubicBezTo>
                    <a:pt x="8994" y="19812"/>
                    <a:pt x="9026" y="19844"/>
                    <a:pt x="9058" y="19844"/>
                  </a:cubicBezTo>
                  <a:lnTo>
                    <a:pt x="9282" y="19940"/>
                  </a:lnTo>
                  <a:lnTo>
                    <a:pt x="9314" y="19972"/>
                  </a:lnTo>
                  <a:cubicBezTo>
                    <a:pt x="9346" y="19972"/>
                    <a:pt x="9346" y="20004"/>
                    <a:pt x="9378" y="20004"/>
                  </a:cubicBezTo>
                  <a:cubicBezTo>
                    <a:pt x="9442" y="20036"/>
                    <a:pt x="9506" y="20068"/>
                    <a:pt x="9602" y="20100"/>
                  </a:cubicBezTo>
                  <a:lnTo>
                    <a:pt x="9634" y="20100"/>
                  </a:lnTo>
                  <a:cubicBezTo>
                    <a:pt x="9666" y="20132"/>
                    <a:pt x="9698" y="20132"/>
                    <a:pt x="9698" y="20132"/>
                  </a:cubicBezTo>
                  <a:cubicBezTo>
                    <a:pt x="9762" y="20164"/>
                    <a:pt x="9858" y="20196"/>
                    <a:pt x="9922" y="20196"/>
                  </a:cubicBezTo>
                  <a:cubicBezTo>
                    <a:pt x="9922" y="20228"/>
                    <a:pt x="9954" y="20228"/>
                    <a:pt x="9986" y="20228"/>
                  </a:cubicBezTo>
                  <a:lnTo>
                    <a:pt x="10018" y="20260"/>
                  </a:lnTo>
                  <a:lnTo>
                    <a:pt x="10306" y="20356"/>
                  </a:lnTo>
                  <a:cubicBezTo>
                    <a:pt x="10402" y="20388"/>
                    <a:pt x="10498" y="20388"/>
                    <a:pt x="10562" y="20420"/>
                  </a:cubicBezTo>
                  <a:lnTo>
                    <a:pt x="10626" y="20420"/>
                  </a:lnTo>
                  <a:cubicBezTo>
                    <a:pt x="10626" y="20452"/>
                    <a:pt x="10658" y="20452"/>
                    <a:pt x="10658" y="20452"/>
                  </a:cubicBezTo>
                  <a:cubicBezTo>
                    <a:pt x="10722" y="20452"/>
                    <a:pt x="10786" y="20484"/>
                    <a:pt x="10850" y="20484"/>
                  </a:cubicBezTo>
                  <a:lnTo>
                    <a:pt x="10882" y="20484"/>
                  </a:lnTo>
                  <a:cubicBezTo>
                    <a:pt x="10914" y="20516"/>
                    <a:pt x="10978" y="20516"/>
                    <a:pt x="11010" y="20516"/>
                  </a:cubicBezTo>
                  <a:lnTo>
                    <a:pt x="11074" y="20548"/>
                  </a:lnTo>
                  <a:lnTo>
                    <a:pt x="11138" y="20548"/>
                  </a:lnTo>
                  <a:cubicBezTo>
                    <a:pt x="11202" y="20548"/>
                    <a:pt x="11298" y="20580"/>
                    <a:pt x="11362" y="20580"/>
                  </a:cubicBezTo>
                  <a:cubicBezTo>
                    <a:pt x="11458" y="20612"/>
                    <a:pt x="11522" y="20612"/>
                    <a:pt x="11586" y="20612"/>
                  </a:cubicBezTo>
                  <a:lnTo>
                    <a:pt x="11746" y="20612"/>
                  </a:lnTo>
                  <a:cubicBezTo>
                    <a:pt x="11778" y="20612"/>
                    <a:pt x="11810" y="20644"/>
                    <a:pt x="11810" y="20644"/>
                  </a:cubicBezTo>
                  <a:lnTo>
                    <a:pt x="12387" y="20644"/>
                  </a:lnTo>
                  <a:cubicBezTo>
                    <a:pt x="12451" y="20644"/>
                    <a:pt x="12483" y="20612"/>
                    <a:pt x="12547" y="20612"/>
                  </a:cubicBezTo>
                  <a:lnTo>
                    <a:pt x="12579" y="20612"/>
                  </a:lnTo>
                  <a:lnTo>
                    <a:pt x="13987" y="19812"/>
                  </a:lnTo>
                  <a:cubicBezTo>
                    <a:pt x="13955" y="19796"/>
                    <a:pt x="13915" y="19788"/>
                    <a:pt x="13875" y="19788"/>
                  </a:cubicBezTo>
                  <a:cubicBezTo>
                    <a:pt x="13835" y="19788"/>
                    <a:pt x="13795" y="19796"/>
                    <a:pt x="13763" y="19812"/>
                  </a:cubicBezTo>
                  <a:lnTo>
                    <a:pt x="13283" y="19812"/>
                  </a:lnTo>
                  <a:cubicBezTo>
                    <a:pt x="13283" y="19812"/>
                    <a:pt x="13251" y="19780"/>
                    <a:pt x="13219" y="19780"/>
                  </a:cubicBezTo>
                  <a:lnTo>
                    <a:pt x="12995" y="19780"/>
                  </a:lnTo>
                  <a:lnTo>
                    <a:pt x="12771" y="19748"/>
                  </a:lnTo>
                  <a:cubicBezTo>
                    <a:pt x="12675" y="19748"/>
                    <a:pt x="12611" y="19716"/>
                    <a:pt x="12547" y="19716"/>
                  </a:cubicBezTo>
                  <a:lnTo>
                    <a:pt x="12483" y="19716"/>
                  </a:lnTo>
                  <a:cubicBezTo>
                    <a:pt x="12419" y="19684"/>
                    <a:pt x="12355" y="19684"/>
                    <a:pt x="12258" y="19652"/>
                  </a:cubicBezTo>
                  <a:lnTo>
                    <a:pt x="12226" y="19652"/>
                  </a:lnTo>
                  <a:cubicBezTo>
                    <a:pt x="12162" y="19652"/>
                    <a:pt x="12098" y="19620"/>
                    <a:pt x="12002" y="19588"/>
                  </a:cubicBezTo>
                  <a:lnTo>
                    <a:pt x="11970" y="19588"/>
                  </a:lnTo>
                  <a:cubicBezTo>
                    <a:pt x="11874" y="19556"/>
                    <a:pt x="11810" y="19556"/>
                    <a:pt x="11714" y="19524"/>
                  </a:cubicBezTo>
                  <a:lnTo>
                    <a:pt x="11426" y="19428"/>
                  </a:lnTo>
                  <a:cubicBezTo>
                    <a:pt x="11394" y="19396"/>
                    <a:pt x="11330" y="19396"/>
                    <a:pt x="11298" y="19396"/>
                  </a:cubicBezTo>
                  <a:cubicBezTo>
                    <a:pt x="11234" y="19364"/>
                    <a:pt x="11170" y="19332"/>
                    <a:pt x="11106" y="19300"/>
                  </a:cubicBezTo>
                  <a:cubicBezTo>
                    <a:pt x="11074" y="19300"/>
                    <a:pt x="11042" y="19268"/>
                    <a:pt x="10978" y="19268"/>
                  </a:cubicBezTo>
                  <a:lnTo>
                    <a:pt x="10786" y="19172"/>
                  </a:lnTo>
                  <a:cubicBezTo>
                    <a:pt x="10754" y="19172"/>
                    <a:pt x="10722" y="19140"/>
                    <a:pt x="10658" y="19140"/>
                  </a:cubicBezTo>
                  <a:lnTo>
                    <a:pt x="10434" y="19012"/>
                  </a:lnTo>
                  <a:cubicBezTo>
                    <a:pt x="10402" y="19012"/>
                    <a:pt x="10402" y="18980"/>
                    <a:pt x="10370" y="18980"/>
                  </a:cubicBezTo>
                  <a:cubicBezTo>
                    <a:pt x="10242" y="18916"/>
                    <a:pt x="10146" y="18852"/>
                    <a:pt x="10050" y="18820"/>
                  </a:cubicBezTo>
                  <a:cubicBezTo>
                    <a:pt x="9954" y="18756"/>
                    <a:pt x="9858" y="18724"/>
                    <a:pt x="9762" y="18660"/>
                  </a:cubicBezTo>
                  <a:lnTo>
                    <a:pt x="9634" y="18596"/>
                  </a:lnTo>
                  <a:cubicBezTo>
                    <a:pt x="9538" y="18532"/>
                    <a:pt x="9442" y="18468"/>
                    <a:pt x="9346" y="18404"/>
                  </a:cubicBezTo>
                  <a:cubicBezTo>
                    <a:pt x="9218" y="18340"/>
                    <a:pt x="9122" y="18244"/>
                    <a:pt x="8994" y="18180"/>
                  </a:cubicBezTo>
                  <a:lnTo>
                    <a:pt x="8962" y="18148"/>
                  </a:lnTo>
                  <a:cubicBezTo>
                    <a:pt x="8834" y="18084"/>
                    <a:pt x="8738" y="17988"/>
                    <a:pt x="8642" y="17924"/>
                  </a:cubicBezTo>
                  <a:cubicBezTo>
                    <a:pt x="8610" y="17892"/>
                    <a:pt x="8578" y="17892"/>
                    <a:pt x="8578" y="17860"/>
                  </a:cubicBezTo>
                  <a:cubicBezTo>
                    <a:pt x="8450" y="17796"/>
                    <a:pt x="8354" y="17700"/>
                    <a:pt x="8258" y="17604"/>
                  </a:cubicBezTo>
                  <a:cubicBezTo>
                    <a:pt x="8226" y="17604"/>
                    <a:pt x="8226" y="17604"/>
                    <a:pt x="8194" y="17572"/>
                  </a:cubicBezTo>
                  <a:cubicBezTo>
                    <a:pt x="8066" y="17476"/>
                    <a:pt x="7970" y="17380"/>
                    <a:pt x="7842" y="17284"/>
                  </a:cubicBezTo>
                  <a:cubicBezTo>
                    <a:pt x="7810" y="17252"/>
                    <a:pt x="7778" y="17252"/>
                    <a:pt x="7778" y="17220"/>
                  </a:cubicBezTo>
                  <a:cubicBezTo>
                    <a:pt x="7714" y="17188"/>
                    <a:pt x="7682" y="17156"/>
                    <a:pt x="7650" y="17124"/>
                  </a:cubicBezTo>
                  <a:cubicBezTo>
                    <a:pt x="7618" y="17092"/>
                    <a:pt x="7586" y="17060"/>
                    <a:pt x="7554" y="17028"/>
                  </a:cubicBezTo>
                  <a:lnTo>
                    <a:pt x="7426" y="16932"/>
                  </a:lnTo>
                  <a:cubicBezTo>
                    <a:pt x="7394" y="16900"/>
                    <a:pt x="7362" y="16868"/>
                    <a:pt x="7362" y="16836"/>
                  </a:cubicBezTo>
                  <a:lnTo>
                    <a:pt x="7202" y="16708"/>
                  </a:lnTo>
                  <a:cubicBezTo>
                    <a:pt x="7170" y="16708"/>
                    <a:pt x="7138" y="16676"/>
                    <a:pt x="7138" y="16644"/>
                  </a:cubicBezTo>
                  <a:cubicBezTo>
                    <a:pt x="7074" y="16580"/>
                    <a:pt x="7009" y="16548"/>
                    <a:pt x="6977" y="16484"/>
                  </a:cubicBezTo>
                  <a:cubicBezTo>
                    <a:pt x="6945" y="16484"/>
                    <a:pt x="6945" y="16452"/>
                    <a:pt x="6913" y="16420"/>
                  </a:cubicBezTo>
                  <a:cubicBezTo>
                    <a:pt x="6817" y="16356"/>
                    <a:pt x="6753" y="16260"/>
                    <a:pt x="6657" y="16196"/>
                  </a:cubicBezTo>
                  <a:cubicBezTo>
                    <a:pt x="6657" y="16164"/>
                    <a:pt x="6625" y="16164"/>
                    <a:pt x="6625" y="16132"/>
                  </a:cubicBezTo>
                  <a:cubicBezTo>
                    <a:pt x="6561" y="16068"/>
                    <a:pt x="6497" y="16004"/>
                    <a:pt x="6433" y="15940"/>
                  </a:cubicBezTo>
                  <a:cubicBezTo>
                    <a:pt x="6401" y="15908"/>
                    <a:pt x="6401" y="15876"/>
                    <a:pt x="6369" y="15876"/>
                  </a:cubicBezTo>
                  <a:cubicBezTo>
                    <a:pt x="6273" y="15747"/>
                    <a:pt x="6145" y="15651"/>
                    <a:pt x="6049" y="15523"/>
                  </a:cubicBezTo>
                  <a:cubicBezTo>
                    <a:pt x="6049" y="15491"/>
                    <a:pt x="6017" y="15491"/>
                    <a:pt x="6017" y="15459"/>
                  </a:cubicBezTo>
                  <a:cubicBezTo>
                    <a:pt x="5921" y="15363"/>
                    <a:pt x="5825" y="15235"/>
                    <a:pt x="5697" y="15107"/>
                  </a:cubicBezTo>
                  <a:cubicBezTo>
                    <a:pt x="5697" y="15075"/>
                    <a:pt x="5665" y="15075"/>
                    <a:pt x="5665" y="15043"/>
                  </a:cubicBezTo>
                  <a:lnTo>
                    <a:pt x="5377" y="14691"/>
                  </a:lnTo>
                  <a:cubicBezTo>
                    <a:pt x="5345" y="14659"/>
                    <a:pt x="5345" y="14659"/>
                    <a:pt x="5345" y="14627"/>
                  </a:cubicBezTo>
                  <a:cubicBezTo>
                    <a:pt x="5249" y="14531"/>
                    <a:pt x="5153" y="14403"/>
                    <a:pt x="5057" y="14275"/>
                  </a:cubicBezTo>
                  <a:cubicBezTo>
                    <a:pt x="5025" y="14243"/>
                    <a:pt x="5025" y="14243"/>
                    <a:pt x="5025" y="14211"/>
                  </a:cubicBezTo>
                  <a:cubicBezTo>
                    <a:pt x="4929" y="14083"/>
                    <a:pt x="4833" y="13955"/>
                    <a:pt x="4737" y="13827"/>
                  </a:cubicBezTo>
                  <a:lnTo>
                    <a:pt x="4705" y="13795"/>
                  </a:lnTo>
                  <a:cubicBezTo>
                    <a:pt x="4609" y="13635"/>
                    <a:pt x="4513" y="13507"/>
                    <a:pt x="4449" y="13379"/>
                  </a:cubicBezTo>
                  <a:cubicBezTo>
                    <a:pt x="4417" y="13379"/>
                    <a:pt x="4417" y="13347"/>
                    <a:pt x="4417" y="13347"/>
                  </a:cubicBezTo>
                  <a:cubicBezTo>
                    <a:pt x="4321" y="13219"/>
                    <a:pt x="4225" y="13059"/>
                    <a:pt x="4161" y="12931"/>
                  </a:cubicBezTo>
                  <a:cubicBezTo>
                    <a:pt x="4065" y="12771"/>
                    <a:pt x="3969" y="12611"/>
                    <a:pt x="3873" y="12483"/>
                  </a:cubicBezTo>
                  <a:lnTo>
                    <a:pt x="3873" y="12451"/>
                  </a:lnTo>
                  <a:cubicBezTo>
                    <a:pt x="3777" y="12291"/>
                    <a:pt x="3713" y="12163"/>
                    <a:pt x="3617" y="12035"/>
                  </a:cubicBezTo>
                  <a:cubicBezTo>
                    <a:pt x="3617" y="12003"/>
                    <a:pt x="3617" y="11971"/>
                    <a:pt x="3585" y="11971"/>
                  </a:cubicBezTo>
                  <a:cubicBezTo>
                    <a:pt x="3521" y="11811"/>
                    <a:pt x="3457" y="11683"/>
                    <a:pt x="3393" y="11555"/>
                  </a:cubicBezTo>
                  <a:cubicBezTo>
                    <a:pt x="3361" y="11523"/>
                    <a:pt x="3361" y="11523"/>
                    <a:pt x="3361" y="11491"/>
                  </a:cubicBezTo>
                  <a:cubicBezTo>
                    <a:pt x="3265" y="11331"/>
                    <a:pt x="3201" y="11203"/>
                    <a:pt x="3137" y="11075"/>
                  </a:cubicBezTo>
                  <a:cubicBezTo>
                    <a:pt x="3137" y="11043"/>
                    <a:pt x="3105" y="11011"/>
                    <a:pt x="3105" y="11011"/>
                  </a:cubicBezTo>
                  <a:cubicBezTo>
                    <a:pt x="3041" y="10851"/>
                    <a:pt x="2977" y="10723"/>
                    <a:pt x="2913" y="10563"/>
                  </a:cubicBezTo>
                  <a:cubicBezTo>
                    <a:pt x="2913" y="10531"/>
                    <a:pt x="2881" y="10531"/>
                    <a:pt x="2881" y="10499"/>
                  </a:cubicBezTo>
                  <a:cubicBezTo>
                    <a:pt x="2817" y="10402"/>
                    <a:pt x="2785" y="10306"/>
                    <a:pt x="2753" y="10210"/>
                  </a:cubicBezTo>
                  <a:cubicBezTo>
                    <a:pt x="2753" y="10178"/>
                    <a:pt x="2721" y="10178"/>
                    <a:pt x="2721" y="10146"/>
                  </a:cubicBezTo>
                  <a:cubicBezTo>
                    <a:pt x="2689" y="10050"/>
                    <a:pt x="2625" y="9922"/>
                    <a:pt x="2593" y="9826"/>
                  </a:cubicBezTo>
                  <a:lnTo>
                    <a:pt x="2561" y="9730"/>
                  </a:lnTo>
                  <a:cubicBezTo>
                    <a:pt x="2529" y="9666"/>
                    <a:pt x="2497" y="9602"/>
                    <a:pt x="2465" y="9506"/>
                  </a:cubicBezTo>
                  <a:cubicBezTo>
                    <a:pt x="2465" y="9474"/>
                    <a:pt x="2465" y="9442"/>
                    <a:pt x="2433" y="9410"/>
                  </a:cubicBezTo>
                  <a:cubicBezTo>
                    <a:pt x="2401" y="9346"/>
                    <a:pt x="2369" y="9282"/>
                    <a:pt x="2369" y="9186"/>
                  </a:cubicBezTo>
                  <a:cubicBezTo>
                    <a:pt x="2337" y="9154"/>
                    <a:pt x="2337" y="9154"/>
                    <a:pt x="2337" y="9122"/>
                  </a:cubicBezTo>
                  <a:cubicBezTo>
                    <a:pt x="2305" y="9058"/>
                    <a:pt x="2273" y="8994"/>
                    <a:pt x="2273" y="8930"/>
                  </a:cubicBezTo>
                  <a:cubicBezTo>
                    <a:pt x="2241" y="8898"/>
                    <a:pt x="2241" y="8866"/>
                    <a:pt x="2241" y="8834"/>
                  </a:cubicBezTo>
                  <a:cubicBezTo>
                    <a:pt x="2209" y="8770"/>
                    <a:pt x="2177" y="8674"/>
                    <a:pt x="2145" y="8578"/>
                  </a:cubicBezTo>
                  <a:cubicBezTo>
                    <a:pt x="2081" y="8418"/>
                    <a:pt x="2017" y="8226"/>
                    <a:pt x="1985" y="8066"/>
                  </a:cubicBezTo>
                  <a:cubicBezTo>
                    <a:pt x="1953" y="7906"/>
                    <a:pt x="1889" y="7746"/>
                    <a:pt x="1857" y="7586"/>
                  </a:cubicBezTo>
                  <a:lnTo>
                    <a:pt x="1857" y="7554"/>
                  </a:lnTo>
                  <a:cubicBezTo>
                    <a:pt x="1825" y="7394"/>
                    <a:pt x="1793" y="7266"/>
                    <a:pt x="1761" y="7138"/>
                  </a:cubicBezTo>
                  <a:cubicBezTo>
                    <a:pt x="1761" y="7106"/>
                    <a:pt x="1728" y="7074"/>
                    <a:pt x="1728" y="7074"/>
                  </a:cubicBezTo>
                  <a:cubicBezTo>
                    <a:pt x="1696" y="6946"/>
                    <a:pt x="1664" y="6786"/>
                    <a:pt x="1664" y="6658"/>
                  </a:cubicBezTo>
                  <a:cubicBezTo>
                    <a:pt x="1664" y="6658"/>
                    <a:pt x="1632" y="6626"/>
                    <a:pt x="1632" y="6594"/>
                  </a:cubicBezTo>
                  <a:cubicBezTo>
                    <a:pt x="1600" y="6466"/>
                    <a:pt x="1600" y="6338"/>
                    <a:pt x="1568" y="6210"/>
                  </a:cubicBezTo>
                  <a:lnTo>
                    <a:pt x="1568" y="6178"/>
                  </a:lnTo>
                  <a:cubicBezTo>
                    <a:pt x="1536" y="6082"/>
                    <a:pt x="1536" y="5954"/>
                    <a:pt x="1504" y="5826"/>
                  </a:cubicBezTo>
                  <a:lnTo>
                    <a:pt x="1504" y="5762"/>
                  </a:lnTo>
                  <a:cubicBezTo>
                    <a:pt x="1504" y="5634"/>
                    <a:pt x="1472" y="5538"/>
                    <a:pt x="1472" y="5410"/>
                  </a:cubicBezTo>
                  <a:lnTo>
                    <a:pt x="1472" y="5346"/>
                  </a:lnTo>
                  <a:cubicBezTo>
                    <a:pt x="1440" y="5218"/>
                    <a:pt x="1440" y="5121"/>
                    <a:pt x="1440" y="4993"/>
                  </a:cubicBezTo>
                  <a:lnTo>
                    <a:pt x="1440" y="4961"/>
                  </a:lnTo>
                  <a:cubicBezTo>
                    <a:pt x="1408" y="4833"/>
                    <a:pt x="1408" y="4737"/>
                    <a:pt x="1408" y="4609"/>
                  </a:cubicBezTo>
                  <a:lnTo>
                    <a:pt x="1408" y="4513"/>
                  </a:lnTo>
                  <a:lnTo>
                    <a:pt x="1408" y="4193"/>
                  </a:lnTo>
                  <a:lnTo>
                    <a:pt x="1408" y="4097"/>
                  </a:lnTo>
                  <a:lnTo>
                    <a:pt x="1408" y="3809"/>
                  </a:lnTo>
                  <a:lnTo>
                    <a:pt x="1408" y="3681"/>
                  </a:lnTo>
                  <a:cubicBezTo>
                    <a:pt x="1408" y="3585"/>
                    <a:pt x="1440" y="3521"/>
                    <a:pt x="1440" y="3425"/>
                  </a:cubicBezTo>
                  <a:lnTo>
                    <a:pt x="1440" y="3297"/>
                  </a:lnTo>
                  <a:cubicBezTo>
                    <a:pt x="1440" y="3201"/>
                    <a:pt x="1472" y="3137"/>
                    <a:pt x="1472" y="3041"/>
                  </a:cubicBezTo>
                  <a:lnTo>
                    <a:pt x="1472" y="2945"/>
                  </a:lnTo>
                  <a:cubicBezTo>
                    <a:pt x="1504" y="2817"/>
                    <a:pt x="1504" y="2721"/>
                    <a:pt x="1536" y="2593"/>
                  </a:cubicBezTo>
                  <a:lnTo>
                    <a:pt x="1536" y="2529"/>
                  </a:lnTo>
                  <a:lnTo>
                    <a:pt x="1600" y="2209"/>
                  </a:lnTo>
                  <a:lnTo>
                    <a:pt x="1632" y="2113"/>
                  </a:lnTo>
                  <a:cubicBezTo>
                    <a:pt x="1632" y="2081"/>
                    <a:pt x="1632" y="2049"/>
                    <a:pt x="1664" y="2017"/>
                  </a:cubicBezTo>
                  <a:cubicBezTo>
                    <a:pt x="1664" y="1953"/>
                    <a:pt x="1664" y="1921"/>
                    <a:pt x="1696" y="1857"/>
                  </a:cubicBezTo>
                  <a:cubicBezTo>
                    <a:pt x="1696" y="1825"/>
                    <a:pt x="1696" y="1793"/>
                    <a:pt x="1728" y="1793"/>
                  </a:cubicBezTo>
                  <a:cubicBezTo>
                    <a:pt x="1728" y="1729"/>
                    <a:pt x="1761" y="1665"/>
                    <a:pt x="1761" y="1601"/>
                  </a:cubicBezTo>
                  <a:cubicBezTo>
                    <a:pt x="1761" y="1601"/>
                    <a:pt x="1793" y="1569"/>
                    <a:pt x="1793" y="1537"/>
                  </a:cubicBezTo>
                  <a:cubicBezTo>
                    <a:pt x="1825" y="1473"/>
                    <a:pt x="1825" y="1377"/>
                    <a:pt x="1857" y="1313"/>
                  </a:cubicBezTo>
                  <a:cubicBezTo>
                    <a:pt x="1889" y="1281"/>
                    <a:pt x="1889" y="1249"/>
                    <a:pt x="1889" y="1249"/>
                  </a:cubicBezTo>
                  <a:lnTo>
                    <a:pt x="1953" y="1057"/>
                  </a:lnTo>
                  <a:cubicBezTo>
                    <a:pt x="1985" y="1025"/>
                    <a:pt x="1985" y="993"/>
                    <a:pt x="2017" y="961"/>
                  </a:cubicBezTo>
                  <a:cubicBezTo>
                    <a:pt x="2017" y="929"/>
                    <a:pt x="2049" y="865"/>
                    <a:pt x="2081" y="833"/>
                  </a:cubicBezTo>
                  <a:lnTo>
                    <a:pt x="2081" y="801"/>
                  </a:lnTo>
                  <a:cubicBezTo>
                    <a:pt x="2113" y="705"/>
                    <a:pt x="2177" y="641"/>
                    <a:pt x="2209" y="545"/>
                  </a:cubicBezTo>
                  <a:cubicBezTo>
                    <a:pt x="2209" y="545"/>
                    <a:pt x="2241" y="513"/>
                    <a:pt x="2241" y="481"/>
                  </a:cubicBezTo>
                  <a:cubicBezTo>
                    <a:pt x="2273" y="417"/>
                    <a:pt x="2337" y="353"/>
                    <a:pt x="2369" y="289"/>
                  </a:cubicBezTo>
                  <a:cubicBezTo>
                    <a:pt x="2369" y="257"/>
                    <a:pt x="2401" y="257"/>
                    <a:pt x="2401" y="225"/>
                  </a:cubicBezTo>
                  <a:cubicBezTo>
                    <a:pt x="2465" y="161"/>
                    <a:pt x="2497" y="65"/>
                    <a:pt x="256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6"/>
            <p:cNvSpPr/>
            <p:nvPr/>
          </p:nvSpPr>
          <p:spPr>
            <a:xfrm>
              <a:off x="2111275" y="2660250"/>
              <a:ext cx="352075" cy="517725"/>
            </a:xfrm>
            <a:custGeom>
              <a:avLst/>
              <a:gdLst/>
              <a:ahLst/>
              <a:cxnLst/>
              <a:rect l="l" t="t" r="r" b="b"/>
              <a:pathLst>
                <a:path w="14083" h="20709" extrusionOk="0">
                  <a:moveTo>
                    <a:pt x="2593" y="1"/>
                  </a:moveTo>
                  <a:lnTo>
                    <a:pt x="1184" y="833"/>
                  </a:lnTo>
                  <a:cubicBezTo>
                    <a:pt x="1120" y="897"/>
                    <a:pt x="1088" y="961"/>
                    <a:pt x="1024" y="1089"/>
                  </a:cubicBezTo>
                  <a:cubicBezTo>
                    <a:pt x="1024" y="1089"/>
                    <a:pt x="992" y="1089"/>
                    <a:pt x="992" y="1121"/>
                  </a:cubicBezTo>
                  <a:cubicBezTo>
                    <a:pt x="960" y="1185"/>
                    <a:pt x="896" y="1249"/>
                    <a:pt x="864" y="1313"/>
                  </a:cubicBezTo>
                  <a:cubicBezTo>
                    <a:pt x="864" y="1345"/>
                    <a:pt x="832" y="1377"/>
                    <a:pt x="832" y="1377"/>
                  </a:cubicBezTo>
                  <a:cubicBezTo>
                    <a:pt x="800" y="1473"/>
                    <a:pt x="736" y="1537"/>
                    <a:pt x="704" y="1665"/>
                  </a:cubicBezTo>
                  <a:cubicBezTo>
                    <a:pt x="672" y="1697"/>
                    <a:pt x="672" y="1729"/>
                    <a:pt x="640" y="1793"/>
                  </a:cubicBezTo>
                  <a:lnTo>
                    <a:pt x="608" y="1825"/>
                  </a:lnTo>
                  <a:cubicBezTo>
                    <a:pt x="608" y="1857"/>
                    <a:pt x="608" y="1889"/>
                    <a:pt x="576" y="1889"/>
                  </a:cubicBezTo>
                  <a:cubicBezTo>
                    <a:pt x="576" y="1953"/>
                    <a:pt x="544" y="2017"/>
                    <a:pt x="512" y="2081"/>
                  </a:cubicBezTo>
                  <a:lnTo>
                    <a:pt x="512" y="2113"/>
                  </a:lnTo>
                  <a:cubicBezTo>
                    <a:pt x="512" y="2113"/>
                    <a:pt x="480" y="2113"/>
                    <a:pt x="480" y="2145"/>
                  </a:cubicBezTo>
                  <a:cubicBezTo>
                    <a:pt x="448" y="2241"/>
                    <a:pt x="416" y="2305"/>
                    <a:pt x="416" y="2369"/>
                  </a:cubicBezTo>
                  <a:cubicBezTo>
                    <a:pt x="416" y="2401"/>
                    <a:pt x="384" y="2401"/>
                    <a:pt x="384" y="2433"/>
                  </a:cubicBezTo>
                  <a:lnTo>
                    <a:pt x="384" y="2497"/>
                  </a:lnTo>
                  <a:cubicBezTo>
                    <a:pt x="352" y="2529"/>
                    <a:pt x="352" y="2561"/>
                    <a:pt x="352" y="2593"/>
                  </a:cubicBezTo>
                  <a:lnTo>
                    <a:pt x="320" y="2625"/>
                  </a:lnTo>
                  <a:lnTo>
                    <a:pt x="320" y="2689"/>
                  </a:lnTo>
                  <a:cubicBezTo>
                    <a:pt x="288" y="2753"/>
                    <a:pt x="288" y="2817"/>
                    <a:pt x="256" y="2881"/>
                  </a:cubicBezTo>
                  <a:lnTo>
                    <a:pt x="256" y="2945"/>
                  </a:lnTo>
                  <a:lnTo>
                    <a:pt x="224" y="3009"/>
                  </a:lnTo>
                  <a:lnTo>
                    <a:pt x="224" y="3041"/>
                  </a:lnTo>
                  <a:lnTo>
                    <a:pt x="224" y="3073"/>
                  </a:lnTo>
                  <a:lnTo>
                    <a:pt x="160" y="3361"/>
                  </a:lnTo>
                  <a:lnTo>
                    <a:pt x="160" y="3393"/>
                  </a:lnTo>
                  <a:lnTo>
                    <a:pt x="160" y="3425"/>
                  </a:lnTo>
                  <a:lnTo>
                    <a:pt x="128" y="3457"/>
                  </a:lnTo>
                  <a:cubicBezTo>
                    <a:pt x="128" y="3553"/>
                    <a:pt x="96" y="3681"/>
                    <a:pt x="96" y="3809"/>
                  </a:cubicBezTo>
                  <a:lnTo>
                    <a:pt x="96" y="3873"/>
                  </a:lnTo>
                  <a:cubicBezTo>
                    <a:pt x="64" y="3969"/>
                    <a:pt x="64" y="4065"/>
                    <a:pt x="64" y="4161"/>
                  </a:cubicBezTo>
                  <a:lnTo>
                    <a:pt x="64" y="4193"/>
                  </a:lnTo>
                  <a:cubicBezTo>
                    <a:pt x="32" y="4193"/>
                    <a:pt x="32" y="4193"/>
                    <a:pt x="32" y="4225"/>
                  </a:cubicBezTo>
                  <a:lnTo>
                    <a:pt x="32" y="4257"/>
                  </a:lnTo>
                  <a:lnTo>
                    <a:pt x="32" y="4289"/>
                  </a:lnTo>
                  <a:lnTo>
                    <a:pt x="32" y="4545"/>
                  </a:lnTo>
                  <a:lnTo>
                    <a:pt x="32" y="4577"/>
                  </a:lnTo>
                  <a:lnTo>
                    <a:pt x="32" y="4609"/>
                  </a:lnTo>
                  <a:lnTo>
                    <a:pt x="32" y="4673"/>
                  </a:lnTo>
                  <a:cubicBezTo>
                    <a:pt x="0" y="4769"/>
                    <a:pt x="0" y="4865"/>
                    <a:pt x="0" y="4961"/>
                  </a:cubicBezTo>
                  <a:lnTo>
                    <a:pt x="0" y="4993"/>
                  </a:lnTo>
                  <a:lnTo>
                    <a:pt x="0" y="5025"/>
                  </a:lnTo>
                  <a:lnTo>
                    <a:pt x="0" y="5057"/>
                  </a:lnTo>
                  <a:lnTo>
                    <a:pt x="0" y="5378"/>
                  </a:lnTo>
                  <a:lnTo>
                    <a:pt x="32" y="5474"/>
                  </a:lnTo>
                  <a:lnTo>
                    <a:pt x="32" y="5826"/>
                  </a:lnTo>
                  <a:lnTo>
                    <a:pt x="32" y="5858"/>
                  </a:lnTo>
                  <a:cubicBezTo>
                    <a:pt x="32" y="5954"/>
                    <a:pt x="64" y="6082"/>
                    <a:pt x="64" y="6178"/>
                  </a:cubicBezTo>
                  <a:lnTo>
                    <a:pt x="64" y="6274"/>
                  </a:lnTo>
                  <a:cubicBezTo>
                    <a:pt x="96" y="6370"/>
                    <a:pt x="96" y="6498"/>
                    <a:pt x="128" y="6626"/>
                  </a:cubicBezTo>
                  <a:lnTo>
                    <a:pt x="128" y="6690"/>
                  </a:lnTo>
                  <a:cubicBezTo>
                    <a:pt x="128" y="6818"/>
                    <a:pt x="160" y="6914"/>
                    <a:pt x="160" y="7042"/>
                  </a:cubicBezTo>
                  <a:lnTo>
                    <a:pt x="192" y="7074"/>
                  </a:lnTo>
                  <a:cubicBezTo>
                    <a:pt x="192" y="7202"/>
                    <a:pt x="224" y="7330"/>
                    <a:pt x="256" y="7458"/>
                  </a:cubicBezTo>
                  <a:lnTo>
                    <a:pt x="256" y="7522"/>
                  </a:lnTo>
                  <a:cubicBezTo>
                    <a:pt x="288" y="7682"/>
                    <a:pt x="320" y="7810"/>
                    <a:pt x="320" y="7938"/>
                  </a:cubicBezTo>
                  <a:lnTo>
                    <a:pt x="352" y="8002"/>
                  </a:lnTo>
                  <a:cubicBezTo>
                    <a:pt x="384" y="8130"/>
                    <a:pt x="416" y="8290"/>
                    <a:pt x="448" y="8418"/>
                  </a:cubicBezTo>
                  <a:lnTo>
                    <a:pt x="448" y="8450"/>
                  </a:lnTo>
                  <a:cubicBezTo>
                    <a:pt x="480" y="8610"/>
                    <a:pt x="544" y="8770"/>
                    <a:pt x="576" y="8930"/>
                  </a:cubicBezTo>
                  <a:cubicBezTo>
                    <a:pt x="640" y="9090"/>
                    <a:pt x="672" y="9282"/>
                    <a:pt x="736" y="9442"/>
                  </a:cubicBezTo>
                  <a:cubicBezTo>
                    <a:pt x="768" y="9538"/>
                    <a:pt x="800" y="9634"/>
                    <a:pt x="832" y="9698"/>
                  </a:cubicBezTo>
                  <a:lnTo>
                    <a:pt x="864" y="9826"/>
                  </a:lnTo>
                  <a:cubicBezTo>
                    <a:pt x="896" y="9858"/>
                    <a:pt x="896" y="9922"/>
                    <a:pt x="928" y="9986"/>
                  </a:cubicBezTo>
                  <a:lnTo>
                    <a:pt x="960" y="10050"/>
                  </a:lnTo>
                  <a:cubicBezTo>
                    <a:pt x="992" y="10146"/>
                    <a:pt x="992" y="10210"/>
                    <a:pt x="1024" y="10274"/>
                  </a:cubicBezTo>
                  <a:lnTo>
                    <a:pt x="1088" y="10402"/>
                  </a:lnTo>
                  <a:cubicBezTo>
                    <a:pt x="1088" y="10466"/>
                    <a:pt x="1120" y="10530"/>
                    <a:pt x="1152" y="10595"/>
                  </a:cubicBezTo>
                  <a:lnTo>
                    <a:pt x="1184" y="10691"/>
                  </a:lnTo>
                  <a:cubicBezTo>
                    <a:pt x="1248" y="10819"/>
                    <a:pt x="1280" y="10915"/>
                    <a:pt x="1312" y="11043"/>
                  </a:cubicBezTo>
                  <a:lnTo>
                    <a:pt x="1344" y="11075"/>
                  </a:lnTo>
                  <a:cubicBezTo>
                    <a:pt x="1376" y="11171"/>
                    <a:pt x="1440" y="11267"/>
                    <a:pt x="1472" y="11363"/>
                  </a:cubicBezTo>
                  <a:lnTo>
                    <a:pt x="1504" y="11459"/>
                  </a:lnTo>
                  <a:cubicBezTo>
                    <a:pt x="1568" y="11587"/>
                    <a:pt x="1632" y="11747"/>
                    <a:pt x="1696" y="11875"/>
                  </a:cubicBezTo>
                  <a:lnTo>
                    <a:pt x="1728" y="11939"/>
                  </a:lnTo>
                  <a:cubicBezTo>
                    <a:pt x="1825" y="12067"/>
                    <a:pt x="1889" y="12227"/>
                    <a:pt x="1953" y="12355"/>
                  </a:cubicBezTo>
                  <a:lnTo>
                    <a:pt x="1985" y="12419"/>
                  </a:lnTo>
                  <a:cubicBezTo>
                    <a:pt x="2049" y="12579"/>
                    <a:pt x="2145" y="12707"/>
                    <a:pt x="2209" y="12835"/>
                  </a:cubicBezTo>
                  <a:lnTo>
                    <a:pt x="2241" y="12899"/>
                  </a:lnTo>
                  <a:cubicBezTo>
                    <a:pt x="2305" y="13059"/>
                    <a:pt x="2401" y="13187"/>
                    <a:pt x="2465" y="13315"/>
                  </a:cubicBezTo>
                  <a:lnTo>
                    <a:pt x="2497" y="13347"/>
                  </a:lnTo>
                  <a:cubicBezTo>
                    <a:pt x="2593" y="13507"/>
                    <a:pt x="2657" y="13667"/>
                    <a:pt x="2753" y="13795"/>
                  </a:cubicBezTo>
                  <a:cubicBezTo>
                    <a:pt x="2849" y="13955"/>
                    <a:pt x="2945" y="14083"/>
                    <a:pt x="3041" y="14243"/>
                  </a:cubicBezTo>
                  <a:cubicBezTo>
                    <a:pt x="3137" y="14371"/>
                    <a:pt x="3233" y="14531"/>
                    <a:pt x="3329" y="14659"/>
                  </a:cubicBezTo>
                  <a:lnTo>
                    <a:pt x="3361" y="14691"/>
                  </a:lnTo>
                  <a:cubicBezTo>
                    <a:pt x="3425" y="14819"/>
                    <a:pt x="3521" y="14947"/>
                    <a:pt x="3617" y="15107"/>
                  </a:cubicBezTo>
                  <a:lnTo>
                    <a:pt x="3649" y="15139"/>
                  </a:lnTo>
                  <a:cubicBezTo>
                    <a:pt x="3745" y="15267"/>
                    <a:pt x="3841" y="15395"/>
                    <a:pt x="3937" y="15523"/>
                  </a:cubicBezTo>
                  <a:lnTo>
                    <a:pt x="3969" y="15587"/>
                  </a:lnTo>
                  <a:lnTo>
                    <a:pt x="4257" y="15940"/>
                  </a:lnTo>
                  <a:lnTo>
                    <a:pt x="4321" y="16004"/>
                  </a:lnTo>
                  <a:cubicBezTo>
                    <a:pt x="4417" y="16100"/>
                    <a:pt x="4513" y="16228"/>
                    <a:pt x="4609" y="16356"/>
                  </a:cubicBezTo>
                  <a:lnTo>
                    <a:pt x="4673" y="16388"/>
                  </a:lnTo>
                  <a:cubicBezTo>
                    <a:pt x="4769" y="16516"/>
                    <a:pt x="4865" y="16644"/>
                    <a:pt x="4961" y="16740"/>
                  </a:cubicBezTo>
                  <a:lnTo>
                    <a:pt x="5025" y="16804"/>
                  </a:lnTo>
                  <a:lnTo>
                    <a:pt x="5217" y="16996"/>
                  </a:lnTo>
                  <a:lnTo>
                    <a:pt x="5281" y="17060"/>
                  </a:lnTo>
                  <a:cubicBezTo>
                    <a:pt x="5345" y="17156"/>
                    <a:pt x="5441" y="17220"/>
                    <a:pt x="5505" y="17316"/>
                  </a:cubicBezTo>
                  <a:lnTo>
                    <a:pt x="5569" y="17380"/>
                  </a:lnTo>
                  <a:cubicBezTo>
                    <a:pt x="5633" y="17412"/>
                    <a:pt x="5665" y="17476"/>
                    <a:pt x="5729" y="17540"/>
                  </a:cubicBezTo>
                  <a:cubicBezTo>
                    <a:pt x="5761" y="17540"/>
                    <a:pt x="5761" y="17572"/>
                    <a:pt x="5793" y="17604"/>
                  </a:cubicBezTo>
                  <a:lnTo>
                    <a:pt x="5953" y="17732"/>
                  </a:lnTo>
                  <a:lnTo>
                    <a:pt x="6049" y="17828"/>
                  </a:lnTo>
                  <a:lnTo>
                    <a:pt x="6145" y="17924"/>
                  </a:lnTo>
                  <a:cubicBezTo>
                    <a:pt x="6177" y="17956"/>
                    <a:pt x="6209" y="17988"/>
                    <a:pt x="6241" y="17988"/>
                  </a:cubicBezTo>
                  <a:cubicBezTo>
                    <a:pt x="6273" y="18052"/>
                    <a:pt x="6337" y="18084"/>
                    <a:pt x="6369" y="18116"/>
                  </a:cubicBezTo>
                  <a:lnTo>
                    <a:pt x="6401" y="18148"/>
                  </a:lnTo>
                  <a:cubicBezTo>
                    <a:pt x="6401" y="18148"/>
                    <a:pt x="6433" y="18148"/>
                    <a:pt x="6433" y="18180"/>
                  </a:cubicBezTo>
                  <a:cubicBezTo>
                    <a:pt x="6561" y="18276"/>
                    <a:pt x="6689" y="18372"/>
                    <a:pt x="6785" y="18468"/>
                  </a:cubicBezTo>
                  <a:lnTo>
                    <a:pt x="6849" y="18500"/>
                  </a:lnTo>
                  <a:cubicBezTo>
                    <a:pt x="6945" y="18596"/>
                    <a:pt x="7073" y="18660"/>
                    <a:pt x="7170" y="18756"/>
                  </a:cubicBezTo>
                  <a:lnTo>
                    <a:pt x="7234" y="18820"/>
                  </a:lnTo>
                  <a:cubicBezTo>
                    <a:pt x="7362" y="18884"/>
                    <a:pt x="7458" y="18948"/>
                    <a:pt x="7554" y="19044"/>
                  </a:cubicBezTo>
                  <a:lnTo>
                    <a:pt x="7618" y="19076"/>
                  </a:lnTo>
                  <a:cubicBezTo>
                    <a:pt x="7714" y="19140"/>
                    <a:pt x="7842" y="19204"/>
                    <a:pt x="7938" y="19300"/>
                  </a:cubicBezTo>
                  <a:cubicBezTo>
                    <a:pt x="8034" y="19364"/>
                    <a:pt x="8130" y="19396"/>
                    <a:pt x="8258" y="19492"/>
                  </a:cubicBezTo>
                  <a:lnTo>
                    <a:pt x="8290" y="19492"/>
                  </a:lnTo>
                  <a:lnTo>
                    <a:pt x="8386" y="19556"/>
                  </a:lnTo>
                  <a:cubicBezTo>
                    <a:pt x="8450" y="19620"/>
                    <a:pt x="8546" y="19652"/>
                    <a:pt x="8642" y="19716"/>
                  </a:cubicBezTo>
                  <a:cubicBezTo>
                    <a:pt x="8770" y="19780"/>
                    <a:pt x="8866" y="19812"/>
                    <a:pt x="8994" y="19876"/>
                  </a:cubicBezTo>
                  <a:lnTo>
                    <a:pt x="9026" y="19908"/>
                  </a:lnTo>
                  <a:lnTo>
                    <a:pt x="9058" y="19908"/>
                  </a:lnTo>
                  <a:lnTo>
                    <a:pt x="9282" y="20036"/>
                  </a:lnTo>
                  <a:lnTo>
                    <a:pt x="9314" y="20036"/>
                  </a:lnTo>
                  <a:cubicBezTo>
                    <a:pt x="9346" y="20036"/>
                    <a:pt x="9346" y="20068"/>
                    <a:pt x="9346" y="20068"/>
                  </a:cubicBezTo>
                  <a:lnTo>
                    <a:pt x="9410" y="20068"/>
                  </a:lnTo>
                  <a:cubicBezTo>
                    <a:pt x="9474" y="20100"/>
                    <a:pt x="9538" y="20132"/>
                    <a:pt x="9602" y="20164"/>
                  </a:cubicBezTo>
                  <a:lnTo>
                    <a:pt x="9634" y="20164"/>
                  </a:lnTo>
                  <a:cubicBezTo>
                    <a:pt x="9634" y="20196"/>
                    <a:pt x="9634" y="20196"/>
                    <a:pt x="9666" y="20196"/>
                  </a:cubicBezTo>
                  <a:lnTo>
                    <a:pt x="9698" y="20196"/>
                  </a:lnTo>
                  <a:cubicBezTo>
                    <a:pt x="9794" y="20228"/>
                    <a:pt x="9858" y="20260"/>
                    <a:pt x="9922" y="20292"/>
                  </a:cubicBezTo>
                  <a:lnTo>
                    <a:pt x="9954" y="20292"/>
                  </a:lnTo>
                  <a:cubicBezTo>
                    <a:pt x="9954" y="20324"/>
                    <a:pt x="9986" y="20324"/>
                    <a:pt x="9986" y="20324"/>
                  </a:cubicBezTo>
                  <a:lnTo>
                    <a:pt x="10018" y="20324"/>
                  </a:lnTo>
                  <a:cubicBezTo>
                    <a:pt x="10114" y="20356"/>
                    <a:pt x="10210" y="20388"/>
                    <a:pt x="10306" y="20420"/>
                  </a:cubicBezTo>
                  <a:lnTo>
                    <a:pt x="10338" y="20420"/>
                  </a:lnTo>
                  <a:cubicBezTo>
                    <a:pt x="10434" y="20452"/>
                    <a:pt x="10498" y="20484"/>
                    <a:pt x="10562" y="20484"/>
                  </a:cubicBezTo>
                  <a:lnTo>
                    <a:pt x="10690" y="20516"/>
                  </a:lnTo>
                  <a:cubicBezTo>
                    <a:pt x="10754" y="20548"/>
                    <a:pt x="10786" y="20548"/>
                    <a:pt x="10850" y="20580"/>
                  </a:cubicBezTo>
                  <a:lnTo>
                    <a:pt x="10882" y="20580"/>
                  </a:lnTo>
                  <a:cubicBezTo>
                    <a:pt x="10946" y="20580"/>
                    <a:pt x="10978" y="20612"/>
                    <a:pt x="11042" y="20612"/>
                  </a:cubicBezTo>
                  <a:lnTo>
                    <a:pt x="11074" y="20612"/>
                  </a:lnTo>
                  <a:lnTo>
                    <a:pt x="11170" y="20644"/>
                  </a:lnTo>
                  <a:cubicBezTo>
                    <a:pt x="11234" y="20644"/>
                    <a:pt x="11330" y="20644"/>
                    <a:pt x="11394" y="20676"/>
                  </a:cubicBezTo>
                  <a:lnTo>
                    <a:pt x="11426" y="20676"/>
                  </a:lnTo>
                  <a:lnTo>
                    <a:pt x="11394" y="20644"/>
                  </a:lnTo>
                  <a:cubicBezTo>
                    <a:pt x="11330" y="20612"/>
                    <a:pt x="11266" y="20612"/>
                    <a:pt x="11170" y="20612"/>
                  </a:cubicBezTo>
                  <a:lnTo>
                    <a:pt x="11106" y="20580"/>
                  </a:lnTo>
                  <a:lnTo>
                    <a:pt x="11042" y="20580"/>
                  </a:lnTo>
                  <a:cubicBezTo>
                    <a:pt x="11010" y="20580"/>
                    <a:pt x="10978" y="20548"/>
                    <a:pt x="10914" y="20548"/>
                  </a:cubicBezTo>
                  <a:lnTo>
                    <a:pt x="10882" y="20548"/>
                  </a:lnTo>
                  <a:cubicBezTo>
                    <a:pt x="10818" y="20516"/>
                    <a:pt x="10786" y="20516"/>
                    <a:pt x="10722" y="20484"/>
                  </a:cubicBezTo>
                  <a:lnTo>
                    <a:pt x="10594" y="20484"/>
                  </a:lnTo>
                  <a:cubicBezTo>
                    <a:pt x="10530" y="20452"/>
                    <a:pt x="10466" y="20420"/>
                    <a:pt x="10370" y="20420"/>
                  </a:cubicBezTo>
                  <a:lnTo>
                    <a:pt x="10338" y="20388"/>
                  </a:lnTo>
                  <a:cubicBezTo>
                    <a:pt x="10274" y="20356"/>
                    <a:pt x="10178" y="20324"/>
                    <a:pt x="10050" y="20292"/>
                  </a:cubicBezTo>
                  <a:lnTo>
                    <a:pt x="9986" y="20292"/>
                  </a:lnTo>
                  <a:lnTo>
                    <a:pt x="9954" y="20260"/>
                  </a:lnTo>
                  <a:cubicBezTo>
                    <a:pt x="9890" y="20260"/>
                    <a:pt x="9826" y="20228"/>
                    <a:pt x="9762" y="20196"/>
                  </a:cubicBezTo>
                  <a:lnTo>
                    <a:pt x="9730" y="20196"/>
                  </a:lnTo>
                  <a:cubicBezTo>
                    <a:pt x="9730" y="20164"/>
                    <a:pt x="9698" y="20164"/>
                    <a:pt x="9698" y="20164"/>
                  </a:cubicBezTo>
                  <a:lnTo>
                    <a:pt x="9666" y="20164"/>
                  </a:lnTo>
                  <a:lnTo>
                    <a:pt x="9634" y="20132"/>
                  </a:lnTo>
                  <a:cubicBezTo>
                    <a:pt x="9570" y="20132"/>
                    <a:pt x="9506" y="20100"/>
                    <a:pt x="9442" y="20068"/>
                  </a:cubicBezTo>
                  <a:lnTo>
                    <a:pt x="9410" y="20036"/>
                  </a:lnTo>
                  <a:lnTo>
                    <a:pt x="9378" y="20036"/>
                  </a:lnTo>
                  <a:lnTo>
                    <a:pt x="9314" y="20004"/>
                  </a:lnTo>
                  <a:lnTo>
                    <a:pt x="9090" y="19908"/>
                  </a:lnTo>
                  <a:lnTo>
                    <a:pt x="9058" y="19876"/>
                  </a:lnTo>
                  <a:cubicBezTo>
                    <a:pt x="9058" y="19876"/>
                    <a:pt x="9026" y="19876"/>
                    <a:pt x="9026" y="19844"/>
                  </a:cubicBezTo>
                  <a:cubicBezTo>
                    <a:pt x="8898" y="19812"/>
                    <a:pt x="8802" y="19748"/>
                    <a:pt x="8674" y="19684"/>
                  </a:cubicBezTo>
                  <a:cubicBezTo>
                    <a:pt x="8610" y="19652"/>
                    <a:pt x="8514" y="19588"/>
                    <a:pt x="8418" y="19556"/>
                  </a:cubicBezTo>
                  <a:lnTo>
                    <a:pt x="8354" y="19492"/>
                  </a:lnTo>
                  <a:lnTo>
                    <a:pt x="8290" y="19460"/>
                  </a:lnTo>
                  <a:cubicBezTo>
                    <a:pt x="8194" y="19396"/>
                    <a:pt x="8098" y="19332"/>
                    <a:pt x="7970" y="19268"/>
                  </a:cubicBezTo>
                  <a:lnTo>
                    <a:pt x="7682" y="19076"/>
                  </a:lnTo>
                  <a:lnTo>
                    <a:pt x="7618" y="19012"/>
                  </a:lnTo>
                  <a:cubicBezTo>
                    <a:pt x="7522" y="18948"/>
                    <a:pt x="7394" y="18884"/>
                    <a:pt x="7298" y="18788"/>
                  </a:cubicBezTo>
                  <a:lnTo>
                    <a:pt x="7234" y="18756"/>
                  </a:lnTo>
                  <a:cubicBezTo>
                    <a:pt x="7106" y="18660"/>
                    <a:pt x="7009" y="18596"/>
                    <a:pt x="6913" y="18500"/>
                  </a:cubicBezTo>
                  <a:lnTo>
                    <a:pt x="6849" y="18468"/>
                  </a:lnTo>
                  <a:cubicBezTo>
                    <a:pt x="6721" y="18372"/>
                    <a:pt x="6625" y="18276"/>
                    <a:pt x="6497" y="18180"/>
                  </a:cubicBezTo>
                  <a:lnTo>
                    <a:pt x="6497" y="18148"/>
                  </a:lnTo>
                  <a:cubicBezTo>
                    <a:pt x="6465" y="18148"/>
                    <a:pt x="6465" y="18148"/>
                    <a:pt x="6465" y="18116"/>
                  </a:cubicBezTo>
                  <a:lnTo>
                    <a:pt x="6433" y="18116"/>
                  </a:lnTo>
                  <a:cubicBezTo>
                    <a:pt x="6369" y="18052"/>
                    <a:pt x="6337" y="18020"/>
                    <a:pt x="6305" y="17988"/>
                  </a:cubicBezTo>
                  <a:cubicBezTo>
                    <a:pt x="6273" y="17956"/>
                    <a:pt x="6241" y="17956"/>
                    <a:pt x="6209" y="17924"/>
                  </a:cubicBezTo>
                  <a:lnTo>
                    <a:pt x="6081" y="17796"/>
                  </a:lnTo>
                  <a:lnTo>
                    <a:pt x="6017" y="17732"/>
                  </a:lnTo>
                  <a:cubicBezTo>
                    <a:pt x="5953" y="17700"/>
                    <a:pt x="5921" y="17636"/>
                    <a:pt x="5857" y="17604"/>
                  </a:cubicBezTo>
                  <a:lnTo>
                    <a:pt x="5793" y="17508"/>
                  </a:lnTo>
                  <a:cubicBezTo>
                    <a:pt x="5729" y="17476"/>
                    <a:pt x="5697" y="17412"/>
                    <a:pt x="5633" y="17380"/>
                  </a:cubicBezTo>
                  <a:lnTo>
                    <a:pt x="5569" y="17316"/>
                  </a:lnTo>
                  <a:cubicBezTo>
                    <a:pt x="5505" y="17220"/>
                    <a:pt x="5409" y="17156"/>
                    <a:pt x="5345" y="17060"/>
                  </a:cubicBezTo>
                  <a:lnTo>
                    <a:pt x="5281" y="16996"/>
                  </a:lnTo>
                  <a:cubicBezTo>
                    <a:pt x="5217" y="16932"/>
                    <a:pt x="5153" y="16868"/>
                    <a:pt x="5089" y="16804"/>
                  </a:cubicBezTo>
                  <a:lnTo>
                    <a:pt x="5025" y="16740"/>
                  </a:lnTo>
                  <a:cubicBezTo>
                    <a:pt x="4929" y="16644"/>
                    <a:pt x="4833" y="16516"/>
                    <a:pt x="4737" y="16388"/>
                  </a:cubicBezTo>
                  <a:lnTo>
                    <a:pt x="4673" y="16356"/>
                  </a:lnTo>
                  <a:cubicBezTo>
                    <a:pt x="4577" y="16228"/>
                    <a:pt x="4481" y="16100"/>
                    <a:pt x="4385" y="16004"/>
                  </a:cubicBezTo>
                  <a:lnTo>
                    <a:pt x="4321" y="15940"/>
                  </a:lnTo>
                  <a:cubicBezTo>
                    <a:pt x="4225" y="15811"/>
                    <a:pt x="4129" y="15683"/>
                    <a:pt x="4033" y="15587"/>
                  </a:cubicBezTo>
                  <a:lnTo>
                    <a:pt x="4001" y="15523"/>
                  </a:lnTo>
                  <a:lnTo>
                    <a:pt x="3713" y="15139"/>
                  </a:lnTo>
                  <a:lnTo>
                    <a:pt x="3681" y="15107"/>
                  </a:lnTo>
                  <a:cubicBezTo>
                    <a:pt x="3585" y="14947"/>
                    <a:pt x="3489" y="14819"/>
                    <a:pt x="3393" y="14723"/>
                  </a:cubicBezTo>
                  <a:lnTo>
                    <a:pt x="3393" y="14659"/>
                  </a:lnTo>
                  <a:cubicBezTo>
                    <a:pt x="3265" y="14531"/>
                    <a:pt x="3201" y="14403"/>
                    <a:pt x="3105" y="14243"/>
                  </a:cubicBezTo>
                  <a:cubicBezTo>
                    <a:pt x="3009" y="14083"/>
                    <a:pt x="2913" y="13955"/>
                    <a:pt x="2817" y="13795"/>
                  </a:cubicBezTo>
                  <a:cubicBezTo>
                    <a:pt x="2721" y="13667"/>
                    <a:pt x="2657" y="13507"/>
                    <a:pt x="2561" y="13379"/>
                  </a:cubicBezTo>
                  <a:lnTo>
                    <a:pt x="2529" y="13315"/>
                  </a:lnTo>
                  <a:cubicBezTo>
                    <a:pt x="2465" y="13187"/>
                    <a:pt x="2369" y="13059"/>
                    <a:pt x="2305" y="12899"/>
                  </a:cubicBezTo>
                  <a:lnTo>
                    <a:pt x="2273" y="12867"/>
                  </a:lnTo>
                  <a:cubicBezTo>
                    <a:pt x="2209" y="12739"/>
                    <a:pt x="2113" y="12579"/>
                    <a:pt x="2049" y="12451"/>
                  </a:cubicBezTo>
                  <a:lnTo>
                    <a:pt x="2017" y="12387"/>
                  </a:lnTo>
                  <a:cubicBezTo>
                    <a:pt x="1953" y="12227"/>
                    <a:pt x="1889" y="12099"/>
                    <a:pt x="1793" y="11971"/>
                  </a:cubicBezTo>
                  <a:lnTo>
                    <a:pt x="1760" y="11875"/>
                  </a:lnTo>
                  <a:cubicBezTo>
                    <a:pt x="1696" y="11747"/>
                    <a:pt x="1632" y="11619"/>
                    <a:pt x="1568" y="11459"/>
                  </a:cubicBezTo>
                  <a:lnTo>
                    <a:pt x="1536" y="11395"/>
                  </a:lnTo>
                  <a:cubicBezTo>
                    <a:pt x="1504" y="11299"/>
                    <a:pt x="1440" y="11203"/>
                    <a:pt x="1408" y="11107"/>
                  </a:cubicBezTo>
                  <a:lnTo>
                    <a:pt x="1408" y="11043"/>
                  </a:lnTo>
                  <a:cubicBezTo>
                    <a:pt x="1344" y="10947"/>
                    <a:pt x="1312" y="10819"/>
                    <a:pt x="1248" y="10723"/>
                  </a:cubicBezTo>
                  <a:lnTo>
                    <a:pt x="1216" y="10627"/>
                  </a:lnTo>
                  <a:cubicBezTo>
                    <a:pt x="1184" y="10563"/>
                    <a:pt x="1152" y="10498"/>
                    <a:pt x="1152" y="10402"/>
                  </a:cubicBezTo>
                  <a:lnTo>
                    <a:pt x="1088" y="10306"/>
                  </a:lnTo>
                  <a:cubicBezTo>
                    <a:pt x="1088" y="10242"/>
                    <a:pt x="1056" y="10178"/>
                    <a:pt x="1024" y="10082"/>
                  </a:cubicBezTo>
                  <a:lnTo>
                    <a:pt x="992" y="10018"/>
                  </a:lnTo>
                  <a:cubicBezTo>
                    <a:pt x="960" y="9954"/>
                    <a:pt x="960" y="9890"/>
                    <a:pt x="928" y="9826"/>
                  </a:cubicBezTo>
                  <a:lnTo>
                    <a:pt x="896" y="9730"/>
                  </a:lnTo>
                  <a:cubicBezTo>
                    <a:pt x="864" y="9666"/>
                    <a:pt x="832" y="9570"/>
                    <a:pt x="800" y="9474"/>
                  </a:cubicBezTo>
                  <a:cubicBezTo>
                    <a:pt x="768" y="9282"/>
                    <a:pt x="704" y="9122"/>
                    <a:pt x="640" y="8930"/>
                  </a:cubicBezTo>
                  <a:cubicBezTo>
                    <a:pt x="608" y="8770"/>
                    <a:pt x="576" y="8642"/>
                    <a:pt x="512" y="8450"/>
                  </a:cubicBezTo>
                  <a:cubicBezTo>
                    <a:pt x="480" y="8322"/>
                    <a:pt x="448" y="8162"/>
                    <a:pt x="416" y="8034"/>
                  </a:cubicBezTo>
                  <a:lnTo>
                    <a:pt x="416" y="7970"/>
                  </a:lnTo>
                  <a:cubicBezTo>
                    <a:pt x="384" y="7842"/>
                    <a:pt x="352" y="7682"/>
                    <a:pt x="320" y="7554"/>
                  </a:cubicBezTo>
                  <a:lnTo>
                    <a:pt x="320" y="7490"/>
                  </a:lnTo>
                  <a:cubicBezTo>
                    <a:pt x="288" y="7362"/>
                    <a:pt x="256" y="7234"/>
                    <a:pt x="224" y="7106"/>
                  </a:cubicBezTo>
                  <a:lnTo>
                    <a:pt x="224" y="7074"/>
                  </a:lnTo>
                  <a:cubicBezTo>
                    <a:pt x="224" y="6978"/>
                    <a:pt x="192" y="6850"/>
                    <a:pt x="192" y="6722"/>
                  </a:cubicBezTo>
                  <a:lnTo>
                    <a:pt x="160" y="6658"/>
                  </a:lnTo>
                  <a:cubicBezTo>
                    <a:pt x="160" y="6530"/>
                    <a:pt x="160" y="6402"/>
                    <a:pt x="128" y="6306"/>
                  </a:cubicBezTo>
                  <a:lnTo>
                    <a:pt x="128" y="6210"/>
                  </a:lnTo>
                  <a:cubicBezTo>
                    <a:pt x="128" y="6114"/>
                    <a:pt x="96" y="6018"/>
                    <a:pt x="96" y="5890"/>
                  </a:cubicBezTo>
                  <a:lnTo>
                    <a:pt x="96" y="5858"/>
                  </a:lnTo>
                  <a:cubicBezTo>
                    <a:pt x="96" y="5762"/>
                    <a:pt x="96" y="5634"/>
                    <a:pt x="64" y="5506"/>
                  </a:cubicBezTo>
                  <a:lnTo>
                    <a:pt x="64" y="5410"/>
                  </a:lnTo>
                  <a:lnTo>
                    <a:pt x="64" y="5089"/>
                  </a:lnTo>
                  <a:lnTo>
                    <a:pt x="64" y="5057"/>
                  </a:lnTo>
                  <a:lnTo>
                    <a:pt x="64" y="5025"/>
                  </a:lnTo>
                  <a:lnTo>
                    <a:pt x="64" y="4993"/>
                  </a:lnTo>
                  <a:lnTo>
                    <a:pt x="64" y="4705"/>
                  </a:lnTo>
                  <a:lnTo>
                    <a:pt x="64" y="4673"/>
                  </a:lnTo>
                  <a:cubicBezTo>
                    <a:pt x="96" y="4673"/>
                    <a:pt x="96" y="4641"/>
                    <a:pt x="96" y="4641"/>
                  </a:cubicBezTo>
                  <a:lnTo>
                    <a:pt x="96" y="4609"/>
                  </a:lnTo>
                  <a:lnTo>
                    <a:pt x="96" y="4353"/>
                  </a:lnTo>
                  <a:lnTo>
                    <a:pt x="96" y="4321"/>
                  </a:lnTo>
                  <a:lnTo>
                    <a:pt x="96" y="4289"/>
                  </a:lnTo>
                  <a:lnTo>
                    <a:pt x="96" y="4257"/>
                  </a:lnTo>
                  <a:lnTo>
                    <a:pt x="128" y="4225"/>
                  </a:lnTo>
                  <a:lnTo>
                    <a:pt x="128" y="3937"/>
                  </a:lnTo>
                  <a:cubicBezTo>
                    <a:pt x="160" y="3937"/>
                    <a:pt x="160" y="3937"/>
                    <a:pt x="160" y="3905"/>
                  </a:cubicBezTo>
                  <a:lnTo>
                    <a:pt x="160" y="3873"/>
                  </a:lnTo>
                  <a:cubicBezTo>
                    <a:pt x="160" y="3745"/>
                    <a:pt x="192" y="3617"/>
                    <a:pt x="192" y="3521"/>
                  </a:cubicBezTo>
                  <a:lnTo>
                    <a:pt x="192" y="3489"/>
                  </a:lnTo>
                  <a:cubicBezTo>
                    <a:pt x="192" y="3457"/>
                    <a:pt x="224" y="3457"/>
                    <a:pt x="224" y="3457"/>
                  </a:cubicBezTo>
                  <a:lnTo>
                    <a:pt x="224" y="3425"/>
                  </a:lnTo>
                  <a:cubicBezTo>
                    <a:pt x="224" y="3329"/>
                    <a:pt x="256" y="3233"/>
                    <a:pt x="288" y="3137"/>
                  </a:cubicBezTo>
                  <a:lnTo>
                    <a:pt x="288" y="3105"/>
                  </a:lnTo>
                  <a:lnTo>
                    <a:pt x="288" y="3073"/>
                  </a:lnTo>
                  <a:lnTo>
                    <a:pt x="288" y="3009"/>
                  </a:lnTo>
                  <a:cubicBezTo>
                    <a:pt x="288" y="2977"/>
                    <a:pt x="320" y="2977"/>
                    <a:pt x="320" y="2945"/>
                  </a:cubicBezTo>
                  <a:cubicBezTo>
                    <a:pt x="320" y="2881"/>
                    <a:pt x="352" y="2817"/>
                    <a:pt x="352" y="2753"/>
                  </a:cubicBezTo>
                  <a:cubicBezTo>
                    <a:pt x="352" y="2721"/>
                    <a:pt x="384" y="2721"/>
                    <a:pt x="384" y="2689"/>
                  </a:cubicBezTo>
                  <a:lnTo>
                    <a:pt x="384" y="2657"/>
                  </a:lnTo>
                  <a:cubicBezTo>
                    <a:pt x="384" y="2625"/>
                    <a:pt x="416" y="2593"/>
                    <a:pt x="416" y="2561"/>
                  </a:cubicBezTo>
                  <a:lnTo>
                    <a:pt x="448" y="2497"/>
                  </a:lnTo>
                  <a:lnTo>
                    <a:pt x="448" y="2433"/>
                  </a:lnTo>
                  <a:cubicBezTo>
                    <a:pt x="480" y="2369"/>
                    <a:pt x="512" y="2305"/>
                    <a:pt x="512" y="2241"/>
                  </a:cubicBezTo>
                  <a:lnTo>
                    <a:pt x="544" y="2209"/>
                  </a:lnTo>
                  <a:lnTo>
                    <a:pt x="544" y="2177"/>
                  </a:lnTo>
                  <a:lnTo>
                    <a:pt x="544" y="2145"/>
                  </a:lnTo>
                  <a:lnTo>
                    <a:pt x="640" y="1953"/>
                  </a:lnTo>
                  <a:lnTo>
                    <a:pt x="640" y="1921"/>
                  </a:lnTo>
                  <a:lnTo>
                    <a:pt x="672" y="1857"/>
                  </a:lnTo>
                  <a:cubicBezTo>
                    <a:pt x="704" y="1825"/>
                    <a:pt x="704" y="1761"/>
                    <a:pt x="736" y="1729"/>
                  </a:cubicBezTo>
                  <a:lnTo>
                    <a:pt x="768" y="1697"/>
                  </a:lnTo>
                  <a:cubicBezTo>
                    <a:pt x="800" y="1633"/>
                    <a:pt x="832" y="1537"/>
                    <a:pt x="864" y="1473"/>
                  </a:cubicBezTo>
                  <a:cubicBezTo>
                    <a:pt x="896" y="1441"/>
                    <a:pt x="896" y="1409"/>
                    <a:pt x="928" y="1377"/>
                  </a:cubicBezTo>
                  <a:cubicBezTo>
                    <a:pt x="960" y="1313"/>
                    <a:pt x="992" y="1281"/>
                    <a:pt x="1024" y="1217"/>
                  </a:cubicBezTo>
                  <a:lnTo>
                    <a:pt x="1024" y="1185"/>
                  </a:lnTo>
                  <a:cubicBezTo>
                    <a:pt x="1056" y="1185"/>
                    <a:pt x="1056" y="1153"/>
                    <a:pt x="1056" y="1153"/>
                  </a:cubicBezTo>
                  <a:lnTo>
                    <a:pt x="1056" y="1121"/>
                  </a:lnTo>
                  <a:cubicBezTo>
                    <a:pt x="1120" y="1057"/>
                    <a:pt x="1152" y="993"/>
                    <a:pt x="1216" y="929"/>
                  </a:cubicBezTo>
                  <a:lnTo>
                    <a:pt x="2465" y="193"/>
                  </a:lnTo>
                  <a:lnTo>
                    <a:pt x="2465" y="193"/>
                  </a:lnTo>
                  <a:cubicBezTo>
                    <a:pt x="2433" y="225"/>
                    <a:pt x="2433" y="257"/>
                    <a:pt x="2401" y="289"/>
                  </a:cubicBezTo>
                  <a:lnTo>
                    <a:pt x="2369" y="321"/>
                  </a:lnTo>
                  <a:lnTo>
                    <a:pt x="2369" y="353"/>
                  </a:lnTo>
                  <a:cubicBezTo>
                    <a:pt x="2337" y="417"/>
                    <a:pt x="2273" y="481"/>
                    <a:pt x="2241" y="545"/>
                  </a:cubicBezTo>
                  <a:cubicBezTo>
                    <a:pt x="2241" y="577"/>
                    <a:pt x="2209" y="609"/>
                    <a:pt x="2209" y="609"/>
                  </a:cubicBezTo>
                  <a:cubicBezTo>
                    <a:pt x="2177" y="705"/>
                    <a:pt x="2113" y="769"/>
                    <a:pt x="2081" y="833"/>
                  </a:cubicBezTo>
                  <a:lnTo>
                    <a:pt x="2081" y="897"/>
                  </a:lnTo>
                  <a:cubicBezTo>
                    <a:pt x="2049" y="929"/>
                    <a:pt x="2049" y="961"/>
                    <a:pt x="2017" y="993"/>
                  </a:cubicBezTo>
                  <a:lnTo>
                    <a:pt x="1985" y="1057"/>
                  </a:lnTo>
                  <a:cubicBezTo>
                    <a:pt x="1985" y="1089"/>
                    <a:pt x="1985" y="1089"/>
                    <a:pt x="1953" y="1121"/>
                  </a:cubicBezTo>
                  <a:lnTo>
                    <a:pt x="1889" y="1313"/>
                  </a:lnTo>
                  <a:cubicBezTo>
                    <a:pt x="1889" y="1345"/>
                    <a:pt x="1857" y="1345"/>
                    <a:pt x="1857" y="1377"/>
                  </a:cubicBezTo>
                  <a:cubicBezTo>
                    <a:pt x="1825" y="1441"/>
                    <a:pt x="1793" y="1537"/>
                    <a:pt x="1793" y="1601"/>
                  </a:cubicBezTo>
                  <a:cubicBezTo>
                    <a:pt x="1793" y="1601"/>
                    <a:pt x="1760" y="1633"/>
                    <a:pt x="1760" y="1665"/>
                  </a:cubicBezTo>
                  <a:lnTo>
                    <a:pt x="1760" y="1697"/>
                  </a:lnTo>
                  <a:cubicBezTo>
                    <a:pt x="1728" y="1729"/>
                    <a:pt x="1728" y="1793"/>
                    <a:pt x="1696" y="1857"/>
                  </a:cubicBezTo>
                  <a:lnTo>
                    <a:pt x="1696" y="1921"/>
                  </a:lnTo>
                  <a:cubicBezTo>
                    <a:pt x="1664" y="1985"/>
                    <a:pt x="1664" y="2049"/>
                    <a:pt x="1632" y="2113"/>
                  </a:cubicBezTo>
                  <a:lnTo>
                    <a:pt x="1632" y="2177"/>
                  </a:lnTo>
                  <a:cubicBezTo>
                    <a:pt x="1632" y="2209"/>
                    <a:pt x="1600" y="2241"/>
                    <a:pt x="1600" y="2241"/>
                  </a:cubicBezTo>
                  <a:lnTo>
                    <a:pt x="1600" y="2305"/>
                  </a:lnTo>
                  <a:cubicBezTo>
                    <a:pt x="1568" y="2401"/>
                    <a:pt x="1568" y="2497"/>
                    <a:pt x="1536" y="2593"/>
                  </a:cubicBezTo>
                  <a:lnTo>
                    <a:pt x="1536" y="2625"/>
                  </a:lnTo>
                  <a:lnTo>
                    <a:pt x="1536" y="2657"/>
                  </a:lnTo>
                  <a:cubicBezTo>
                    <a:pt x="1504" y="2785"/>
                    <a:pt x="1504" y="2913"/>
                    <a:pt x="1472" y="3041"/>
                  </a:cubicBezTo>
                  <a:lnTo>
                    <a:pt x="1472" y="3073"/>
                  </a:lnTo>
                  <a:lnTo>
                    <a:pt x="1472" y="3105"/>
                  </a:lnTo>
                  <a:cubicBezTo>
                    <a:pt x="1440" y="3201"/>
                    <a:pt x="1440" y="3297"/>
                    <a:pt x="1440" y="3393"/>
                  </a:cubicBezTo>
                  <a:lnTo>
                    <a:pt x="1440" y="3521"/>
                  </a:lnTo>
                  <a:cubicBezTo>
                    <a:pt x="1408" y="3585"/>
                    <a:pt x="1408" y="3681"/>
                    <a:pt x="1408" y="3777"/>
                  </a:cubicBezTo>
                  <a:lnTo>
                    <a:pt x="1408" y="3809"/>
                  </a:lnTo>
                  <a:lnTo>
                    <a:pt x="1408" y="3873"/>
                  </a:lnTo>
                  <a:lnTo>
                    <a:pt x="1408" y="4193"/>
                  </a:lnTo>
                  <a:lnTo>
                    <a:pt x="1408" y="4225"/>
                  </a:lnTo>
                  <a:lnTo>
                    <a:pt x="1408" y="4257"/>
                  </a:lnTo>
                  <a:lnTo>
                    <a:pt x="1408" y="4609"/>
                  </a:lnTo>
                  <a:lnTo>
                    <a:pt x="1408" y="4673"/>
                  </a:lnTo>
                  <a:cubicBezTo>
                    <a:pt x="1408" y="4801"/>
                    <a:pt x="1408" y="4929"/>
                    <a:pt x="1440" y="5025"/>
                  </a:cubicBezTo>
                  <a:lnTo>
                    <a:pt x="1440" y="5089"/>
                  </a:lnTo>
                  <a:cubicBezTo>
                    <a:pt x="1440" y="5185"/>
                    <a:pt x="1440" y="5314"/>
                    <a:pt x="1472" y="5410"/>
                  </a:cubicBezTo>
                  <a:lnTo>
                    <a:pt x="1472" y="5474"/>
                  </a:lnTo>
                  <a:cubicBezTo>
                    <a:pt x="1472" y="5602"/>
                    <a:pt x="1504" y="5730"/>
                    <a:pt x="1504" y="5858"/>
                  </a:cubicBezTo>
                  <a:lnTo>
                    <a:pt x="1504" y="5922"/>
                  </a:lnTo>
                  <a:cubicBezTo>
                    <a:pt x="1536" y="6050"/>
                    <a:pt x="1536" y="6146"/>
                    <a:pt x="1568" y="6274"/>
                  </a:cubicBezTo>
                  <a:lnTo>
                    <a:pt x="1568" y="6306"/>
                  </a:lnTo>
                  <a:cubicBezTo>
                    <a:pt x="1600" y="6402"/>
                    <a:pt x="1600" y="6530"/>
                    <a:pt x="1632" y="6690"/>
                  </a:cubicBezTo>
                  <a:lnTo>
                    <a:pt x="1664" y="6754"/>
                  </a:lnTo>
                  <a:cubicBezTo>
                    <a:pt x="1664" y="6882"/>
                    <a:pt x="1696" y="7010"/>
                    <a:pt x="1728" y="7138"/>
                  </a:cubicBezTo>
                  <a:lnTo>
                    <a:pt x="1760" y="7202"/>
                  </a:lnTo>
                  <a:cubicBezTo>
                    <a:pt x="1793" y="7362"/>
                    <a:pt x="1825" y="7490"/>
                    <a:pt x="1857" y="7618"/>
                  </a:cubicBezTo>
                  <a:lnTo>
                    <a:pt x="1857" y="7650"/>
                  </a:lnTo>
                  <a:cubicBezTo>
                    <a:pt x="1889" y="7810"/>
                    <a:pt x="1921" y="7970"/>
                    <a:pt x="1985" y="8130"/>
                  </a:cubicBezTo>
                  <a:cubicBezTo>
                    <a:pt x="2017" y="8322"/>
                    <a:pt x="2081" y="8482"/>
                    <a:pt x="2145" y="8674"/>
                  </a:cubicBezTo>
                  <a:cubicBezTo>
                    <a:pt x="2177" y="8770"/>
                    <a:pt x="2209" y="8834"/>
                    <a:pt x="2241" y="8930"/>
                  </a:cubicBezTo>
                  <a:lnTo>
                    <a:pt x="2273" y="9026"/>
                  </a:lnTo>
                  <a:lnTo>
                    <a:pt x="2337" y="9218"/>
                  </a:lnTo>
                  <a:lnTo>
                    <a:pt x="2337" y="9282"/>
                  </a:lnTo>
                  <a:cubicBezTo>
                    <a:pt x="2369" y="9346"/>
                    <a:pt x="2401" y="9442"/>
                    <a:pt x="2433" y="9506"/>
                  </a:cubicBezTo>
                  <a:lnTo>
                    <a:pt x="2465" y="9602"/>
                  </a:lnTo>
                  <a:cubicBezTo>
                    <a:pt x="2497" y="9666"/>
                    <a:pt x="2529" y="9730"/>
                    <a:pt x="2561" y="9826"/>
                  </a:cubicBezTo>
                  <a:lnTo>
                    <a:pt x="2593" y="9922"/>
                  </a:lnTo>
                  <a:cubicBezTo>
                    <a:pt x="2625" y="10018"/>
                    <a:pt x="2689" y="10114"/>
                    <a:pt x="2721" y="10242"/>
                  </a:cubicBezTo>
                  <a:lnTo>
                    <a:pt x="2753" y="10274"/>
                  </a:lnTo>
                  <a:cubicBezTo>
                    <a:pt x="2785" y="10370"/>
                    <a:pt x="2849" y="10498"/>
                    <a:pt x="2881" y="10595"/>
                  </a:cubicBezTo>
                  <a:lnTo>
                    <a:pt x="2913" y="10659"/>
                  </a:lnTo>
                  <a:cubicBezTo>
                    <a:pt x="2977" y="10787"/>
                    <a:pt x="3041" y="10947"/>
                    <a:pt x="3105" y="11075"/>
                  </a:cubicBezTo>
                  <a:lnTo>
                    <a:pt x="3137" y="11139"/>
                  </a:lnTo>
                  <a:cubicBezTo>
                    <a:pt x="3201" y="11299"/>
                    <a:pt x="3297" y="11427"/>
                    <a:pt x="3361" y="11587"/>
                  </a:cubicBezTo>
                  <a:lnTo>
                    <a:pt x="3393" y="11651"/>
                  </a:lnTo>
                  <a:cubicBezTo>
                    <a:pt x="3457" y="11779"/>
                    <a:pt x="3521" y="11939"/>
                    <a:pt x="3617" y="12067"/>
                  </a:cubicBezTo>
                  <a:lnTo>
                    <a:pt x="3617" y="12099"/>
                  </a:lnTo>
                  <a:cubicBezTo>
                    <a:pt x="3713" y="12259"/>
                    <a:pt x="3777" y="12387"/>
                    <a:pt x="3873" y="12547"/>
                  </a:cubicBezTo>
                  <a:lnTo>
                    <a:pt x="3905" y="12579"/>
                  </a:lnTo>
                  <a:cubicBezTo>
                    <a:pt x="3969" y="12739"/>
                    <a:pt x="4065" y="12867"/>
                    <a:pt x="4161" y="13027"/>
                  </a:cubicBezTo>
                  <a:cubicBezTo>
                    <a:pt x="4257" y="13155"/>
                    <a:pt x="4353" y="13315"/>
                    <a:pt x="4417" y="13443"/>
                  </a:cubicBezTo>
                  <a:lnTo>
                    <a:pt x="4449" y="13475"/>
                  </a:lnTo>
                  <a:cubicBezTo>
                    <a:pt x="4545" y="13603"/>
                    <a:pt x="4609" y="13731"/>
                    <a:pt x="4705" y="13891"/>
                  </a:cubicBezTo>
                  <a:lnTo>
                    <a:pt x="4737" y="13923"/>
                  </a:lnTo>
                  <a:cubicBezTo>
                    <a:pt x="4833" y="14051"/>
                    <a:pt x="4929" y="14179"/>
                    <a:pt x="5025" y="14307"/>
                  </a:cubicBezTo>
                  <a:lnTo>
                    <a:pt x="5057" y="14371"/>
                  </a:lnTo>
                  <a:cubicBezTo>
                    <a:pt x="5153" y="14467"/>
                    <a:pt x="5249" y="14595"/>
                    <a:pt x="5345" y="14723"/>
                  </a:cubicBezTo>
                  <a:lnTo>
                    <a:pt x="5377" y="14787"/>
                  </a:lnTo>
                  <a:lnTo>
                    <a:pt x="5665" y="15139"/>
                  </a:lnTo>
                  <a:lnTo>
                    <a:pt x="5729" y="15203"/>
                  </a:lnTo>
                  <a:cubicBezTo>
                    <a:pt x="5825" y="15331"/>
                    <a:pt x="5921" y="15459"/>
                    <a:pt x="6017" y="15555"/>
                  </a:cubicBezTo>
                  <a:lnTo>
                    <a:pt x="6081" y="15619"/>
                  </a:lnTo>
                  <a:cubicBezTo>
                    <a:pt x="6177" y="15747"/>
                    <a:pt x="6273" y="15843"/>
                    <a:pt x="6369" y="15972"/>
                  </a:cubicBezTo>
                  <a:lnTo>
                    <a:pt x="6433" y="16036"/>
                  </a:lnTo>
                  <a:cubicBezTo>
                    <a:pt x="6497" y="16100"/>
                    <a:pt x="6561" y="16164"/>
                    <a:pt x="6625" y="16228"/>
                  </a:cubicBezTo>
                  <a:lnTo>
                    <a:pt x="6689" y="16292"/>
                  </a:lnTo>
                  <a:cubicBezTo>
                    <a:pt x="6753" y="16356"/>
                    <a:pt x="6849" y="16452"/>
                    <a:pt x="6913" y="16516"/>
                  </a:cubicBezTo>
                  <a:lnTo>
                    <a:pt x="6977" y="16580"/>
                  </a:lnTo>
                  <a:cubicBezTo>
                    <a:pt x="7041" y="16644"/>
                    <a:pt x="7073" y="16676"/>
                    <a:pt x="7138" y="16740"/>
                  </a:cubicBezTo>
                  <a:lnTo>
                    <a:pt x="7202" y="16804"/>
                  </a:lnTo>
                  <a:lnTo>
                    <a:pt x="7362" y="16932"/>
                  </a:lnTo>
                  <a:cubicBezTo>
                    <a:pt x="7394" y="16964"/>
                    <a:pt x="7426" y="16996"/>
                    <a:pt x="7426" y="17028"/>
                  </a:cubicBezTo>
                  <a:cubicBezTo>
                    <a:pt x="7490" y="17060"/>
                    <a:pt x="7522" y="17092"/>
                    <a:pt x="7586" y="17124"/>
                  </a:cubicBezTo>
                  <a:cubicBezTo>
                    <a:pt x="7586" y="17156"/>
                    <a:pt x="7618" y="17188"/>
                    <a:pt x="7650" y="17220"/>
                  </a:cubicBezTo>
                  <a:cubicBezTo>
                    <a:pt x="7682" y="17252"/>
                    <a:pt x="7746" y="17284"/>
                    <a:pt x="7778" y="17316"/>
                  </a:cubicBezTo>
                  <a:lnTo>
                    <a:pt x="7842" y="17380"/>
                  </a:lnTo>
                  <a:cubicBezTo>
                    <a:pt x="7970" y="17476"/>
                    <a:pt x="8098" y="17572"/>
                    <a:pt x="8194" y="17668"/>
                  </a:cubicBezTo>
                  <a:lnTo>
                    <a:pt x="8258" y="17700"/>
                  </a:lnTo>
                  <a:cubicBezTo>
                    <a:pt x="8354" y="17796"/>
                    <a:pt x="8482" y="17892"/>
                    <a:pt x="8578" y="17956"/>
                  </a:cubicBezTo>
                  <a:lnTo>
                    <a:pt x="8642" y="18020"/>
                  </a:lnTo>
                  <a:cubicBezTo>
                    <a:pt x="8738" y="18084"/>
                    <a:pt x="8866" y="18148"/>
                    <a:pt x="8962" y="18244"/>
                  </a:cubicBezTo>
                  <a:lnTo>
                    <a:pt x="9026" y="18276"/>
                  </a:lnTo>
                  <a:cubicBezTo>
                    <a:pt x="9122" y="18340"/>
                    <a:pt x="9250" y="18436"/>
                    <a:pt x="9346" y="18500"/>
                  </a:cubicBezTo>
                  <a:cubicBezTo>
                    <a:pt x="9442" y="18564"/>
                    <a:pt x="9538" y="18628"/>
                    <a:pt x="9666" y="18692"/>
                  </a:cubicBezTo>
                  <a:lnTo>
                    <a:pt x="9698" y="18692"/>
                  </a:lnTo>
                  <a:cubicBezTo>
                    <a:pt x="9730" y="18724"/>
                    <a:pt x="9762" y="18724"/>
                    <a:pt x="9762" y="18756"/>
                  </a:cubicBezTo>
                  <a:cubicBezTo>
                    <a:pt x="9858" y="18820"/>
                    <a:pt x="9954" y="18852"/>
                    <a:pt x="10050" y="18916"/>
                  </a:cubicBezTo>
                  <a:cubicBezTo>
                    <a:pt x="10146" y="18948"/>
                    <a:pt x="10274" y="19012"/>
                    <a:pt x="10370" y="19076"/>
                  </a:cubicBezTo>
                  <a:cubicBezTo>
                    <a:pt x="10370" y="19076"/>
                    <a:pt x="10402" y="19076"/>
                    <a:pt x="10434" y="19108"/>
                  </a:cubicBezTo>
                  <a:lnTo>
                    <a:pt x="10466" y="19108"/>
                  </a:lnTo>
                  <a:lnTo>
                    <a:pt x="10690" y="19204"/>
                  </a:lnTo>
                  <a:cubicBezTo>
                    <a:pt x="10722" y="19236"/>
                    <a:pt x="10754" y="19236"/>
                    <a:pt x="10786" y="19268"/>
                  </a:cubicBezTo>
                  <a:cubicBezTo>
                    <a:pt x="10850" y="19300"/>
                    <a:pt x="10946" y="19332"/>
                    <a:pt x="11010" y="19364"/>
                  </a:cubicBezTo>
                  <a:cubicBezTo>
                    <a:pt x="11042" y="19364"/>
                    <a:pt x="11074" y="19396"/>
                    <a:pt x="11106" y="19396"/>
                  </a:cubicBezTo>
                  <a:cubicBezTo>
                    <a:pt x="11170" y="19428"/>
                    <a:pt x="11266" y="19460"/>
                    <a:pt x="11330" y="19492"/>
                  </a:cubicBezTo>
                  <a:lnTo>
                    <a:pt x="11362" y="19492"/>
                  </a:lnTo>
                  <a:lnTo>
                    <a:pt x="11426" y="19524"/>
                  </a:lnTo>
                  <a:lnTo>
                    <a:pt x="11714" y="19620"/>
                  </a:lnTo>
                  <a:lnTo>
                    <a:pt x="11746" y="19620"/>
                  </a:lnTo>
                  <a:cubicBezTo>
                    <a:pt x="11842" y="19652"/>
                    <a:pt x="11906" y="19684"/>
                    <a:pt x="11970" y="19684"/>
                  </a:cubicBezTo>
                  <a:lnTo>
                    <a:pt x="12034" y="19716"/>
                  </a:lnTo>
                  <a:cubicBezTo>
                    <a:pt x="12098" y="19716"/>
                    <a:pt x="12194" y="19748"/>
                    <a:pt x="12258" y="19748"/>
                  </a:cubicBezTo>
                  <a:lnTo>
                    <a:pt x="12290" y="19780"/>
                  </a:lnTo>
                  <a:cubicBezTo>
                    <a:pt x="12354" y="19780"/>
                    <a:pt x="12419" y="19812"/>
                    <a:pt x="12515" y="19812"/>
                  </a:cubicBezTo>
                  <a:lnTo>
                    <a:pt x="12579" y="19812"/>
                  </a:lnTo>
                  <a:cubicBezTo>
                    <a:pt x="12643" y="19844"/>
                    <a:pt x="12707" y="19844"/>
                    <a:pt x="12803" y="19844"/>
                  </a:cubicBezTo>
                  <a:lnTo>
                    <a:pt x="13027" y="19876"/>
                  </a:lnTo>
                  <a:lnTo>
                    <a:pt x="13091" y="19876"/>
                  </a:lnTo>
                  <a:cubicBezTo>
                    <a:pt x="13155" y="19876"/>
                    <a:pt x="13187" y="19908"/>
                    <a:pt x="13251" y="19908"/>
                  </a:cubicBezTo>
                  <a:lnTo>
                    <a:pt x="13859" y="19908"/>
                  </a:lnTo>
                  <a:cubicBezTo>
                    <a:pt x="13859" y="19908"/>
                    <a:pt x="12611" y="20644"/>
                    <a:pt x="12579" y="20644"/>
                  </a:cubicBezTo>
                  <a:lnTo>
                    <a:pt x="11714" y="20644"/>
                  </a:lnTo>
                  <a:lnTo>
                    <a:pt x="11618" y="20612"/>
                  </a:lnTo>
                  <a:lnTo>
                    <a:pt x="11426" y="20612"/>
                  </a:lnTo>
                  <a:lnTo>
                    <a:pt x="11426" y="20676"/>
                  </a:lnTo>
                  <a:lnTo>
                    <a:pt x="11618" y="20676"/>
                  </a:lnTo>
                  <a:lnTo>
                    <a:pt x="11714" y="20708"/>
                  </a:lnTo>
                  <a:lnTo>
                    <a:pt x="12162" y="20708"/>
                  </a:lnTo>
                  <a:cubicBezTo>
                    <a:pt x="12226" y="20708"/>
                    <a:pt x="12322" y="20708"/>
                    <a:pt x="12419" y="20676"/>
                  </a:cubicBezTo>
                  <a:lnTo>
                    <a:pt x="12611" y="20676"/>
                  </a:lnTo>
                  <a:cubicBezTo>
                    <a:pt x="12611" y="20676"/>
                    <a:pt x="12643" y="20644"/>
                    <a:pt x="12675" y="20644"/>
                  </a:cubicBezTo>
                  <a:lnTo>
                    <a:pt x="14051" y="19844"/>
                  </a:lnTo>
                  <a:cubicBezTo>
                    <a:pt x="14083" y="19844"/>
                    <a:pt x="14083" y="19812"/>
                    <a:pt x="14083" y="19812"/>
                  </a:cubicBezTo>
                  <a:cubicBezTo>
                    <a:pt x="14083" y="19780"/>
                    <a:pt x="14051" y="19780"/>
                    <a:pt x="14051" y="19780"/>
                  </a:cubicBezTo>
                  <a:lnTo>
                    <a:pt x="13795" y="19780"/>
                  </a:lnTo>
                  <a:cubicBezTo>
                    <a:pt x="13731" y="19812"/>
                    <a:pt x="13667" y="19812"/>
                    <a:pt x="13571" y="19812"/>
                  </a:cubicBezTo>
                  <a:lnTo>
                    <a:pt x="13539" y="19812"/>
                  </a:lnTo>
                  <a:cubicBezTo>
                    <a:pt x="13475" y="19812"/>
                    <a:pt x="13411" y="19812"/>
                    <a:pt x="13347" y="19780"/>
                  </a:cubicBezTo>
                  <a:lnTo>
                    <a:pt x="13059" y="19780"/>
                  </a:lnTo>
                  <a:lnTo>
                    <a:pt x="12835" y="19748"/>
                  </a:lnTo>
                  <a:lnTo>
                    <a:pt x="12611" y="19716"/>
                  </a:lnTo>
                  <a:lnTo>
                    <a:pt x="12547" y="19716"/>
                  </a:lnTo>
                  <a:cubicBezTo>
                    <a:pt x="12483" y="19684"/>
                    <a:pt x="12419" y="19684"/>
                    <a:pt x="12354" y="19652"/>
                  </a:cubicBezTo>
                  <a:lnTo>
                    <a:pt x="12322" y="19652"/>
                  </a:lnTo>
                  <a:cubicBezTo>
                    <a:pt x="12226" y="19652"/>
                    <a:pt x="12162" y="19620"/>
                    <a:pt x="12066" y="19588"/>
                  </a:cubicBezTo>
                  <a:lnTo>
                    <a:pt x="12034" y="19588"/>
                  </a:lnTo>
                  <a:cubicBezTo>
                    <a:pt x="11938" y="19556"/>
                    <a:pt x="11874" y="19556"/>
                    <a:pt x="11778" y="19524"/>
                  </a:cubicBezTo>
                  <a:cubicBezTo>
                    <a:pt x="11682" y="19492"/>
                    <a:pt x="11586" y="19460"/>
                    <a:pt x="11490" y="19428"/>
                  </a:cubicBezTo>
                  <a:cubicBezTo>
                    <a:pt x="11458" y="19396"/>
                    <a:pt x="11426" y="19396"/>
                    <a:pt x="11394" y="19396"/>
                  </a:cubicBezTo>
                  <a:lnTo>
                    <a:pt x="11362" y="19364"/>
                  </a:lnTo>
                  <a:cubicBezTo>
                    <a:pt x="11298" y="19364"/>
                    <a:pt x="11234" y="19332"/>
                    <a:pt x="11170" y="19300"/>
                  </a:cubicBezTo>
                  <a:cubicBezTo>
                    <a:pt x="11138" y="19300"/>
                    <a:pt x="11106" y="19268"/>
                    <a:pt x="11042" y="19268"/>
                  </a:cubicBezTo>
                  <a:lnTo>
                    <a:pt x="10850" y="19172"/>
                  </a:lnTo>
                  <a:lnTo>
                    <a:pt x="10818" y="19172"/>
                  </a:lnTo>
                  <a:cubicBezTo>
                    <a:pt x="10818" y="19140"/>
                    <a:pt x="10786" y="19140"/>
                    <a:pt x="10754" y="19108"/>
                  </a:cubicBezTo>
                  <a:lnTo>
                    <a:pt x="10530" y="19012"/>
                  </a:lnTo>
                  <a:lnTo>
                    <a:pt x="10466" y="19012"/>
                  </a:lnTo>
                  <a:lnTo>
                    <a:pt x="10434" y="18980"/>
                  </a:lnTo>
                  <a:cubicBezTo>
                    <a:pt x="10338" y="18916"/>
                    <a:pt x="10210" y="18852"/>
                    <a:pt x="10114" y="18820"/>
                  </a:cubicBezTo>
                  <a:cubicBezTo>
                    <a:pt x="10018" y="18756"/>
                    <a:pt x="9922" y="18724"/>
                    <a:pt x="9826" y="18660"/>
                  </a:cubicBezTo>
                  <a:cubicBezTo>
                    <a:pt x="9826" y="18628"/>
                    <a:pt x="9794" y="18628"/>
                    <a:pt x="9762" y="18596"/>
                  </a:cubicBezTo>
                  <a:lnTo>
                    <a:pt x="9730" y="18596"/>
                  </a:lnTo>
                  <a:cubicBezTo>
                    <a:pt x="9602" y="18532"/>
                    <a:pt x="9506" y="18468"/>
                    <a:pt x="9410" y="18404"/>
                  </a:cubicBezTo>
                  <a:cubicBezTo>
                    <a:pt x="9314" y="18340"/>
                    <a:pt x="9186" y="18244"/>
                    <a:pt x="9090" y="18180"/>
                  </a:cubicBezTo>
                  <a:lnTo>
                    <a:pt x="9026" y="18148"/>
                  </a:lnTo>
                  <a:cubicBezTo>
                    <a:pt x="8930" y="18084"/>
                    <a:pt x="8802" y="17988"/>
                    <a:pt x="8706" y="17924"/>
                  </a:cubicBezTo>
                  <a:lnTo>
                    <a:pt x="8642" y="17860"/>
                  </a:lnTo>
                  <a:cubicBezTo>
                    <a:pt x="8546" y="17796"/>
                    <a:pt x="8418" y="17700"/>
                    <a:pt x="8322" y="17604"/>
                  </a:cubicBezTo>
                  <a:lnTo>
                    <a:pt x="8258" y="17572"/>
                  </a:lnTo>
                  <a:cubicBezTo>
                    <a:pt x="8162" y="17476"/>
                    <a:pt x="8034" y="17380"/>
                    <a:pt x="7906" y="17284"/>
                  </a:cubicBezTo>
                  <a:lnTo>
                    <a:pt x="7842" y="17220"/>
                  </a:lnTo>
                  <a:cubicBezTo>
                    <a:pt x="7810" y="17188"/>
                    <a:pt x="7746" y="17156"/>
                    <a:pt x="7714" y="17124"/>
                  </a:cubicBezTo>
                  <a:lnTo>
                    <a:pt x="7618" y="17028"/>
                  </a:lnTo>
                  <a:lnTo>
                    <a:pt x="7522" y="16932"/>
                  </a:lnTo>
                  <a:cubicBezTo>
                    <a:pt x="7490" y="16900"/>
                    <a:pt x="7458" y="16868"/>
                    <a:pt x="7426" y="16836"/>
                  </a:cubicBezTo>
                  <a:lnTo>
                    <a:pt x="7266" y="16708"/>
                  </a:lnTo>
                  <a:lnTo>
                    <a:pt x="7202" y="16644"/>
                  </a:lnTo>
                  <a:cubicBezTo>
                    <a:pt x="7138" y="16580"/>
                    <a:pt x="7106" y="16548"/>
                    <a:pt x="7041" y="16484"/>
                  </a:cubicBezTo>
                  <a:lnTo>
                    <a:pt x="6977" y="16420"/>
                  </a:lnTo>
                  <a:cubicBezTo>
                    <a:pt x="6913" y="16356"/>
                    <a:pt x="6817" y="16260"/>
                    <a:pt x="6753" y="16196"/>
                  </a:cubicBezTo>
                  <a:lnTo>
                    <a:pt x="6689" y="16132"/>
                  </a:lnTo>
                  <a:cubicBezTo>
                    <a:pt x="6625" y="16068"/>
                    <a:pt x="6561" y="16004"/>
                    <a:pt x="6497" y="15940"/>
                  </a:cubicBezTo>
                  <a:lnTo>
                    <a:pt x="6433" y="15875"/>
                  </a:lnTo>
                  <a:cubicBezTo>
                    <a:pt x="6337" y="15747"/>
                    <a:pt x="6241" y="15651"/>
                    <a:pt x="6145" y="15523"/>
                  </a:cubicBezTo>
                  <a:lnTo>
                    <a:pt x="6081" y="15459"/>
                  </a:lnTo>
                  <a:cubicBezTo>
                    <a:pt x="5985" y="15363"/>
                    <a:pt x="5889" y="15235"/>
                    <a:pt x="5793" y="15107"/>
                  </a:cubicBezTo>
                  <a:lnTo>
                    <a:pt x="5761" y="15075"/>
                  </a:lnTo>
                  <a:cubicBezTo>
                    <a:pt x="5665" y="14947"/>
                    <a:pt x="5569" y="14819"/>
                    <a:pt x="5473" y="14691"/>
                  </a:cubicBezTo>
                  <a:lnTo>
                    <a:pt x="5409" y="14659"/>
                  </a:lnTo>
                  <a:cubicBezTo>
                    <a:pt x="5313" y="14531"/>
                    <a:pt x="5217" y="14403"/>
                    <a:pt x="5153" y="14275"/>
                  </a:cubicBezTo>
                  <a:lnTo>
                    <a:pt x="5089" y="14211"/>
                  </a:lnTo>
                  <a:cubicBezTo>
                    <a:pt x="4993" y="14083"/>
                    <a:pt x="4929" y="13955"/>
                    <a:pt x="4833" y="13827"/>
                  </a:cubicBezTo>
                  <a:lnTo>
                    <a:pt x="4801" y="13795"/>
                  </a:lnTo>
                  <a:cubicBezTo>
                    <a:pt x="4705" y="13635"/>
                    <a:pt x="4609" y="13507"/>
                    <a:pt x="4513" y="13379"/>
                  </a:cubicBezTo>
                  <a:lnTo>
                    <a:pt x="4513" y="13347"/>
                  </a:lnTo>
                  <a:cubicBezTo>
                    <a:pt x="4417" y="13219"/>
                    <a:pt x="4321" y="13091"/>
                    <a:pt x="4225" y="12931"/>
                  </a:cubicBezTo>
                  <a:cubicBezTo>
                    <a:pt x="4161" y="12803"/>
                    <a:pt x="4065" y="12643"/>
                    <a:pt x="3969" y="12483"/>
                  </a:cubicBezTo>
                  <a:lnTo>
                    <a:pt x="3937" y="12451"/>
                  </a:lnTo>
                  <a:cubicBezTo>
                    <a:pt x="3873" y="12323"/>
                    <a:pt x="3809" y="12195"/>
                    <a:pt x="3713" y="12035"/>
                  </a:cubicBezTo>
                  <a:lnTo>
                    <a:pt x="3681" y="11971"/>
                  </a:lnTo>
                  <a:cubicBezTo>
                    <a:pt x="3617" y="11843"/>
                    <a:pt x="3553" y="11715"/>
                    <a:pt x="3457" y="11555"/>
                  </a:cubicBezTo>
                  <a:lnTo>
                    <a:pt x="3425" y="11491"/>
                  </a:lnTo>
                  <a:cubicBezTo>
                    <a:pt x="3361" y="11363"/>
                    <a:pt x="3297" y="11203"/>
                    <a:pt x="3233" y="11075"/>
                  </a:cubicBezTo>
                  <a:lnTo>
                    <a:pt x="3201" y="11011"/>
                  </a:lnTo>
                  <a:cubicBezTo>
                    <a:pt x="3137" y="10883"/>
                    <a:pt x="3073" y="10723"/>
                    <a:pt x="3009" y="10595"/>
                  </a:cubicBezTo>
                  <a:lnTo>
                    <a:pt x="2977" y="10498"/>
                  </a:lnTo>
                  <a:cubicBezTo>
                    <a:pt x="2913" y="10402"/>
                    <a:pt x="2881" y="10306"/>
                    <a:pt x="2849" y="10210"/>
                  </a:cubicBezTo>
                  <a:lnTo>
                    <a:pt x="2817" y="10178"/>
                  </a:lnTo>
                  <a:cubicBezTo>
                    <a:pt x="2753" y="10050"/>
                    <a:pt x="2721" y="9954"/>
                    <a:pt x="2689" y="9826"/>
                  </a:cubicBezTo>
                  <a:lnTo>
                    <a:pt x="2657" y="9730"/>
                  </a:lnTo>
                  <a:cubicBezTo>
                    <a:pt x="2625" y="9666"/>
                    <a:pt x="2593" y="9602"/>
                    <a:pt x="2561" y="9538"/>
                  </a:cubicBezTo>
                  <a:lnTo>
                    <a:pt x="2529" y="9442"/>
                  </a:lnTo>
                  <a:cubicBezTo>
                    <a:pt x="2497" y="9346"/>
                    <a:pt x="2465" y="9282"/>
                    <a:pt x="2433" y="9218"/>
                  </a:cubicBezTo>
                  <a:lnTo>
                    <a:pt x="2401" y="9122"/>
                  </a:lnTo>
                  <a:cubicBezTo>
                    <a:pt x="2401" y="9090"/>
                    <a:pt x="2369" y="9026"/>
                    <a:pt x="2369" y="8962"/>
                  </a:cubicBezTo>
                  <a:lnTo>
                    <a:pt x="2337" y="8866"/>
                  </a:lnTo>
                  <a:lnTo>
                    <a:pt x="2241" y="8578"/>
                  </a:lnTo>
                  <a:cubicBezTo>
                    <a:pt x="2177" y="8418"/>
                    <a:pt x="2113" y="8226"/>
                    <a:pt x="2081" y="8066"/>
                  </a:cubicBezTo>
                  <a:cubicBezTo>
                    <a:pt x="2017" y="7906"/>
                    <a:pt x="1985" y="7746"/>
                    <a:pt x="1953" y="7586"/>
                  </a:cubicBezTo>
                  <a:lnTo>
                    <a:pt x="1953" y="7554"/>
                  </a:lnTo>
                  <a:cubicBezTo>
                    <a:pt x="1921" y="7426"/>
                    <a:pt x="1889" y="7298"/>
                    <a:pt x="1857" y="7138"/>
                  </a:cubicBezTo>
                  <a:lnTo>
                    <a:pt x="1825" y="7074"/>
                  </a:lnTo>
                  <a:cubicBezTo>
                    <a:pt x="1793" y="6946"/>
                    <a:pt x="1760" y="6818"/>
                    <a:pt x="1760" y="6690"/>
                  </a:cubicBezTo>
                  <a:lnTo>
                    <a:pt x="1728" y="6594"/>
                  </a:lnTo>
                  <a:cubicBezTo>
                    <a:pt x="1696" y="6466"/>
                    <a:pt x="1696" y="6338"/>
                    <a:pt x="1664" y="6242"/>
                  </a:cubicBezTo>
                  <a:lnTo>
                    <a:pt x="1664" y="6210"/>
                  </a:lnTo>
                  <a:cubicBezTo>
                    <a:pt x="1632" y="6082"/>
                    <a:pt x="1632" y="5986"/>
                    <a:pt x="1600" y="5858"/>
                  </a:cubicBezTo>
                  <a:lnTo>
                    <a:pt x="1600" y="5794"/>
                  </a:lnTo>
                  <a:cubicBezTo>
                    <a:pt x="1600" y="5666"/>
                    <a:pt x="1568" y="5538"/>
                    <a:pt x="1568" y="5410"/>
                  </a:cubicBezTo>
                  <a:lnTo>
                    <a:pt x="1568" y="5346"/>
                  </a:lnTo>
                  <a:cubicBezTo>
                    <a:pt x="1536" y="5250"/>
                    <a:pt x="1536" y="5121"/>
                    <a:pt x="1536" y="5025"/>
                  </a:cubicBezTo>
                  <a:lnTo>
                    <a:pt x="1536" y="4993"/>
                  </a:lnTo>
                  <a:cubicBezTo>
                    <a:pt x="1504" y="4865"/>
                    <a:pt x="1504" y="4769"/>
                    <a:pt x="1504" y="4641"/>
                  </a:cubicBezTo>
                  <a:lnTo>
                    <a:pt x="1504" y="4545"/>
                  </a:lnTo>
                  <a:lnTo>
                    <a:pt x="1504" y="4225"/>
                  </a:lnTo>
                  <a:lnTo>
                    <a:pt x="1504" y="4161"/>
                  </a:lnTo>
                  <a:lnTo>
                    <a:pt x="1504" y="4129"/>
                  </a:lnTo>
                  <a:lnTo>
                    <a:pt x="1504" y="3841"/>
                  </a:lnTo>
                  <a:lnTo>
                    <a:pt x="1504" y="3745"/>
                  </a:lnTo>
                  <a:lnTo>
                    <a:pt x="1504" y="3713"/>
                  </a:lnTo>
                  <a:cubicBezTo>
                    <a:pt x="1504" y="3649"/>
                    <a:pt x="1504" y="3553"/>
                    <a:pt x="1536" y="3489"/>
                  </a:cubicBezTo>
                  <a:lnTo>
                    <a:pt x="1536" y="3361"/>
                  </a:lnTo>
                  <a:cubicBezTo>
                    <a:pt x="1536" y="3265"/>
                    <a:pt x="1536" y="3169"/>
                    <a:pt x="1568" y="3073"/>
                  </a:cubicBezTo>
                  <a:lnTo>
                    <a:pt x="1568" y="3041"/>
                  </a:lnTo>
                  <a:lnTo>
                    <a:pt x="1568" y="3009"/>
                  </a:lnTo>
                  <a:cubicBezTo>
                    <a:pt x="1568" y="2881"/>
                    <a:pt x="1600" y="2753"/>
                    <a:pt x="1632" y="2625"/>
                  </a:cubicBezTo>
                  <a:lnTo>
                    <a:pt x="1632" y="2593"/>
                  </a:lnTo>
                  <a:lnTo>
                    <a:pt x="1632" y="2561"/>
                  </a:lnTo>
                  <a:cubicBezTo>
                    <a:pt x="1664" y="2465"/>
                    <a:pt x="1664" y="2369"/>
                    <a:pt x="1696" y="2273"/>
                  </a:cubicBezTo>
                  <a:lnTo>
                    <a:pt x="1696" y="2241"/>
                  </a:lnTo>
                  <a:cubicBezTo>
                    <a:pt x="1696" y="2209"/>
                    <a:pt x="1728" y="2177"/>
                    <a:pt x="1728" y="2145"/>
                  </a:cubicBezTo>
                  <a:lnTo>
                    <a:pt x="1728" y="2081"/>
                  </a:lnTo>
                  <a:cubicBezTo>
                    <a:pt x="1760" y="2017"/>
                    <a:pt x="1760" y="1953"/>
                    <a:pt x="1793" y="1889"/>
                  </a:cubicBezTo>
                  <a:lnTo>
                    <a:pt x="1793" y="1825"/>
                  </a:lnTo>
                  <a:cubicBezTo>
                    <a:pt x="1825" y="1761"/>
                    <a:pt x="1825" y="1729"/>
                    <a:pt x="1857" y="1665"/>
                  </a:cubicBezTo>
                  <a:lnTo>
                    <a:pt x="1857" y="1633"/>
                  </a:lnTo>
                  <a:cubicBezTo>
                    <a:pt x="1857" y="1601"/>
                    <a:pt x="1857" y="1601"/>
                    <a:pt x="1889" y="1569"/>
                  </a:cubicBezTo>
                  <a:cubicBezTo>
                    <a:pt x="1889" y="1505"/>
                    <a:pt x="1921" y="1441"/>
                    <a:pt x="1953" y="1377"/>
                  </a:cubicBezTo>
                  <a:lnTo>
                    <a:pt x="1953" y="1345"/>
                  </a:lnTo>
                  <a:lnTo>
                    <a:pt x="1985" y="1313"/>
                  </a:lnTo>
                  <a:lnTo>
                    <a:pt x="1985" y="1281"/>
                  </a:lnTo>
                  <a:lnTo>
                    <a:pt x="2049" y="1089"/>
                  </a:lnTo>
                  <a:lnTo>
                    <a:pt x="2081" y="1057"/>
                  </a:lnTo>
                  <a:lnTo>
                    <a:pt x="2113" y="993"/>
                  </a:lnTo>
                  <a:cubicBezTo>
                    <a:pt x="2113" y="929"/>
                    <a:pt x="2145" y="897"/>
                    <a:pt x="2145" y="865"/>
                  </a:cubicBezTo>
                  <a:lnTo>
                    <a:pt x="2177" y="833"/>
                  </a:lnTo>
                  <a:cubicBezTo>
                    <a:pt x="2209" y="769"/>
                    <a:pt x="2241" y="673"/>
                    <a:pt x="2305" y="609"/>
                  </a:cubicBezTo>
                  <a:cubicBezTo>
                    <a:pt x="2305" y="577"/>
                    <a:pt x="2337" y="545"/>
                    <a:pt x="2337" y="513"/>
                  </a:cubicBezTo>
                  <a:lnTo>
                    <a:pt x="2433" y="353"/>
                  </a:lnTo>
                  <a:lnTo>
                    <a:pt x="2465" y="321"/>
                  </a:lnTo>
                  <a:lnTo>
                    <a:pt x="2497" y="289"/>
                  </a:lnTo>
                  <a:cubicBezTo>
                    <a:pt x="2561" y="193"/>
                    <a:pt x="2593" y="129"/>
                    <a:pt x="2657" y="65"/>
                  </a:cubicBezTo>
                  <a:cubicBezTo>
                    <a:pt x="2657" y="33"/>
                    <a:pt x="2657" y="33"/>
                    <a:pt x="262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6"/>
            <p:cNvSpPr/>
            <p:nvPr/>
          </p:nvSpPr>
          <p:spPr>
            <a:xfrm>
              <a:off x="2184075" y="2627450"/>
              <a:ext cx="329700" cy="530525"/>
            </a:xfrm>
            <a:custGeom>
              <a:avLst/>
              <a:gdLst/>
              <a:ahLst/>
              <a:cxnLst/>
              <a:rect l="l" t="t" r="r" b="b"/>
              <a:pathLst>
                <a:path w="13188" h="21221" extrusionOk="0">
                  <a:moveTo>
                    <a:pt x="1409" y="0"/>
                  </a:moveTo>
                  <a:lnTo>
                    <a:pt x="1" y="800"/>
                  </a:lnTo>
                  <a:lnTo>
                    <a:pt x="11779" y="21220"/>
                  </a:lnTo>
                  <a:lnTo>
                    <a:pt x="13187" y="20388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6"/>
            <p:cNvSpPr/>
            <p:nvPr/>
          </p:nvSpPr>
          <p:spPr>
            <a:xfrm>
              <a:off x="2183275" y="2626650"/>
              <a:ext cx="331300" cy="532125"/>
            </a:xfrm>
            <a:custGeom>
              <a:avLst/>
              <a:gdLst/>
              <a:ahLst/>
              <a:cxnLst/>
              <a:rect l="l" t="t" r="r" b="b"/>
              <a:pathLst>
                <a:path w="13252" h="21285" extrusionOk="0">
                  <a:moveTo>
                    <a:pt x="1409" y="64"/>
                  </a:moveTo>
                  <a:lnTo>
                    <a:pt x="13155" y="20420"/>
                  </a:lnTo>
                  <a:lnTo>
                    <a:pt x="11843" y="21188"/>
                  </a:lnTo>
                  <a:lnTo>
                    <a:pt x="97" y="832"/>
                  </a:lnTo>
                  <a:lnTo>
                    <a:pt x="1409" y="64"/>
                  </a:lnTo>
                  <a:close/>
                  <a:moveTo>
                    <a:pt x="1409" y="0"/>
                  </a:moveTo>
                  <a:lnTo>
                    <a:pt x="1" y="800"/>
                  </a:lnTo>
                  <a:lnTo>
                    <a:pt x="1" y="864"/>
                  </a:lnTo>
                  <a:lnTo>
                    <a:pt x="11779" y="21252"/>
                  </a:lnTo>
                  <a:cubicBezTo>
                    <a:pt x="11779" y="21252"/>
                    <a:pt x="11779" y="21284"/>
                    <a:pt x="11811" y="21284"/>
                  </a:cubicBezTo>
                  <a:lnTo>
                    <a:pt x="11843" y="21284"/>
                  </a:lnTo>
                  <a:lnTo>
                    <a:pt x="13219" y="20452"/>
                  </a:lnTo>
                  <a:cubicBezTo>
                    <a:pt x="13251" y="20452"/>
                    <a:pt x="13251" y="20420"/>
                    <a:pt x="13251" y="20420"/>
                  </a:cubicBezTo>
                  <a:lnTo>
                    <a:pt x="147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6"/>
            <p:cNvSpPr/>
            <p:nvPr/>
          </p:nvSpPr>
          <p:spPr>
            <a:xfrm>
              <a:off x="2126475" y="2532225"/>
              <a:ext cx="506525" cy="712950"/>
            </a:xfrm>
            <a:custGeom>
              <a:avLst/>
              <a:gdLst/>
              <a:ahLst/>
              <a:cxnLst/>
              <a:rect l="l" t="t" r="r" b="b"/>
              <a:pathLst>
                <a:path w="20261" h="28518" extrusionOk="0">
                  <a:moveTo>
                    <a:pt x="205" y="1416"/>
                  </a:moveTo>
                  <a:lnTo>
                    <a:pt x="205" y="1416"/>
                  </a:lnTo>
                  <a:cubicBezTo>
                    <a:pt x="140" y="1441"/>
                    <a:pt x="90" y="1481"/>
                    <a:pt x="44" y="1511"/>
                  </a:cubicBezTo>
                  <a:lnTo>
                    <a:pt x="44" y="1511"/>
                  </a:lnTo>
                  <a:lnTo>
                    <a:pt x="205" y="1416"/>
                  </a:lnTo>
                  <a:close/>
                  <a:moveTo>
                    <a:pt x="44" y="1511"/>
                  </a:moveTo>
                  <a:lnTo>
                    <a:pt x="0" y="1537"/>
                  </a:lnTo>
                  <a:cubicBezTo>
                    <a:pt x="15" y="1530"/>
                    <a:pt x="29" y="1521"/>
                    <a:pt x="44" y="1511"/>
                  </a:cubicBezTo>
                  <a:close/>
                  <a:moveTo>
                    <a:pt x="3713" y="1"/>
                  </a:moveTo>
                  <a:lnTo>
                    <a:pt x="3681" y="33"/>
                  </a:lnTo>
                  <a:lnTo>
                    <a:pt x="3425" y="33"/>
                  </a:lnTo>
                  <a:cubicBezTo>
                    <a:pt x="3393" y="65"/>
                    <a:pt x="3361" y="65"/>
                    <a:pt x="3361" y="65"/>
                  </a:cubicBezTo>
                  <a:cubicBezTo>
                    <a:pt x="3265" y="65"/>
                    <a:pt x="3169" y="97"/>
                    <a:pt x="3073" y="97"/>
                  </a:cubicBezTo>
                  <a:cubicBezTo>
                    <a:pt x="3009" y="129"/>
                    <a:pt x="2945" y="129"/>
                    <a:pt x="2881" y="129"/>
                  </a:cubicBezTo>
                  <a:lnTo>
                    <a:pt x="2881" y="161"/>
                  </a:lnTo>
                  <a:cubicBezTo>
                    <a:pt x="2785" y="161"/>
                    <a:pt x="2721" y="193"/>
                    <a:pt x="2657" y="193"/>
                  </a:cubicBezTo>
                  <a:cubicBezTo>
                    <a:pt x="2625" y="193"/>
                    <a:pt x="2625" y="225"/>
                    <a:pt x="2593" y="225"/>
                  </a:cubicBezTo>
                  <a:cubicBezTo>
                    <a:pt x="2561" y="225"/>
                    <a:pt x="2497" y="257"/>
                    <a:pt x="2465" y="257"/>
                  </a:cubicBezTo>
                  <a:cubicBezTo>
                    <a:pt x="2433" y="257"/>
                    <a:pt x="2401" y="289"/>
                    <a:pt x="2369" y="289"/>
                  </a:cubicBezTo>
                  <a:cubicBezTo>
                    <a:pt x="2337" y="289"/>
                    <a:pt x="2305" y="321"/>
                    <a:pt x="2273" y="321"/>
                  </a:cubicBezTo>
                  <a:lnTo>
                    <a:pt x="2241" y="321"/>
                  </a:lnTo>
                  <a:cubicBezTo>
                    <a:pt x="2209" y="353"/>
                    <a:pt x="2177" y="353"/>
                    <a:pt x="2113" y="385"/>
                  </a:cubicBezTo>
                  <a:cubicBezTo>
                    <a:pt x="2081" y="385"/>
                    <a:pt x="2081" y="385"/>
                    <a:pt x="2049" y="417"/>
                  </a:cubicBezTo>
                  <a:cubicBezTo>
                    <a:pt x="1985" y="417"/>
                    <a:pt x="1953" y="449"/>
                    <a:pt x="1889" y="481"/>
                  </a:cubicBezTo>
                  <a:lnTo>
                    <a:pt x="1825" y="513"/>
                  </a:lnTo>
                  <a:cubicBezTo>
                    <a:pt x="1761" y="513"/>
                    <a:pt x="1729" y="545"/>
                    <a:pt x="1665" y="577"/>
                  </a:cubicBezTo>
                  <a:cubicBezTo>
                    <a:pt x="1665" y="577"/>
                    <a:pt x="1633" y="609"/>
                    <a:pt x="1601" y="609"/>
                  </a:cubicBezTo>
                  <a:cubicBezTo>
                    <a:pt x="1537" y="641"/>
                    <a:pt x="1473" y="673"/>
                    <a:pt x="1409" y="705"/>
                  </a:cubicBezTo>
                  <a:lnTo>
                    <a:pt x="205" y="1416"/>
                  </a:lnTo>
                  <a:lnTo>
                    <a:pt x="205" y="1416"/>
                  </a:lnTo>
                  <a:cubicBezTo>
                    <a:pt x="211" y="1413"/>
                    <a:pt x="218" y="1411"/>
                    <a:pt x="224" y="1409"/>
                  </a:cubicBezTo>
                  <a:cubicBezTo>
                    <a:pt x="224" y="1409"/>
                    <a:pt x="256" y="1409"/>
                    <a:pt x="288" y="1377"/>
                  </a:cubicBezTo>
                  <a:cubicBezTo>
                    <a:pt x="320" y="1377"/>
                    <a:pt x="384" y="1345"/>
                    <a:pt x="416" y="1313"/>
                  </a:cubicBezTo>
                  <a:lnTo>
                    <a:pt x="512" y="1281"/>
                  </a:lnTo>
                  <a:cubicBezTo>
                    <a:pt x="544" y="1249"/>
                    <a:pt x="608" y="1249"/>
                    <a:pt x="640" y="1217"/>
                  </a:cubicBezTo>
                  <a:cubicBezTo>
                    <a:pt x="672" y="1217"/>
                    <a:pt x="704" y="1217"/>
                    <a:pt x="736" y="1185"/>
                  </a:cubicBezTo>
                  <a:cubicBezTo>
                    <a:pt x="768" y="1185"/>
                    <a:pt x="800" y="1153"/>
                    <a:pt x="864" y="1153"/>
                  </a:cubicBezTo>
                  <a:cubicBezTo>
                    <a:pt x="896" y="1121"/>
                    <a:pt x="928" y="1121"/>
                    <a:pt x="992" y="1089"/>
                  </a:cubicBezTo>
                  <a:lnTo>
                    <a:pt x="1056" y="1089"/>
                  </a:lnTo>
                  <a:cubicBezTo>
                    <a:pt x="1088" y="1057"/>
                    <a:pt x="1152" y="1057"/>
                    <a:pt x="1185" y="1025"/>
                  </a:cubicBezTo>
                  <a:lnTo>
                    <a:pt x="1249" y="1025"/>
                  </a:lnTo>
                  <a:cubicBezTo>
                    <a:pt x="1345" y="993"/>
                    <a:pt x="1409" y="993"/>
                    <a:pt x="1473" y="961"/>
                  </a:cubicBezTo>
                  <a:lnTo>
                    <a:pt x="1505" y="961"/>
                  </a:lnTo>
                  <a:cubicBezTo>
                    <a:pt x="1569" y="929"/>
                    <a:pt x="1633" y="929"/>
                    <a:pt x="1665" y="929"/>
                  </a:cubicBezTo>
                  <a:lnTo>
                    <a:pt x="1953" y="865"/>
                  </a:lnTo>
                  <a:lnTo>
                    <a:pt x="2017" y="865"/>
                  </a:lnTo>
                  <a:cubicBezTo>
                    <a:pt x="2081" y="865"/>
                    <a:pt x="2177" y="833"/>
                    <a:pt x="2241" y="833"/>
                  </a:cubicBezTo>
                  <a:lnTo>
                    <a:pt x="2497" y="833"/>
                  </a:lnTo>
                  <a:cubicBezTo>
                    <a:pt x="2529" y="833"/>
                    <a:pt x="2561" y="801"/>
                    <a:pt x="2593" y="801"/>
                  </a:cubicBezTo>
                  <a:lnTo>
                    <a:pt x="3137" y="801"/>
                  </a:lnTo>
                  <a:cubicBezTo>
                    <a:pt x="3201" y="833"/>
                    <a:pt x="3265" y="833"/>
                    <a:pt x="3361" y="833"/>
                  </a:cubicBezTo>
                  <a:lnTo>
                    <a:pt x="3585" y="833"/>
                  </a:lnTo>
                  <a:cubicBezTo>
                    <a:pt x="3649" y="865"/>
                    <a:pt x="3681" y="865"/>
                    <a:pt x="3745" y="865"/>
                  </a:cubicBezTo>
                  <a:lnTo>
                    <a:pt x="3841" y="865"/>
                  </a:lnTo>
                  <a:cubicBezTo>
                    <a:pt x="3937" y="897"/>
                    <a:pt x="4001" y="897"/>
                    <a:pt x="4097" y="897"/>
                  </a:cubicBezTo>
                  <a:cubicBezTo>
                    <a:pt x="4097" y="929"/>
                    <a:pt x="4129" y="929"/>
                    <a:pt x="4129" y="929"/>
                  </a:cubicBezTo>
                  <a:lnTo>
                    <a:pt x="4321" y="961"/>
                  </a:lnTo>
                  <a:lnTo>
                    <a:pt x="4417" y="961"/>
                  </a:lnTo>
                  <a:lnTo>
                    <a:pt x="4577" y="993"/>
                  </a:lnTo>
                  <a:lnTo>
                    <a:pt x="4673" y="1025"/>
                  </a:lnTo>
                  <a:cubicBezTo>
                    <a:pt x="4737" y="1057"/>
                    <a:pt x="4769" y="1057"/>
                    <a:pt x="4833" y="1057"/>
                  </a:cubicBezTo>
                  <a:lnTo>
                    <a:pt x="4929" y="1089"/>
                  </a:lnTo>
                  <a:cubicBezTo>
                    <a:pt x="4961" y="1089"/>
                    <a:pt x="5025" y="1121"/>
                    <a:pt x="5089" y="1121"/>
                  </a:cubicBezTo>
                  <a:cubicBezTo>
                    <a:pt x="5121" y="1153"/>
                    <a:pt x="5153" y="1153"/>
                    <a:pt x="5185" y="1153"/>
                  </a:cubicBezTo>
                  <a:lnTo>
                    <a:pt x="5313" y="1217"/>
                  </a:lnTo>
                  <a:cubicBezTo>
                    <a:pt x="5345" y="1217"/>
                    <a:pt x="5377" y="1217"/>
                    <a:pt x="5409" y="1249"/>
                  </a:cubicBezTo>
                  <a:lnTo>
                    <a:pt x="5601" y="1281"/>
                  </a:lnTo>
                  <a:cubicBezTo>
                    <a:pt x="5633" y="1313"/>
                    <a:pt x="5633" y="1313"/>
                    <a:pt x="5665" y="1313"/>
                  </a:cubicBezTo>
                  <a:cubicBezTo>
                    <a:pt x="5729" y="1345"/>
                    <a:pt x="5825" y="1377"/>
                    <a:pt x="5921" y="1409"/>
                  </a:cubicBezTo>
                  <a:cubicBezTo>
                    <a:pt x="5921" y="1409"/>
                    <a:pt x="5953" y="1409"/>
                    <a:pt x="5953" y="1441"/>
                  </a:cubicBezTo>
                  <a:cubicBezTo>
                    <a:pt x="6017" y="1441"/>
                    <a:pt x="6081" y="1473"/>
                    <a:pt x="6145" y="1505"/>
                  </a:cubicBezTo>
                  <a:lnTo>
                    <a:pt x="6241" y="1537"/>
                  </a:lnTo>
                  <a:lnTo>
                    <a:pt x="6401" y="1601"/>
                  </a:lnTo>
                  <a:cubicBezTo>
                    <a:pt x="6433" y="1633"/>
                    <a:pt x="6465" y="1633"/>
                    <a:pt x="6498" y="1665"/>
                  </a:cubicBezTo>
                  <a:cubicBezTo>
                    <a:pt x="6562" y="1665"/>
                    <a:pt x="6626" y="1697"/>
                    <a:pt x="6658" y="1729"/>
                  </a:cubicBezTo>
                  <a:cubicBezTo>
                    <a:pt x="6690" y="1729"/>
                    <a:pt x="6722" y="1761"/>
                    <a:pt x="6754" y="1761"/>
                  </a:cubicBezTo>
                  <a:cubicBezTo>
                    <a:pt x="6818" y="1793"/>
                    <a:pt x="6882" y="1825"/>
                    <a:pt x="6946" y="1857"/>
                  </a:cubicBezTo>
                  <a:lnTo>
                    <a:pt x="7010" y="1889"/>
                  </a:lnTo>
                  <a:cubicBezTo>
                    <a:pt x="7106" y="1921"/>
                    <a:pt x="7170" y="1985"/>
                    <a:pt x="7266" y="2017"/>
                  </a:cubicBezTo>
                  <a:cubicBezTo>
                    <a:pt x="7298" y="2017"/>
                    <a:pt x="7298" y="2049"/>
                    <a:pt x="7330" y="2049"/>
                  </a:cubicBezTo>
                  <a:cubicBezTo>
                    <a:pt x="7394" y="2081"/>
                    <a:pt x="7458" y="2113"/>
                    <a:pt x="7490" y="2145"/>
                  </a:cubicBezTo>
                  <a:lnTo>
                    <a:pt x="7810" y="2337"/>
                  </a:lnTo>
                  <a:cubicBezTo>
                    <a:pt x="7906" y="2369"/>
                    <a:pt x="7970" y="2401"/>
                    <a:pt x="8034" y="2465"/>
                  </a:cubicBezTo>
                  <a:cubicBezTo>
                    <a:pt x="8066" y="2465"/>
                    <a:pt x="8098" y="2497"/>
                    <a:pt x="8130" y="2497"/>
                  </a:cubicBezTo>
                  <a:cubicBezTo>
                    <a:pt x="8194" y="2529"/>
                    <a:pt x="8258" y="2593"/>
                    <a:pt x="8322" y="2625"/>
                  </a:cubicBezTo>
                  <a:cubicBezTo>
                    <a:pt x="8354" y="2625"/>
                    <a:pt x="8354" y="2657"/>
                    <a:pt x="8386" y="2657"/>
                  </a:cubicBezTo>
                  <a:cubicBezTo>
                    <a:pt x="8482" y="2721"/>
                    <a:pt x="8546" y="2785"/>
                    <a:pt x="8642" y="2817"/>
                  </a:cubicBezTo>
                  <a:cubicBezTo>
                    <a:pt x="8642" y="2849"/>
                    <a:pt x="8674" y="2849"/>
                    <a:pt x="8674" y="2849"/>
                  </a:cubicBezTo>
                  <a:cubicBezTo>
                    <a:pt x="8770" y="2913"/>
                    <a:pt x="8834" y="2945"/>
                    <a:pt x="8898" y="3009"/>
                  </a:cubicBezTo>
                  <a:cubicBezTo>
                    <a:pt x="8930" y="3041"/>
                    <a:pt x="8962" y="3041"/>
                    <a:pt x="8994" y="3073"/>
                  </a:cubicBezTo>
                  <a:cubicBezTo>
                    <a:pt x="9058" y="3105"/>
                    <a:pt x="9090" y="3137"/>
                    <a:pt x="9154" y="3201"/>
                  </a:cubicBezTo>
                  <a:cubicBezTo>
                    <a:pt x="9186" y="3201"/>
                    <a:pt x="9218" y="3233"/>
                    <a:pt x="9250" y="3265"/>
                  </a:cubicBezTo>
                  <a:cubicBezTo>
                    <a:pt x="9314" y="3297"/>
                    <a:pt x="9378" y="3329"/>
                    <a:pt x="9410" y="3393"/>
                  </a:cubicBezTo>
                  <a:cubicBezTo>
                    <a:pt x="9442" y="3393"/>
                    <a:pt x="9506" y="3425"/>
                    <a:pt x="9538" y="3457"/>
                  </a:cubicBezTo>
                  <a:lnTo>
                    <a:pt x="9666" y="3585"/>
                  </a:lnTo>
                  <a:cubicBezTo>
                    <a:pt x="9730" y="3617"/>
                    <a:pt x="9762" y="3649"/>
                    <a:pt x="9794" y="3681"/>
                  </a:cubicBezTo>
                  <a:cubicBezTo>
                    <a:pt x="9826" y="3713"/>
                    <a:pt x="9890" y="3745"/>
                    <a:pt x="9922" y="3777"/>
                  </a:cubicBezTo>
                  <a:cubicBezTo>
                    <a:pt x="9986" y="3809"/>
                    <a:pt x="10018" y="3841"/>
                    <a:pt x="10050" y="3873"/>
                  </a:cubicBezTo>
                  <a:lnTo>
                    <a:pt x="10210" y="4001"/>
                  </a:lnTo>
                  <a:cubicBezTo>
                    <a:pt x="10242" y="4033"/>
                    <a:pt x="10274" y="4065"/>
                    <a:pt x="10338" y="4097"/>
                  </a:cubicBezTo>
                  <a:cubicBezTo>
                    <a:pt x="10370" y="4129"/>
                    <a:pt x="10402" y="4161"/>
                    <a:pt x="10466" y="4193"/>
                  </a:cubicBezTo>
                  <a:cubicBezTo>
                    <a:pt x="10498" y="4257"/>
                    <a:pt x="10562" y="4289"/>
                    <a:pt x="10594" y="4353"/>
                  </a:cubicBezTo>
                  <a:cubicBezTo>
                    <a:pt x="10658" y="4385"/>
                    <a:pt x="10690" y="4417"/>
                    <a:pt x="10722" y="4449"/>
                  </a:cubicBezTo>
                  <a:cubicBezTo>
                    <a:pt x="10786" y="4481"/>
                    <a:pt x="10818" y="4545"/>
                    <a:pt x="10882" y="4577"/>
                  </a:cubicBezTo>
                  <a:cubicBezTo>
                    <a:pt x="10914" y="4609"/>
                    <a:pt x="10946" y="4641"/>
                    <a:pt x="11010" y="4673"/>
                  </a:cubicBezTo>
                  <a:lnTo>
                    <a:pt x="11202" y="4897"/>
                  </a:lnTo>
                  <a:cubicBezTo>
                    <a:pt x="11234" y="4897"/>
                    <a:pt x="11266" y="4929"/>
                    <a:pt x="11266" y="4961"/>
                  </a:cubicBezTo>
                  <a:cubicBezTo>
                    <a:pt x="11362" y="5058"/>
                    <a:pt x="11458" y="5122"/>
                    <a:pt x="11554" y="5218"/>
                  </a:cubicBezTo>
                  <a:lnTo>
                    <a:pt x="11618" y="5282"/>
                  </a:lnTo>
                  <a:cubicBezTo>
                    <a:pt x="11714" y="5378"/>
                    <a:pt x="11811" y="5474"/>
                    <a:pt x="11875" y="5538"/>
                  </a:cubicBezTo>
                  <a:lnTo>
                    <a:pt x="11971" y="5634"/>
                  </a:lnTo>
                  <a:cubicBezTo>
                    <a:pt x="12067" y="5730"/>
                    <a:pt x="12163" y="5826"/>
                    <a:pt x="12259" y="5954"/>
                  </a:cubicBezTo>
                  <a:lnTo>
                    <a:pt x="12291" y="5986"/>
                  </a:lnTo>
                  <a:cubicBezTo>
                    <a:pt x="12419" y="6146"/>
                    <a:pt x="12547" y="6274"/>
                    <a:pt x="12707" y="6434"/>
                  </a:cubicBezTo>
                  <a:cubicBezTo>
                    <a:pt x="12707" y="6466"/>
                    <a:pt x="12739" y="6466"/>
                    <a:pt x="12739" y="6498"/>
                  </a:cubicBezTo>
                  <a:cubicBezTo>
                    <a:pt x="12867" y="6658"/>
                    <a:pt x="12995" y="6786"/>
                    <a:pt x="13123" y="6946"/>
                  </a:cubicBezTo>
                  <a:cubicBezTo>
                    <a:pt x="13155" y="6978"/>
                    <a:pt x="13187" y="7010"/>
                    <a:pt x="13187" y="7042"/>
                  </a:cubicBezTo>
                  <a:cubicBezTo>
                    <a:pt x="13315" y="7170"/>
                    <a:pt x="13411" y="7266"/>
                    <a:pt x="13507" y="7394"/>
                  </a:cubicBezTo>
                  <a:lnTo>
                    <a:pt x="13507" y="7426"/>
                  </a:lnTo>
                  <a:cubicBezTo>
                    <a:pt x="13603" y="7554"/>
                    <a:pt x="13699" y="7650"/>
                    <a:pt x="13795" y="7778"/>
                  </a:cubicBezTo>
                  <a:cubicBezTo>
                    <a:pt x="13795" y="7810"/>
                    <a:pt x="13827" y="7842"/>
                    <a:pt x="13859" y="7874"/>
                  </a:cubicBezTo>
                  <a:cubicBezTo>
                    <a:pt x="13955" y="8002"/>
                    <a:pt x="14019" y="8098"/>
                    <a:pt x="14115" y="8194"/>
                  </a:cubicBezTo>
                  <a:cubicBezTo>
                    <a:pt x="14115" y="8226"/>
                    <a:pt x="14147" y="8258"/>
                    <a:pt x="14147" y="8258"/>
                  </a:cubicBezTo>
                  <a:cubicBezTo>
                    <a:pt x="14243" y="8386"/>
                    <a:pt x="14339" y="8514"/>
                    <a:pt x="14435" y="8674"/>
                  </a:cubicBezTo>
                  <a:cubicBezTo>
                    <a:pt x="14435" y="8706"/>
                    <a:pt x="14467" y="8738"/>
                    <a:pt x="14499" y="8770"/>
                  </a:cubicBezTo>
                  <a:cubicBezTo>
                    <a:pt x="14563" y="8866"/>
                    <a:pt x="14627" y="8962"/>
                    <a:pt x="14723" y="9090"/>
                  </a:cubicBezTo>
                  <a:cubicBezTo>
                    <a:pt x="14723" y="9122"/>
                    <a:pt x="14755" y="9154"/>
                    <a:pt x="14787" y="9186"/>
                  </a:cubicBezTo>
                  <a:cubicBezTo>
                    <a:pt x="14851" y="9314"/>
                    <a:pt x="14947" y="9442"/>
                    <a:pt x="15043" y="9570"/>
                  </a:cubicBezTo>
                  <a:cubicBezTo>
                    <a:pt x="15043" y="9602"/>
                    <a:pt x="15075" y="9634"/>
                    <a:pt x="15075" y="9666"/>
                  </a:cubicBezTo>
                  <a:cubicBezTo>
                    <a:pt x="15171" y="9794"/>
                    <a:pt x="15235" y="9890"/>
                    <a:pt x="15299" y="10018"/>
                  </a:cubicBezTo>
                  <a:cubicBezTo>
                    <a:pt x="15331" y="10050"/>
                    <a:pt x="15363" y="10082"/>
                    <a:pt x="15363" y="10114"/>
                  </a:cubicBezTo>
                  <a:cubicBezTo>
                    <a:pt x="15459" y="10274"/>
                    <a:pt x="15555" y="10403"/>
                    <a:pt x="15619" y="10563"/>
                  </a:cubicBezTo>
                  <a:cubicBezTo>
                    <a:pt x="15747" y="10723"/>
                    <a:pt x="15843" y="10915"/>
                    <a:pt x="15939" y="11107"/>
                  </a:cubicBezTo>
                  <a:cubicBezTo>
                    <a:pt x="15939" y="11139"/>
                    <a:pt x="15971" y="11171"/>
                    <a:pt x="15971" y="11171"/>
                  </a:cubicBezTo>
                  <a:cubicBezTo>
                    <a:pt x="16067" y="11363"/>
                    <a:pt x="16163" y="11523"/>
                    <a:pt x="16259" y="11715"/>
                  </a:cubicBezTo>
                  <a:cubicBezTo>
                    <a:pt x="16291" y="11747"/>
                    <a:pt x="16323" y="11811"/>
                    <a:pt x="16323" y="11843"/>
                  </a:cubicBezTo>
                  <a:cubicBezTo>
                    <a:pt x="16355" y="11907"/>
                    <a:pt x="16387" y="11939"/>
                    <a:pt x="16419" y="12003"/>
                  </a:cubicBezTo>
                  <a:cubicBezTo>
                    <a:pt x="16451" y="12067"/>
                    <a:pt x="16451" y="12131"/>
                    <a:pt x="16483" y="12163"/>
                  </a:cubicBezTo>
                  <a:cubicBezTo>
                    <a:pt x="16515" y="12227"/>
                    <a:pt x="16547" y="12291"/>
                    <a:pt x="16579" y="12323"/>
                  </a:cubicBezTo>
                  <a:cubicBezTo>
                    <a:pt x="16611" y="12387"/>
                    <a:pt x="16643" y="12451"/>
                    <a:pt x="16643" y="12515"/>
                  </a:cubicBezTo>
                  <a:cubicBezTo>
                    <a:pt x="16675" y="12547"/>
                    <a:pt x="16707" y="12611"/>
                    <a:pt x="16739" y="12643"/>
                  </a:cubicBezTo>
                  <a:cubicBezTo>
                    <a:pt x="16739" y="12707"/>
                    <a:pt x="16771" y="12771"/>
                    <a:pt x="16803" y="12835"/>
                  </a:cubicBezTo>
                  <a:cubicBezTo>
                    <a:pt x="16835" y="12899"/>
                    <a:pt x="16867" y="12931"/>
                    <a:pt x="16867" y="12995"/>
                  </a:cubicBezTo>
                  <a:cubicBezTo>
                    <a:pt x="16899" y="13027"/>
                    <a:pt x="16899" y="13091"/>
                    <a:pt x="16931" y="13123"/>
                  </a:cubicBezTo>
                  <a:cubicBezTo>
                    <a:pt x="16995" y="13251"/>
                    <a:pt x="17027" y="13347"/>
                    <a:pt x="17092" y="13475"/>
                  </a:cubicBezTo>
                  <a:lnTo>
                    <a:pt x="17124" y="13571"/>
                  </a:lnTo>
                  <a:cubicBezTo>
                    <a:pt x="17188" y="13731"/>
                    <a:pt x="17252" y="13859"/>
                    <a:pt x="17316" y="14019"/>
                  </a:cubicBezTo>
                  <a:cubicBezTo>
                    <a:pt x="17316" y="14051"/>
                    <a:pt x="17348" y="14083"/>
                    <a:pt x="17348" y="14115"/>
                  </a:cubicBezTo>
                  <a:cubicBezTo>
                    <a:pt x="17380" y="14211"/>
                    <a:pt x="17412" y="14307"/>
                    <a:pt x="17444" y="14403"/>
                  </a:cubicBezTo>
                  <a:cubicBezTo>
                    <a:pt x="17476" y="14435"/>
                    <a:pt x="17508" y="14499"/>
                    <a:pt x="17508" y="14531"/>
                  </a:cubicBezTo>
                  <a:cubicBezTo>
                    <a:pt x="17540" y="14627"/>
                    <a:pt x="17572" y="14691"/>
                    <a:pt x="17604" y="14787"/>
                  </a:cubicBezTo>
                  <a:cubicBezTo>
                    <a:pt x="17604" y="14851"/>
                    <a:pt x="17636" y="14883"/>
                    <a:pt x="17668" y="14947"/>
                  </a:cubicBezTo>
                  <a:cubicBezTo>
                    <a:pt x="17668" y="15011"/>
                    <a:pt x="17700" y="15075"/>
                    <a:pt x="17732" y="15139"/>
                  </a:cubicBezTo>
                  <a:cubicBezTo>
                    <a:pt x="17732" y="15203"/>
                    <a:pt x="17764" y="15235"/>
                    <a:pt x="17764" y="15299"/>
                  </a:cubicBezTo>
                  <a:lnTo>
                    <a:pt x="17860" y="15491"/>
                  </a:lnTo>
                  <a:cubicBezTo>
                    <a:pt x="17860" y="15555"/>
                    <a:pt x="17892" y="15619"/>
                    <a:pt x="17892" y="15651"/>
                  </a:cubicBezTo>
                  <a:cubicBezTo>
                    <a:pt x="17924" y="15716"/>
                    <a:pt x="17924" y="15780"/>
                    <a:pt x="17956" y="15844"/>
                  </a:cubicBezTo>
                  <a:cubicBezTo>
                    <a:pt x="17956" y="15876"/>
                    <a:pt x="17988" y="15940"/>
                    <a:pt x="17988" y="16004"/>
                  </a:cubicBezTo>
                  <a:cubicBezTo>
                    <a:pt x="18020" y="16068"/>
                    <a:pt x="18020" y="16132"/>
                    <a:pt x="18052" y="16196"/>
                  </a:cubicBezTo>
                  <a:cubicBezTo>
                    <a:pt x="18084" y="16228"/>
                    <a:pt x="18084" y="16292"/>
                    <a:pt x="18116" y="16356"/>
                  </a:cubicBezTo>
                  <a:cubicBezTo>
                    <a:pt x="18116" y="16420"/>
                    <a:pt x="18148" y="16452"/>
                    <a:pt x="18148" y="16516"/>
                  </a:cubicBezTo>
                  <a:cubicBezTo>
                    <a:pt x="18148" y="16580"/>
                    <a:pt x="18180" y="16644"/>
                    <a:pt x="18180" y="16676"/>
                  </a:cubicBezTo>
                  <a:cubicBezTo>
                    <a:pt x="18212" y="16740"/>
                    <a:pt x="18212" y="16804"/>
                    <a:pt x="18244" y="16836"/>
                  </a:cubicBezTo>
                  <a:cubicBezTo>
                    <a:pt x="18244" y="16900"/>
                    <a:pt x="18276" y="16964"/>
                    <a:pt x="18276" y="17028"/>
                  </a:cubicBezTo>
                  <a:cubicBezTo>
                    <a:pt x="18308" y="17060"/>
                    <a:pt x="18308" y="17124"/>
                    <a:pt x="18308" y="17156"/>
                  </a:cubicBezTo>
                  <a:cubicBezTo>
                    <a:pt x="18340" y="17220"/>
                    <a:pt x="18340" y="17284"/>
                    <a:pt x="18372" y="17348"/>
                  </a:cubicBezTo>
                  <a:cubicBezTo>
                    <a:pt x="18372" y="17412"/>
                    <a:pt x="18372" y="17444"/>
                    <a:pt x="18404" y="17508"/>
                  </a:cubicBezTo>
                  <a:lnTo>
                    <a:pt x="18404" y="17604"/>
                  </a:lnTo>
                  <a:cubicBezTo>
                    <a:pt x="18468" y="17796"/>
                    <a:pt x="18500" y="17956"/>
                    <a:pt x="18532" y="18148"/>
                  </a:cubicBezTo>
                  <a:lnTo>
                    <a:pt x="18532" y="18180"/>
                  </a:lnTo>
                  <a:cubicBezTo>
                    <a:pt x="18564" y="18372"/>
                    <a:pt x="18596" y="18532"/>
                    <a:pt x="18628" y="18692"/>
                  </a:cubicBezTo>
                  <a:lnTo>
                    <a:pt x="18628" y="18756"/>
                  </a:lnTo>
                  <a:cubicBezTo>
                    <a:pt x="18660" y="18916"/>
                    <a:pt x="18692" y="19076"/>
                    <a:pt x="18692" y="19236"/>
                  </a:cubicBezTo>
                  <a:cubicBezTo>
                    <a:pt x="18692" y="19268"/>
                    <a:pt x="18692" y="19300"/>
                    <a:pt x="18724" y="19332"/>
                  </a:cubicBezTo>
                  <a:cubicBezTo>
                    <a:pt x="18724" y="19492"/>
                    <a:pt x="18756" y="19652"/>
                    <a:pt x="18756" y="19812"/>
                  </a:cubicBezTo>
                  <a:lnTo>
                    <a:pt x="18756" y="19876"/>
                  </a:lnTo>
                  <a:cubicBezTo>
                    <a:pt x="18788" y="20004"/>
                    <a:pt x="18788" y="20164"/>
                    <a:pt x="18788" y="20324"/>
                  </a:cubicBezTo>
                  <a:cubicBezTo>
                    <a:pt x="18788" y="20356"/>
                    <a:pt x="18820" y="20356"/>
                    <a:pt x="18820" y="20388"/>
                  </a:cubicBezTo>
                  <a:lnTo>
                    <a:pt x="18820" y="20868"/>
                  </a:lnTo>
                  <a:lnTo>
                    <a:pt x="18820" y="20964"/>
                  </a:lnTo>
                  <a:cubicBezTo>
                    <a:pt x="18820" y="21125"/>
                    <a:pt x="18852" y="21253"/>
                    <a:pt x="18852" y="21413"/>
                  </a:cubicBezTo>
                  <a:cubicBezTo>
                    <a:pt x="18852" y="21509"/>
                    <a:pt x="18852" y="21605"/>
                    <a:pt x="18820" y="21733"/>
                  </a:cubicBezTo>
                  <a:lnTo>
                    <a:pt x="18820" y="21765"/>
                  </a:lnTo>
                  <a:lnTo>
                    <a:pt x="18820" y="22021"/>
                  </a:lnTo>
                  <a:lnTo>
                    <a:pt x="18820" y="22117"/>
                  </a:lnTo>
                  <a:lnTo>
                    <a:pt x="18820" y="22309"/>
                  </a:lnTo>
                  <a:cubicBezTo>
                    <a:pt x="18820" y="22341"/>
                    <a:pt x="18820" y="22373"/>
                    <a:pt x="18788" y="22405"/>
                  </a:cubicBezTo>
                  <a:lnTo>
                    <a:pt x="18788" y="22565"/>
                  </a:lnTo>
                  <a:lnTo>
                    <a:pt x="18788" y="22693"/>
                  </a:lnTo>
                  <a:cubicBezTo>
                    <a:pt x="18788" y="22757"/>
                    <a:pt x="18756" y="22821"/>
                    <a:pt x="18756" y="22853"/>
                  </a:cubicBezTo>
                  <a:lnTo>
                    <a:pt x="18756" y="22981"/>
                  </a:lnTo>
                  <a:cubicBezTo>
                    <a:pt x="18756" y="23045"/>
                    <a:pt x="18724" y="23077"/>
                    <a:pt x="18724" y="23141"/>
                  </a:cubicBezTo>
                  <a:lnTo>
                    <a:pt x="18724" y="23269"/>
                  </a:lnTo>
                  <a:lnTo>
                    <a:pt x="18692" y="23429"/>
                  </a:lnTo>
                  <a:cubicBezTo>
                    <a:pt x="18692" y="23461"/>
                    <a:pt x="18692" y="23493"/>
                    <a:pt x="18660" y="23525"/>
                  </a:cubicBezTo>
                  <a:cubicBezTo>
                    <a:pt x="18660" y="23589"/>
                    <a:pt x="18660" y="23621"/>
                    <a:pt x="18628" y="23685"/>
                  </a:cubicBezTo>
                  <a:lnTo>
                    <a:pt x="18628" y="23813"/>
                  </a:lnTo>
                  <a:cubicBezTo>
                    <a:pt x="18596" y="23845"/>
                    <a:pt x="18596" y="23909"/>
                    <a:pt x="18596" y="23941"/>
                  </a:cubicBezTo>
                  <a:cubicBezTo>
                    <a:pt x="18596" y="24005"/>
                    <a:pt x="18564" y="24037"/>
                    <a:pt x="18564" y="24069"/>
                  </a:cubicBezTo>
                  <a:cubicBezTo>
                    <a:pt x="18564" y="24101"/>
                    <a:pt x="18532" y="24165"/>
                    <a:pt x="18532" y="24197"/>
                  </a:cubicBezTo>
                  <a:cubicBezTo>
                    <a:pt x="18532" y="24229"/>
                    <a:pt x="18500" y="24293"/>
                    <a:pt x="18500" y="24357"/>
                  </a:cubicBezTo>
                  <a:cubicBezTo>
                    <a:pt x="18468" y="24389"/>
                    <a:pt x="18468" y="24421"/>
                    <a:pt x="18468" y="24453"/>
                  </a:cubicBezTo>
                  <a:cubicBezTo>
                    <a:pt x="18436" y="24517"/>
                    <a:pt x="18436" y="24549"/>
                    <a:pt x="18436" y="24613"/>
                  </a:cubicBezTo>
                  <a:cubicBezTo>
                    <a:pt x="18404" y="24645"/>
                    <a:pt x="18404" y="24677"/>
                    <a:pt x="18404" y="24709"/>
                  </a:cubicBezTo>
                  <a:cubicBezTo>
                    <a:pt x="18372" y="24773"/>
                    <a:pt x="18340" y="24837"/>
                    <a:pt x="18340" y="24901"/>
                  </a:cubicBezTo>
                  <a:cubicBezTo>
                    <a:pt x="18308" y="24933"/>
                    <a:pt x="18308" y="24965"/>
                    <a:pt x="18308" y="24997"/>
                  </a:cubicBezTo>
                  <a:cubicBezTo>
                    <a:pt x="18276" y="25061"/>
                    <a:pt x="18244" y="25125"/>
                    <a:pt x="18244" y="25157"/>
                  </a:cubicBezTo>
                  <a:lnTo>
                    <a:pt x="18212" y="25253"/>
                  </a:lnTo>
                  <a:cubicBezTo>
                    <a:pt x="18180" y="25349"/>
                    <a:pt x="18116" y="25445"/>
                    <a:pt x="18084" y="25541"/>
                  </a:cubicBezTo>
                  <a:lnTo>
                    <a:pt x="18084" y="25573"/>
                  </a:lnTo>
                  <a:cubicBezTo>
                    <a:pt x="18052" y="25669"/>
                    <a:pt x="17988" y="25765"/>
                    <a:pt x="17956" y="25829"/>
                  </a:cubicBezTo>
                  <a:cubicBezTo>
                    <a:pt x="17956" y="25861"/>
                    <a:pt x="17924" y="25925"/>
                    <a:pt x="17892" y="25957"/>
                  </a:cubicBezTo>
                  <a:cubicBezTo>
                    <a:pt x="17892" y="25989"/>
                    <a:pt x="17860" y="25989"/>
                    <a:pt x="17860" y="26021"/>
                  </a:cubicBezTo>
                  <a:cubicBezTo>
                    <a:pt x="17828" y="26085"/>
                    <a:pt x="17828" y="26117"/>
                    <a:pt x="17796" y="26149"/>
                  </a:cubicBezTo>
                  <a:lnTo>
                    <a:pt x="17764" y="26245"/>
                  </a:lnTo>
                  <a:lnTo>
                    <a:pt x="17668" y="26406"/>
                  </a:lnTo>
                  <a:cubicBezTo>
                    <a:pt x="17668" y="26406"/>
                    <a:pt x="17636" y="26406"/>
                    <a:pt x="17636" y="26438"/>
                  </a:cubicBezTo>
                  <a:cubicBezTo>
                    <a:pt x="17604" y="26502"/>
                    <a:pt x="17572" y="26566"/>
                    <a:pt x="17540" y="26630"/>
                  </a:cubicBezTo>
                  <a:cubicBezTo>
                    <a:pt x="17476" y="26694"/>
                    <a:pt x="17412" y="26790"/>
                    <a:pt x="17348" y="26886"/>
                  </a:cubicBezTo>
                  <a:cubicBezTo>
                    <a:pt x="17348" y="26886"/>
                    <a:pt x="17316" y="26918"/>
                    <a:pt x="17316" y="26950"/>
                  </a:cubicBezTo>
                  <a:cubicBezTo>
                    <a:pt x="17252" y="27014"/>
                    <a:pt x="17188" y="27078"/>
                    <a:pt x="17124" y="27174"/>
                  </a:cubicBezTo>
                  <a:cubicBezTo>
                    <a:pt x="17060" y="27270"/>
                    <a:pt x="16995" y="27334"/>
                    <a:pt x="16931" y="27430"/>
                  </a:cubicBezTo>
                  <a:cubicBezTo>
                    <a:pt x="16899" y="27430"/>
                    <a:pt x="16899" y="27462"/>
                    <a:pt x="16867" y="27462"/>
                  </a:cubicBezTo>
                  <a:cubicBezTo>
                    <a:pt x="16803" y="27558"/>
                    <a:pt x="16739" y="27622"/>
                    <a:pt x="16675" y="27686"/>
                  </a:cubicBezTo>
                  <a:lnTo>
                    <a:pt x="16643" y="27686"/>
                  </a:lnTo>
                  <a:cubicBezTo>
                    <a:pt x="16579" y="27782"/>
                    <a:pt x="16515" y="27846"/>
                    <a:pt x="16419" y="27910"/>
                  </a:cubicBezTo>
                  <a:cubicBezTo>
                    <a:pt x="16419" y="27910"/>
                    <a:pt x="16387" y="27942"/>
                    <a:pt x="16355" y="27942"/>
                  </a:cubicBezTo>
                  <a:cubicBezTo>
                    <a:pt x="16291" y="28006"/>
                    <a:pt x="16227" y="28070"/>
                    <a:pt x="16131" y="28134"/>
                  </a:cubicBezTo>
                  <a:cubicBezTo>
                    <a:pt x="16067" y="28198"/>
                    <a:pt x="15971" y="28262"/>
                    <a:pt x="15875" y="28326"/>
                  </a:cubicBezTo>
                  <a:cubicBezTo>
                    <a:pt x="15875" y="28326"/>
                    <a:pt x="15843" y="28326"/>
                    <a:pt x="15811" y="28358"/>
                  </a:cubicBezTo>
                  <a:cubicBezTo>
                    <a:pt x="15801" y="28368"/>
                    <a:pt x="15791" y="28377"/>
                    <a:pt x="15780" y="28385"/>
                  </a:cubicBezTo>
                  <a:lnTo>
                    <a:pt x="15780" y="28385"/>
                  </a:lnTo>
                  <a:lnTo>
                    <a:pt x="16963" y="27686"/>
                  </a:lnTo>
                  <a:cubicBezTo>
                    <a:pt x="17060" y="27654"/>
                    <a:pt x="17124" y="27590"/>
                    <a:pt x="17220" y="27526"/>
                  </a:cubicBezTo>
                  <a:cubicBezTo>
                    <a:pt x="17252" y="27526"/>
                    <a:pt x="17252" y="27526"/>
                    <a:pt x="17284" y="27494"/>
                  </a:cubicBezTo>
                  <a:cubicBezTo>
                    <a:pt x="17380" y="27430"/>
                    <a:pt x="17444" y="27398"/>
                    <a:pt x="17540" y="27334"/>
                  </a:cubicBezTo>
                  <a:cubicBezTo>
                    <a:pt x="17636" y="27270"/>
                    <a:pt x="17700" y="27206"/>
                    <a:pt x="17764" y="27142"/>
                  </a:cubicBezTo>
                  <a:cubicBezTo>
                    <a:pt x="17796" y="27110"/>
                    <a:pt x="17796" y="27110"/>
                    <a:pt x="17828" y="27078"/>
                  </a:cubicBezTo>
                  <a:cubicBezTo>
                    <a:pt x="17892" y="27014"/>
                    <a:pt x="17988" y="26950"/>
                    <a:pt x="18052" y="26886"/>
                  </a:cubicBezTo>
                  <a:cubicBezTo>
                    <a:pt x="18148" y="26790"/>
                    <a:pt x="18212" y="26726"/>
                    <a:pt x="18276" y="26662"/>
                  </a:cubicBezTo>
                  <a:cubicBezTo>
                    <a:pt x="18276" y="26662"/>
                    <a:pt x="18308" y="26630"/>
                    <a:pt x="18308" y="26598"/>
                  </a:cubicBezTo>
                  <a:cubicBezTo>
                    <a:pt x="18372" y="26534"/>
                    <a:pt x="18468" y="26470"/>
                    <a:pt x="18532" y="26374"/>
                  </a:cubicBezTo>
                  <a:lnTo>
                    <a:pt x="18532" y="26341"/>
                  </a:lnTo>
                  <a:cubicBezTo>
                    <a:pt x="18596" y="26277"/>
                    <a:pt x="18660" y="26213"/>
                    <a:pt x="18724" y="26117"/>
                  </a:cubicBezTo>
                  <a:cubicBezTo>
                    <a:pt x="18724" y="26117"/>
                    <a:pt x="18724" y="26085"/>
                    <a:pt x="18756" y="26053"/>
                  </a:cubicBezTo>
                  <a:cubicBezTo>
                    <a:pt x="18820" y="25989"/>
                    <a:pt x="18884" y="25893"/>
                    <a:pt x="18916" y="25797"/>
                  </a:cubicBezTo>
                  <a:cubicBezTo>
                    <a:pt x="18980" y="25733"/>
                    <a:pt x="19012" y="25669"/>
                    <a:pt x="19044" y="25605"/>
                  </a:cubicBezTo>
                  <a:lnTo>
                    <a:pt x="19076" y="25573"/>
                  </a:lnTo>
                  <a:lnTo>
                    <a:pt x="19172" y="25413"/>
                  </a:lnTo>
                  <a:lnTo>
                    <a:pt x="19204" y="25349"/>
                  </a:lnTo>
                  <a:cubicBezTo>
                    <a:pt x="19204" y="25317"/>
                    <a:pt x="19236" y="25253"/>
                    <a:pt x="19268" y="25221"/>
                  </a:cubicBezTo>
                  <a:cubicBezTo>
                    <a:pt x="19268" y="25189"/>
                    <a:pt x="19300" y="25157"/>
                    <a:pt x="19300" y="25125"/>
                  </a:cubicBezTo>
                  <a:cubicBezTo>
                    <a:pt x="19300" y="25125"/>
                    <a:pt x="19332" y="25093"/>
                    <a:pt x="19332" y="25061"/>
                  </a:cubicBezTo>
                  <a:lnTo>
                    <a:pt x="19364" y="25029"/>
                  </a:lnTo>
                  <a:cubicBezTo>
                    <a:pt x="19396" y="24933"/>
                    <a:pt x="19428" y="24869"/>
                    <a:pt x="19460" y="24773"/>
                  </a:cubicBezTo>
                  <a:cubicBezTo>
                    <a:pt x="19492" y="24773"/>
                    <a:pt x="19492" y="24741"/>
                    <a:pt x="19492" y="24741"/>
                  </a:cubicBezTo>
                  <a:lnTo>
                    <a:pt x="19588" y="24453"/>
                  </a:lnTo>
                  <a:lnTo>
                    <a:pt x="19620" y="24421"/>
                  </a:lnTo>
                  <a:lnTo>
                    <a:pt x="19620" y="24357"/>
                  </a:lnTo>
                  <a:cubicBezTo>
                    <a:pt x="19652" y="24293"/>
                    <a:pt x="19684" y="24229"/>
                    <a:pt x="19684" y="24197"/>
                  </a:cubicBezTo>
                  <a:cubicBezTo>
                    <a:pt x="19716" y="24165"/>
                    <a:pt x="19716" y="24133"/>
                    <a:pt x="19716" y="24069"/>
                  </a:cubicBezTo>
                  <a:cubicBezTo>
                    <a:pt x="19748" y="24037"/>
                    <a:pt x="19780" y="23973"/>
                    <a:pt x="19780" y="23909"/>
                  </a:cubicBezTo>
                  <a:cubicBezTo>
                    <a:pt x="19780" y="23877"/>
                    <a:pt x="19812" y="23845"/>
                    <a:pt x="19812" y="23845"/>
                  </a:cubicBezTo>
                  <a:lnTo>
                    <a:pt x="19812" y="23813"/>
                  </a:lnTo>
                  <a:cubicBezTo>
                    <a:pt x="19844" y="23749"/>
                    <a:pt x="19844" y="23685"/>
                    <a:pt x="19844" y="23653"/>
                  </a:cubicBezTo>
                  <a:cubicBezTo>
                    <a:pt x="19876" y="23621"/>
                    <a:pt x="19876" y="23557"/>
                    <a:pt x="19876" y="23525"/>
                  </a:cubicBezTo>
                  <a:cubicBezTo>
                    <a:pt x="19908" y="23493"/>
                    <a:pt x="19908" y="23429"/>
                    <a:pt x="19940" y="23365"/>
                  </a:cubicBezTo>
                  <a:lnTo>
                    <a:pt x="19940" y="23269"/>
                  </a:lnTo>
                  <a:lnTo>
                    <a:pt x="19972" y="23269"/>
                  </a:lnTo>
                  <a:lnTo>
                    <a:pt x="19972" y="23141"/>
                  </a:lnTo>
                  <a:cubicBezTo>
                    <a:pt x="20004" y="23077"/>
                    <a:pt x="20004" y="23045"/>
                    <a:pt x="20004" y="22981"/>
                  </a:cubicBezTo>
                  <a:lnTo>
                    <a:pt x="20036" y="22853"/>
                  </a:lnTo>
                  <a:cubicBezTo>
                    <a:pt x="20036" y="22821"/>
                    <a:pt x="20068" y="22789"/>
                    <a:pt x="20068" y="22757"/>
                  </a:cubicBezTo>
                  <a:lnTo>
                    <a:pt x="20068" y="22725"/>
                  </a:lnTo>
                  <a:lnTo>
                    <a:pt x="20068" y="22597"/>
                  </a:lnTo>
                  <a:lnTo>
                    <a:pt x="20100" y="22437"/>
                  </a:lnTo>
                  <a:cubicBezTo>
                    <a:pt x="20100" y="22405"/>
                    <a:pt x="20132" y="22373"/>
                    <a:pt x="20132" y="22309"/>
                  </a:cubicBezTo>
                  <a:lnTo>
                    <a:pt x="20132" y="22213"/>
                  </a:lnTo>
                  <a:lnTo>
                    <a:pt x="20132" y="22149"/>
                  </a:lnTo>
                  <a:cubicBezTo>
                    <a:pt x="20164" y="22117"/>
                    <a:pt x="20164" y="22085"/>
                    <a:pt x="20164" y="22053"/>
                  </a:cubicBezTo>
                  <a:lnTo>
                    <a:pt x="20164" y="21893"/>
                  </a:lnTo>
                  <a:lnTo>
                    <a:pt x="20196" y="21765"/>
                  </a:lnTo>
                  <a:lnTo>
                    <a:pt x="20196" y="21701"/>
                  </a:lnTo>
                  <a:lnTo>
                    <a:pt x="20196" y="21605"/>
                  </a:lnTo>
                  <a:lnTo>
                    <a:pt x="20196" y="21477"/>
                  </a:lnTo>
                  <a:cubicBezTo>
                    <a:pt x="20228" y="21413"/>
                    <a:pt x="20228" y="21349"/>
                    <a:pt x="20228" y="21285"/>
                  </a:cubicBezTo>
                  <a:lnTo>
                    <a:pt x="20228" y="21189"/>
                  </a:lnTo>
                  <a:lnTo>
                    <a:pt x="20228" y="21157"/>
                  </a:lnTo>
                  <a:lnTo>
                    <a:pt x="20228" y="20964"/>
                  </a:lnTo>
                  <a:lnTo>
                    <a:pt x="20228" y="20900"/>
                  </a:lnTo>
                  <a:lnTo>
                    <a:pt x="20228" y="20612"/>
                  </a:lnTo>
                  <a:lnTo>
                    <a:pt x="20228" y="20580"/>
                  </a:lnTo>
                  <a:cubicBezTo>
                    <a:pt x="20260" y="20452"/>
                    <a:pt x="20260" y="20292"/>
                    <a:pt x="20260" y="20164"/>
                  </a:cubicBezTo>
                  <a:lnTo>
                    <a:pt x="20260" y="20100"/>
                  </a:lnTo>
                  <a:lnTo>
                    <a:pt x="20260" y="20036"/>
                  </a:lnTo>
                  <a:cubicBezTo>
                    <a:pt x="20260" y="19908"/>
                    <a:pt x="20260" y="19748"/>
                    <a:pt x="20228" y="19588"/>
                  </a:cubicBezTo>
                  <a:lnTo>
                    <a:pt x="20228" y="19556"/>
                  </a:lnTo>
                  <a:lnTo>
                    <a:pt x="20228" y="19524"/>
                  </a:lnTo>
                  <a:cubicBezTo>
                    <a:pt x="20228" y="19364"/>
                    <a:pt x="20228" y="19204"/>
                    <a:pt x="20196" y="19076"/>
                  </a:cubicBezTo>
                  <a:lnTo>
                    <a:pt x="20196" y="19012"/>
                  </a:lnTo>
                  <a:cubicBezTo>
                    <a:pt x="20164" y="18852"/>
                    <a:pt x="20164" y="18692"/>
                    <a:pt x="20132" y="18532"/>
                  </a:cubicBezTo>
                  <a:lnTo>
                    <a:pt x="20132" y="18468"/>
                  </a:lnTo>
                  <a:lnTo>
                    <a:pt x="20132" y="18436"/>
                  </a:lnTo>
                  <a:cubicBezTo>
                    <a:pt x="20100" y="18276"/>
                    <a:pt x="20068" y="18116"/>
                    <a:pt x="20068" y="17956"/>
                  </a:cubicBezTo>
                  <a:lnTo>
                    <a:pt x="20068" y="17924"/>
                  </a:lnTo>
                  <a:cubicBezTo>
                    <a:pt x="20036" y="17892"/>
                    <a:pt x="20036" y="17892"/>
                    <a:pt x="20036" y="17860"/>
                  </a:cubicBezTo>
                  <a:cubicBezTo>
                    <a:pt x="20036" y="17700"/>
                    <a:pt x="20004" y="17540"/>
                    <a:pt x="19972" y="17380"/>
                  </a:cubicBezTo>
                  <a:cubicBezTo>
                    <a:pt x="19972" y="17380"/>
                    <a:pt x="19972" y="17348"/>
                    <a:pt x="19940" y="17348"/>
                  </a:cubicBezTo>
                  <a:cubicBezTo>
                    <a:pt x="19908" y="17156"/>
                    <a:pt x="19876" y="16996"/>
                    <a:pt x="19844" y="16804"/>
                  </a:cubicBezTo>
                  <a:lnTo>
                    <a:pt x="19844" y="16772"/>
                  </a:lnTo>
                  <a:cubicBezTo>
                    <a:pt x="19844" y="16740"/>
                    <a:pt x="19812" y="16708"/>
                    <a:pt x="19812" y="16676"/>
                  </a:cubicBezTo>
                  <a:cubicBezTo>
                    <a:pt x="19812" y="16644"/>
                    <a:pt x="19812" y="16580"/>
                    <a:pt x="19780" y="16548"/>
                  </a:cubicBezTo>
                  <a:cubicBezTo>
                    <a:pt x="19780" y="16484"/>
                    <a:pt x="19748" y="16420"/>
                    <a:pt x="19748" y="16356"/>
                  </a:cubicBezTo>
                  <a:cubicBezTo>
                    <a:pt x="19716" y="16324"/>
                    <a:pt x="19716" y="16260"/>
                    <a:pt x="19716" y="16228"/>
                  </a:cubicBezTo>
                  <a:cubicBezTo>
                    <a:pt x="19684" y="16196"/>
                    <a:pt x="19684" y="16164"/>
                    <a:pt x="19684" y="16132"/>
                  </a:cubicBezTo>
                  <a:cubicBezTo>
                    <a:pt x="19684" y="16100"/>
                    <a:pt x="19652" y="16068"/>
                    <a:pt x="19652" y="16036"/>
                  </a:cubicBezTo>
                  <a:cubicBezTo>
                    <a:pt x="19652" y="15972"/>
                    <a:pt x="19620" y="15940"/>
                    <a:pt x="19620" y="15876"/>
                  </a:cubicBezTo>
                  <a:cubicBezTo>
                    <a:pt x="19620" y="15812"/>
                    <a:pt x="19588" y="15748"/>
                    <a:pt x="19556" y="15716"/>
                  </a:cubicBezTo>
                  <a:cubicBezTo>
                    <a:pt x="19556" y="15651"/>
                    <a:pt x="19556" y="15587"/>
                    <a:pt x="19524" y="15555"/>
                  </a:cubicBezTo>
                  <a:lnTo>
                    <a:pt x="19524" y="15491"/>
                  </a:lnTo>
                  <a:cubicBezTo>
                    <a:pt x="19492" y="15459"/>
                    <a:pt x="19492" y="15427"/>
                    <a:pt x="19492" y="15363"/>
                  </a:cubicBezTo>
                  <a:lnTo>
                    <a:pt x="19428" y="15203"/>
                  </a:lnTo>
                  <a:cubicBezTo>
                    <a:pt x="19428" y="15139"/>
                    <a:pt x="19396" y="15107"/>
                    <a:pt x="19364" y="15043"/>
                  </a:cubicBezTo>
                  <a:cubicBezTo>
                    <a:pt x="19364" y="14979"/>
                    <a:pt x="19332" y="14915"/>
                    <a:pt x="19332" y="14883"/>
                  </a:cubicBezTo>
                  <a:cubicBezTo>
                    <a:pt x="19332" y="14851"/>
                    <a:pt x="19332" y="14819"/>
                    <a:pt x="19300" y="14819"/>
                  </a:cubicBezTo>
                  <a:lnTo>
                    <a:pt x="19268" y="14723"/>
                  </a:lnTo>
                  <a:cubicBezTo>
                    <a:pt x="19268" y="14659"/>
                    <a:pt x="19236" y="14563"/>
                    <a:pt x="19204" y="14499"/>
                  </a:cubicBezTo>
                  <a:cubicBezTo>
                    <a:pt x="19204" y="14467"/>
                    <a:pt x="19172" y="14403"/>
                    <a:pt x="19172" y="14339"/>
                  </a:cubicBezTo>
                  <a:lnTo>
                    <a:pt x="19076" y="14147"/>
                  </a:lnTo>
                  <a:lnTo>
                    <a:pt x="19076" y="14083"/>
                  </a:lnTo>
                  <a:cubicBezTo>
                    <a:pt x="19044" y="14051"/>
                    <a:pt x="19044" y="14019"/>
                    <a:pt x="19044" y="13987"/>
                  </a:cubicBezTo>
                  <a:cubicBezTo>
                    <a:pt x="19012" y="13923"/>
                    <a:pt x="18980" y="13827"/>
                    <a:pt x="18948" y="13731"/>
                  </a:cubicBezTo>
                  <a:cubicBezTo>
                    <a:pt x="18916" y="13699"/>
                    <a:pt x="18916" y="13635"/>
                    <a:pt x="18884" y="13603"/>
                  </a:cubicBezTo>
                  <a:lnTo>
                    <a:pt x="18788" y="13315"/>
                  </a:lnTo>
                  <a:cubicBezTo>
                    <a:pt x="18756" y="13283"/>
                    <a:pt x="18756" y="13251"/>
                    <a:pt x="18756" y="13219"/>
                  </a:cubicBezTo>
                  <a:cubicBezTo>
                    <a:pt x="18692" y="13059"/>
                    <a:pt x="18628" y="12931"/>
                    <a:pt x="18564" y="12771"/>
                  </a:cubicBezTo>
                  <a:cubicBezTo>
                    <a:pt x="18564" y="12739"/>
                    <a:pt x="18532" y="12707"/>
                    <a:pt x="18532" y="12675"/>
                  </a:cubicBezTo>
                  <a:cubicBezTo>
                    <a:pt x="18468" y="12547"/>
                    <a:pt x="18404" y="12451"/>
                    <a:pt x="18372" y="12323"/>
                  </a:cubicBezTo>
                  <a:cubicBezTo>
                    <a:pt x="18340" y="12291"/>
                    <a:pt x="18340" y="12259"/>
                    <a:pt x="18340" y="12259"/>
                  </a:cubicBezTo>
                  <a:cubicBezTo>
                    <a:pt x="18340" y="12227"/>
                    <a:pt x="18308" y="12227"/>
                    <a:pt x="18308" y="12195"/>
                  </a:cubicBezTo>
                  <a:cubicBezTo>
                    <a:pt x="18276" y="12131"/>
                    <a:pt x="18276" y="12099"/>
                    <a:pt x="18244" y="12035"/>
                  </a:cubicBezTo>
                  <a:cubicBezTo>
                    <a:pt x="18212" y="11971"/>
                    <a:pt x="18180" y="11939"/>
                    <a:pt x="18148" y="11875"/>
                  </a:cubicBezTo>
                  <a:cubicBezTo>
                    <a:pt x="18116" y="11811"/>
                    <a:pt x="18116" y="11747"/>
                    <a:pt x="18084" y="11715"/>
                  </a:cubicBezTo>
                  <a:lnTo>
                    <a:pt x="17988" y="11523"/>
                  </a:lnTo>
                  <a:cubicBezTo>
                    <a:pt x="17988" y="11491"/>
                    <a:pt x="17956" y="11427"/>
                    <a:pt x="17924" y="11395"/>
                  </a:cubicBezTo>
                  <a:lnTo>
                    <a:pt x="17828" y="11203"/>
                  </a:lnTo>
                  <a:cubicBezTo>
                    <a:pt x="17828" y="11139"/>
                    <a:pt x="17796" y="11107"/>
                    <a:pt x="17764" y="11043"/>
                  </a:cubicBezTo>
                  <a:cubicBezTo>
                    <a:pt x="17764" y="11011"/>
                    <a:pt x="17732" y="11011"/>
                    <a:pt x="17732" y="10979"/>
                  </a:cubicBezTo>
                  <a:cubicBezTo>
                    <a:pt x="17700" y="10947"/>
                    <a:pt x="17700" y="10947"/>
                    <a:pt x="17700" y="10915"/>
                  </a:cubicBezTo>
                  <a:cubicBezTo>
                    <a:pt x="17604" y="10755"/>
                    <a:pt x="17508" y="10563"/>
                    <a:pt x="17412" y="10371"/>
                  </a:cubicBezTo>
                  <a:cubicBezTo>
                    <a:pt x="17412" y="10371"/>
                    <a:pt x="17380" y="10339"/>
                    <a:pt x="17380" y="10306"/>
                  </a:cubicBezTo>
                  <a:cubicBezTo>
                    <a:pt x="17252" y="10114"/>
                    <a:pt x="17156" y="9922"/>
                    <a:pt x="17060" y="9762"/>
                  </a:cubicBezTo>
                  <a:cubicBezTo>
                    <a:pt x="16963" y="9602"/>
                    <a:pt x="16899" y="9474"/>
                    <a:pt x="16803" y="9314"/>
                  </a:cubicBezTo>
                  <a:cubicBezTo>
                    <a:pt x="16771" y="9282"/>
                    <a:pt x="16739" y="9250"/>
                    <a:pt x="16739" y="9218"/>
                  </a:cubicBezTo>
                  <a:cubicBezTo>
                    <a:pt x="16643" y="9090"/>
                    <a:pt x="16579" y="8994"/>
                    <a:pt x="16515" y="8866"/>
                  </a:cubicBezTo>
                  <a:cubicBezTo>
                    <a:pt x="16515" y="8834"/>
                    <a:pt x="16483" y="8802"/>
                    <a:pt x="16483" y="8802"/>
                  </a:cubicBezTo>
                  <a:cubicBezTo>
                    <a:pt x="16387" y="8642"/>
                    <a:pt x="16291" y="8514"/>
                    <a:pt x="16195" y="8386"/>
                  </a:cubicBezTo>
                  <a:cubicBezTo>
                    <a:pt x="16195" y="8354"/>
                    <a:pt x="16163" y="8322"/>
                    <a:pt x="16131" y="8290"/>
                  </a:cubicBezTo>
                  <a:cubicBezTo>
                    <a:pt x="16067" y="8162"/>
                    <a:pt x="16003" y="8066"/>
                    <a:pt x="15939" y="7970"/>
                  </a:cubicBezTo>
                  <a:lnTo>
                    <a:pt x="15843" y="7874"/>
                  </a:lnTo>
                  <a:cubicBezTo>
                    <a:pt x="15747" y="7714"/>
                    <a:pt x="15683" y="7586"/>
                    <a:pt x="15587" y="7458"/>
                  </a:cubicBezTo>
                  <a:cubicBezTo>
                    <a:pt x="15555" y="7458"/>
                    <a:pt x="15555" y="7426"/>
                    <a:pt x="15523" y="7394"/>
                  </a:cubicBezTo>
                  <a:cubicBezTo>
                    <a:pt x="15459" y="7298"/>
                    <a:pt x="15363" y="7202"/>
                    <a:pt x="15299" y="7074"/>
                  </a:cubicBezTo>
                  <a:lnTo>
                    <a:pt x="15203" y="6978"/>
                  </a:lnTo>
                  <a:cubicBezTo>
                    <a:pt x="15107" y="6850"/>
                    <a:pt x="15043" y="6754"/>
                    <a:pt x="14947" y="6626"/>
                  </a:cubicBezTo>
                  <a:lnTo>
                    <a:pt x="14915" y="6594"/>
                  </a:lnTo>
                  <a:cubicBezTo>
                    <a:pt x="14819" y="6466"/>
                    <a:pt x="14723" y="6338"/>
                    <a:pt x="14627" y="6242"/>
                  </a:cubicBezTo>
                  <a:cubicBezTo>
                    <a:pt x="14595" y="6210"/>
                    <a:pt x="14595" y="6210"/>
                    <a:pt x="14595" y="6178"/>
                  </a:cubicBezTo>
                  <a:cubicBezTo>
                    <a:pt x="14563" y="6178"/>
                    <a:pt x="14563" y="6146"/>
                    <a:pt x="14563" y="6146"/>
                  </a:cubicBezTo>
                  <a:cubicBezTo>
                    <a:pt x="14435" y="5986"/>
                    <a:pt x="14307" y="5826"/>
                    <a:pt x="14179" y="5698"/>
                  </a:cubicBezTo>
                  <a:cubicBezTo>
                    <a:pt x="14147" y="5666"/>
                    <a:pt x="14115" y="5666"/>
                    <a:pt x="14115" y="5634"/>
                  </a:cubicBezTo>
                  <a:cubicBezTo>
                    <a:pt x="13987" y="5474"/>
                    <a:pt x="13827" y="5314"/>
                    <a:pt x="13699" y="5186"/>
                  </a:cubicBezTo>
                  <a:cubicBezTo>
                    <a:pt x="13699" y="5154"/>
                    <a:pt x="13667" y="5154"/>
                    <a:pt x="13667" y="5154"/>
                  </a:cubicBezTo>
                  <a:cubicBezTo>
                    <a:pt x="13571" y="5026"/>
                    <a:pt x="13475" y="4929"/>
                    <a:pt x="13379" y="4833"/>
                  </a:cubicBezTo>
                  <a:cubicBezTo>
                    <a:pt x="13379" y="4801"/>
                    <a:pt x="13315" y="4769"/>
                    <a:pt x="13315" y="4737"/>
                  </a:cubicBezTo>
                  <a:cubicBezTo>
                    <a:pt x="13219" y="4641"/>
                    <a:pt x="13123" y="4577"/>
                    <a:pt x="13027" y="4481"/>
                  </a:cubicBezTo>
                  <a:cubicBezTo>
                    <a:pt x="13027" y="4449"/>
                    <a:pt x="12995" y="4449"/>
                    <a:pt x="12995" y="4417"/>
                  </a:cubicBezTo>
                  <a:cubicBezTo>
                    <a:pt x="12899" y="4321"/>
                    <a:pt x="12803" y="4225"/>
                    <a:pt x="12707" y="4129"/>
                  </a:cubicBezTo>
                  <a:cubicBezTo>
                    <a:pt x="12675" y="4129"/>
                    <a:pt x="12643" y="4097"/>
                    <a:pt x="12643" y="4065"/>
                  </a:cubicBezTo>
                  <a:lnTo>
                    <a:pt x="12419" y="3873"/>
                  </a:lnTo>
                  <a:lnTo>
                    <a:pt x="12387" y="3841"/>
                  </a:lnTo>
                  <a:cubicBezTo>
                    <a:pt x="12355" y="3809"/>
                    <a:pt x="12323" y="3809"/>
                    <a:pt x="12291" y="3777"/>
                  </a:cubicBezTo>
                  <a:cubicBezTo>
                    <a:pt x="12259" y="3713"/>
                    <a:pt x="12195" y="3681"/>
                    <a:pt x="12163" y="3617"/>
                  </a:cubicBezTo>
                  <a:cubicBezTo>
                    <a:pt x="12099" y="3585"/>
                    <a:pt x="12067" y="3553"/>
                    <a:pt x="12035" y="3521"/>
                  </a:cubicBezTo>
                  <a:cubicBezTo>
                    <a:pt x="11971" y="3489"/>
                    <a:pt x="11939" y="3457"/>
                    <a:pt x="11875" y="3393"/>
                  </a:cubicBezTo>
                  <a:cubicBezTo>
                    <a:pt x="11843" y="3393"/>
                    <a:pt x="11843" y="3361"/>
                    <a:pt x="11811" y="3329"/>
                  </a:cubicBezTo>
                  <a:cubicBezTo>
                    <a:pt x="11779" y="3329"/>
                    <a:pt x="11779" y="3297"/>
                    <a:pt x="11746" y="3297"/>
                  </a:cubicBezTo>
                  <a:lnTo>
                    <a:pt x="11618" y="3169"/>
                  </a:lnTo>
                  <a:lnTo>
                    <a:pt x="11490" y="3073"/>
                  </a:lnTo>
                  <a:cubicBezTo>
                    <a:pt x="11426" y="3041"/>
                    <a:pt x="11394" y="3009"/>
                    <a:pt x="11362" y="2977"/>
                  </a:cubicBezTo>
                  <a:cubicBezTo>
                    <a:pt x="11330" y="2945"/>
                    <a:pt x="11298" y="2945"/>
                    <a:pt x="11298" y="2913"/>
                  </a:cubicBezTo>
                  <a:cubicBezTo>
                    <a:pt x="11266" y="2881"/>
                    <a:pt x="11234" y="2881"/>
                    <a:pt x="11202" y="2849"/>
                  </a:cubicBezTo>
                  <a:cubicBezTo>
                    <a:pt x="11170" y="2817"/>
                    <a:pt x="11138" y="2785"/>
                    <a:pt x="11106" y="2753"/>
                  </a:cubicBezTo>
                  <a:lnTo>
                    <a:pt x="10946" y="2657"/>
                  </a:lnTo>
                  <a:lnTo>
                    <a:pt x="10850" y="2561"/>
                  </a:lnTo>
                  <a:lnTo>
                    <a:pt x="10786" y="2529"/>
                  </a:lnTo>
                  <a:cubicBezTo>
                    <a:pt x="10754" y="2497"/>
                    <a:pt x="10722" y="2465"/>
                    <a:pt x="10690" y="2465"/>
                  </a:cubicBezTo>
                  <a:cubicBezTo>
                    <a:pt x="10658" y="2433"/>
                    <a:pt x="10626" y="2401"/>
                    <a:pt x="10594" y="2369"/>
                  </a:cubicBezTo>
                  <a:cubicBezTo>
                    <a:pt x="10530" y="2337"/>
                    <a:pt x="10466" y="2305"/>
                    <a:pt x="10402" y="2273"/>
                  </a:cubicBezTo>
                  <a:lnTo>
                    <a:pt x="10306" y="2177"/>
                  </a:lnTo>
                  <a:cubicBezTo>
                    <a:pt x="10242" y="2145"/>
                    <a:pt x="10178" y="2081"/>
                    <a:pt x="10114" y="2049"/>
                  </a:cubicBezTo>
                  <a:cubicBezTo>
                    <a:pt x="10082" y="2049"/>
                    <a:pt x="10082" y="2017"/>
                    <a:pt x="10050" y="2017"/>
                  </a:cubicBezTo>
                  <a:cubicBezTo>
                    <a:pt x="9986" y="1953"/>
                    <a:pt x="9890" y="1921"/>
                    <a:pt x="9826" y="1857"/>
                  </a:cubicBezTo>
                  <a:cubicBezTo>
                    <a:pt x="9762" y="1857"/>
                    <a:pt x="9762" y="1825"/>
                    <a:pt x="9730" y="1825"/>
                  </a:cubicBezTo>
                  <a:cubicBezTo>
                    <a:pt x="9666" y="1761"/>
                    <a:pt x="9602" y="1729"/>
                    <a:pt x="9538" y="1697"/>
                  </a:cubicBezTo>
                  <a:cubicBezTo>
                    <a:pt x="9506" y="1665"/>
                    <a:pt x="9474" y="1665"/>
                    <a:pt x="9442" y="1633"/>
                  </a:cubicBezTo>
                  <a:cubicBezTo>
                    <a:pt x="9410" y="1633"/>
                    <a:pt x="9378" y="1601"/>
                    <a:pt x="9346" y="1569"/>
                  </a:cubicBezTo>
                  <a:cubicBezTo>
                    <a:pt x="9314" y="1569"/>
                    <a:pt x="9282" y="1537"/>
                    <a:pt x="9218" y="1505"/>
                  </a:cubicBezTo>
                  <a:cubicBezTo>
                    <a:pt x="9122" y="1441"/>
                    <a:pt x="9026" y="1377"/>
                    <a:pt x="8898" y="1345"/>
                  </a:cubicBezTo>
                  <a:cubicBezTo>
                    <a:pt x="8898" y="1313"/>
                    <a:pt x="8898" y="1313"/>
                    <a:pt x="8866" y="1313"/>
                  </a:cubicBezTo>
                  <a:cubicBezTo>
                    <a:pt x="8834" y="1281"/>
                    <a:pt x="8770" y="1249"/>
                    <a:pt x="8738" y="1249"/>
                  </a:cubicBezTo>
                  <a:lnTo>
                    <a:pt x="8674" y="1185"/>
                  </a:lnTo>
                  <a:cubicBezTo>
                    <a:pt x="8578" y="1153"/>
                    <a:pt x="8514" y="1121"/>
                    <a:pt x="8418" y="1089"/>
                  </a:cubicBezTo>
                  <a:lnTo>
                    <a:pt x="8354" y="1057"/>
                  </a:lnTo>
                  <a:lnTo>
                    <a:pt x="8162" y="961"/>
                  </a:lnTo>
                  <a:cubicBezTo>
                    <a:pt x="8130" y="929"/>
                    <a:pt x="8098" y="929"/>
                    <a:pt x="8066" y="897"/>
                  </a:cubicBezTo>
                  <a:cubicBezTo>
                    <a:pt x="8034" y="897"/>
                    <a:pt x="8002" y="865"/>
                    <a:pt x="7970" y="865"/>
                  </a:cubicBezTo>
                  <a:cubicBezTo>
                    <a:pt x="7938" y="865"/>
                    <a:pt x="7938" y="833"/>
                    <a:pt x="7906" y="833"/>
                  </a:cubicBezTo>
                  <a:cubicBezTo>
                    <a:pt x="7874" y="833"/>
                    <a:pt x="7842" y="801"/>
                    <a:pt x="7810" y="801"/>
                  </a:cubicBezTo>
                  <a:lnTo>
                    <a:pt x="7650" y="737"/>
                  </a:lnTo>
                  <a:lnTo>
                    <a:pt x="7554" y="673"/>
                  </a:lnTo>
                  <a:lnTo>
                    <a:pt x="7522" y="673"/>
                  </a:lnTo>
                  <a:cubicBezTo>
                    <a:pt x="7490" y="641"/>
                    <a:pt x="7426" y="641"/>
                    <a:pt x="7362" y="609"/>
                  </a:cubicBezTo>
                  <a:cubicBezTo>
                    <a:pt x="7362" y="609"/>
                    <a:pt x="7330" y="609"/>
                    <a:pt x="7330" y="577"/>
                  </a:cubicBezTo>
                  <a:cubicBezTo>
                    <a:pt x="7234" y="577"/>
                    <a:pt x="7170" y="545"/>
                    <a:pt x="7074" y="513"/>
                  </a:cubicBezTo>
                  <a:lnTo>
                    <a:pt x="7010" y="481"/>
                  </a:lnTo>
                  <a:lnTo>
                    <a:pt x="6818" y="417"/>
                  </a:lnTo>
                  <a:cubicBezTo>
                    <a:pt x="6786" y="417"/>
                    <a:pt x="6754" y="385"/>
                    <a:pt x="6722" y="385"/>
                  </a:cubicBezTo>
                  <a:cubicBezTo>
                    <a:pt x="6690" y="385"/>
                    <a:pt x="6658" y="385"/>
                    <a:pt x="6626" y="353"/>
                  </a:cubicBezTo>
                  <a:lnTo>
                    <a:pt x="6562" y="353"/>
                  </a:lnTo>
                  <a:cubicBezTo>
                    <a:pt x="6530" y="353"/>
                    <a:pt x="6498" y="321"/>
                    <a:pt x="6465" y="321"/>
                  </a:cubicBezTo>
                  <a:cubicBezTo>
                    <a:pt x="6433" y="289"/>
                    <a:pt x="6369" y="289"/>
                    <a:pt x="6337" y="289"/>
                  </a:cubicBezTo>
                  <a:lnTo>
                    <a:pt x="6241" y="257"/>
                  </a:lnTo>
                  <a:lnTo>
                    <a:pt x="6177" y="257"/>
                  </a:lnTo>
                  <a:lnTo>
                    <a:pt x="6081" y="225"/>
                  </a:lnTo>
                  <a:lnTo>
                    <a:pt x="5985" y="193"/>
                  </a:lnTo>
                  <a:lnTo>
                    <a:pt x="5825" y="161"/>
                  </a:lnTo>
                  <a:cubicBezTo>
                    <a:pt x="5793" y="161"/>
                    <a:pt x="5761" y="161"/>
                    <a:pt x="5729" y="129"/>
                  </a:cubicBezTo>
                  <a:cubicBezTo>
                    <a:pt x="5665" y="129"/>
                    <a:pt x="5601" y="129"/>
                    <a:pt x="5537" y="97"/>
                  </a:cubicBezTo>
                  <a:lnTo>
                    <a:pt x="5505" y="97"/>
                  </a:lnTo>
                  <a:lnTo>
                    <a:pt x="5249" y="65"/>
                  </a:lnTo>
                  <a:cubicBezTo>
                    <a:pt x="5217" y="65"/>
                    <a:pt x="5185" y="65"/>
                    <a:pt x="5153" y="33"/>
                  </a:cubicBezTo>
                  <a:lnTo>
                    <a:pt x="4897" y="33"/>
                  </a:lnTo>
                  <a:cubicBezTo>
                    <a:pt x="4833" y="33"/>
                    <a:pt x="4801" y="1"/>
                    <a:pt x="4769" y="1"/>
                  </a:cubicBezTo>
                  <a:close/>
                  <a:moveTo>
                    <a:pt x="15780" y="28385"/>
                  </a:moveTo>
                  <a:lnTo>
                    <a:pt x="15644" y="28466"/>
                  </a:lnTo>
                  <a:lnTo>
                    <a:pt x="15644" y="28466"/>
                  </a:lnTo>
                  <a:cubicBezTo>
                    <a:pt x="15694" y="28439"/>
                    <a:pt x="15741" y="28415"/>
                    <a:pt x="15780" y="28385"/>
                  </a:cubicBezTo>
                  <a:close/>
                  <a:moveTo>
                    <a:pt x="15644" y="28466"/>
                  </a:moveTo>
                  <a:cubicBezTo>
                    <a:pt x="15615" y="28481"/>
                    <a:pt x="15585" y="28498"/>
                    <a:pt x="15555" y="28518"/>
                  </a:cubicBezTo>
                  <a:lnTo>
                    <a:pt x="15644" y="2846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6"/>
            <p:cNvSpPr/>
            <p:nvPr/>
          </p:nvSpPr>
          <p:spPr>
            <a:xfrm>
              <a:off x="2126475" y="2531425"/>
              <a:ext cx="507325" cy="714550"/>
            </a:xfrm>
            <a:custGeom>
              <a:avLst/>
              <a:gdLst/>
              <a:ahLst/>
              <a:cxnLst/>
              <a:rect l="l" t="t" r="r" b="b"/>
              <a:pathLst>
                <a:path w="20293" h="28582" extrusionOk="0">
                  <a:moveTo>
                    <a:pt x="4289" y="65"/>
                  </a:moveTo>
                  <a:cubicBezTo>
                    <a:pt x="4353" y="65"/>
                    <a:pt x="4449" y="65"/>
                    <a:pt x="4513" y="97"/>
                  </a:cubicBezTo>
                  <a:lnTo>
                    <a:pt x="4961" y="97"/>
                  </a:lnTo>
                  <a:cubicBezTo>
                    <a:pt x="4961" y="129"/>
                    <a:pt x="4993" y="129"/>
                    <a:pt x="5025" y="129"/>
                  </a:cubicBezTo>
                  <a:lnTo>
                    <a:pt x="5217" y="129"/>
                  </a:lnTo>
                  <a:cubicBezTo>
                    <a:pt x="5217" y="129"/>
                    <a:pt x="5249" y="129"/>
                    <a:pt x="5281" y="161"/>
                  </a:cubicBezTo>
                  <a:cubicBezTo>
                    <a:pt x="5345" y="161"/>
                    <a:pt x="5441" y="161"/>
                    <a:pt x="5505" y="193"/>
                  </a:cubicBezTo>
                  <a:lnTo>
                    <a:pt x="5569" y="193"/>
                  </a:lnTo>
                  <a:cubicBezTo>
                    <a:pt x="5633" y="193"/>
                    <a:pt x="5665" y="225"/>
                    <a:pt x="5761" y="225"/>
                  </a:cubicBezTo>
                  <a:lnTo>
                    <a:pt x="5793" y="225"/>
                  </a:lnTo>
                  <a:lnTo>
                    <a:pt x="5825" y="257"/>
                  </a:lnTo>
                  <a:lnTo>
                    <a:pt x="5985" y="289"/>
                  </a:lnTo>
                  <a:lnTo>
                    <a:pt x="6049" y="289"/>
                  </a:lnTo>
                  <a:lnTo>
                    <a:pt x="6113" y="321"/>
                  </a:lnTo>
                  <a:lnTo>
                    <a:pt x="6209" y="321"/>
                  </a:lnTo>
                  <a:lnTo>
                    <a:pt x="6241" y="353"/>
                  </a:lnTo>
                  <a:lnTo>
                    <a:pt x="6337" y="353"/>
                  </a:lnTo>
                  <a:cubicBezTo>
                    <a:pt x="6401" y="385"/>
                    <a:pt x="6433" y="385"/>
                    <a:pt x="6498" y="417"/>
                  </a:cubicBezTo>
                  <a:cubicBezTo>
                    <a:pt x="6530" y="417"/>
                    <a:pt x="6562" y="417"/>
                    <a:pt x="6594" y="449"/>
                  </a:cubicBezTo>
                  <a:lnTo>
                    <a:pt x="6658" y="449"/>
                  </a:lnTo>
                  <a:cubicBezTo>
                    <a:pt x="6658" y="449"/>
                    <a:pt x="6690" y="449"/>
                    <a:pt x="6690" y="481"/>
                  </a:cubicBezTo>
                  <a:lnTo>
                    <a:pt x="6754" y="481"/>
                  </a:lnTo>
                  <a:cubicBezTo>
                    <a:pt x="6786" y="481"/>
                    <a:pt x="6786" y="481"/>
                    <a:pt x="6818" y="513"/>
                  </a:cubicBezTo>
                  <a:lnTo>
                    <a:pt x="7010" y="577"/>
                  </a:lnTo>
                  <a:lnTo>
                    <a:pt x="7074" y="577"/>
                  </a:lnTo>
                  <a:cubicBezTo>
                    <a:pt x="7170" y="609"/>
                    <a:pt x="7234" y="641"/>
                    <a:pt x="7330" y="673"/>
                  </a:cubicBezTo>
                  <a:lnTo>
                    <a:pt x="7362" y="705"/>
                  </a:lnTo>
                  <a:cubicBezTo>
                    <a:pt x="7426" y="705"/>
                    <a:pt x="7490" y="737"/>
                    <a:pt x="7522" y="769"/>
                  </a:cubicBezTo>
                  <a:lnTo>
                    <a:pt x="7650" y="801"/>
                  </a:lnTo>
                  <a:cubicBezTo>
                    <a:pt x="7714" y="833"/>
                    <a:pt x="7746" y="833"/>
                    <a:pt x="7810" y="865"/>
                  </a:cubicBezTo>
                  <a:cubicBezTo>
                    <a:pt x="7842" y="897"/>
                    <a:pt x="7874" y="897"/>
                    <a:pt x="7906" y="897"/>
                  </a:cubicBezTo>
                  <a:lnTo>
                    <a:pt x="7970" y="929"/>
                  </a:lnTo>
                  <a:cubicBezTo>
                    <a:pt x="8002" y="961"/>
                    <a:pt x="8002" y="961"/>
                    <a:pt x="8034" y="961"/>
                  </a:cubicBezTo>
                  <a:lnTo>
                    <a:pt x="8162" y="1025"/>
                  </a:lnTo>
                  <a:lnTo>
                    <a:pt x="8354" y="1121"/>
                  </a:lnTo>
                  <a:lnTo>
                    <a:pt x="8418" y="1153"/>
                  </a:lnTo>
                  <a:cubicBezTo>
                    <a:pt x="8482" y="1185"/>
                    <a:pt x="8578" y="1217"/>
                    <a:pt x="8642" y="1281"/>
                  </a:cubicBezTo>
                  <a:lnTo>
                    <a:pt x="8770" y="1313"/>
                  </a:lnTo>
                  <a:cubicBezTo>
                    <a:pt x="8802" y="1345"/>
                    <a:pt x="8834" y="1377"/>
                    <a:pt x="8866" y="1377"/>
                  </a:cubicBezTo>
                  <a:lnTo>
                    <a:pt x="8898" y="1409"/>
                  </a:lnTo>
                  <a:cubicBezTo>
                    <a:pt x="8994" y="1473"/>
                    <a:pt x="9122" y="1537"/>
                    <a:pt x="9218" y="1601"/>
                  </a:cubicBezTo>
                  <a:cubicBezTo>
                    <a:pt x="9250" y="1601"/>
                    <a:pt x="9282" y="1633"/>
                    <a:pt x="9314" y="1665"/>
                  </a:cubicBezTo>
                  <a:cubicBezTo>
                    <a:pt x="9346" y="1665"/>
                    <a:pt x="9378" y="1665"/>
                    <a:pt x="9378" y="1697"/>
                  </a:cubicBezTo>
                  <a:lnTo>
                    <a:pt x="9538" y="1761"/>
                  </a:lnTo>
                  <a:cubicBezTo>
                    <a:pt x="9602" y="1793"/>
                    <a:pt x="9666" y="1857"/>
                    <a:pt x="9698" y="1889"/>
                  </a:cubicBezTo>
                  <a:lnTo>
                    <a:pt x="9794" y="1953"/>
                  </a:lnTo>
                  <a:cubicBezTo>
                    <a:pt x="9890" y="1985"/>
                    <a:pt x="9954" y="2049"/>
                    <a:pt x="10050" y="2081"/>
                  </a:cubicBezTo>
                  <a:lnTo>
                    <a:pt x="10082" y="2113"/>
                  </a:lnTo>
                  <a:cubicBezTo>
                    <a:pt x="10146" y="2177"/>
                    <a:pt x="10210" y="2209"/>
                    <a:pt x="10274" y="2241"/>
                  </a:cubicBezTo>
                  <a:lnTo>
                    <a:pt x="10306" y="2273"/>
                  </a:lnTo>
                  <a:cubicBezTo>
                    <a:pt x="10338" y="2273"/>
                    <a:pt x="10338" y="2305"/>
                    <a:pt x="10370" y="2305"/>
                  </a:cubicBezTo>
                  <a:lnTo>
                    <a:pt x="10402" y="2337"/>
                  </a:lnTo>
                  <a:cubicBezTo>
                    <a:pt x="10466" y="2369"/>
                    <a:pt x="10498" y="2401"/>
                    <a:pt x="10562" y="2465"/>
                  </a:cubicBezTo>
                  <a:cubicBezTo>
                    <a:pt x="10594" y="2465"/>
                    <a:pt x="10626" y="2497"/>
                    <a:pt x="10658" y="2497"/>
                  </a:cubicBezTo>
                  <a:lnTo>
                    <a:pt x="10722" y="2561"/>
                  </a:lnTo>
                  <a:cubicBezTo>
                    <a:pt x="10722" y="2561"/>
                    <a:pt x="10754" y="2593"/>
                    <a:pt x="10786" y="2593"/>
                  </a:cubicBezTo>
                  <a:lnTo>
                    <a:pt x="10818" y="2625"/>
                  </a:lnTo>
                  <a:cubicBezTo>
                    <a:pt x="10850" y="2657"/>
                    <a:pt x="10882" y="2689"/>
                    <a:pt x="10946" y="2721"/>
                  </a:cubicBezTo>
                  <a:lnTo>
                    <a:pt x="11074" y="2817"/>
                  </a:lnTo>
                  <a:cubicBezTo>
                    <a:pt x="11106" y="2849"/>
                    <a:pt x="11170" y="2881"/>
                    <a:pt x="11202" y="2913"/>
                  </a:cubicBezTo>
                  <a:lnTo>
                    <a:pt x="11330" y="3041"/>
                  </a:lnTo>
                  <a:cubicBezTo>
                    <a:pt x="11394" y="3073"/>
                    <a:pt x="11426" y="3105"/>
                    <a:pt x="11458" y="3137"/>
                  </a:cubicBezTo>
                  <a:lnTo>
                    <a:pt x="11586" y="3233"/>
                  </a:lnTo>
                  <a:lnTo>
                    <a:pt x="11746" y="3361"/>
                  </a:lnTo>
                  <a:lnTo>
                    <a:pt x="11875" y="3457"/>
                  </a:lnTo>
                  <a:lnTo>
                    <a:pt x="12035" y="3617"/>
                  </a:lnTo>
                  <a:cubicBezTo>
                    <a:pt x="12067" y="3617"/>
                    <a:pt x="12099" y="3649"/>
                    <a:pt x="12131" y="3681"/>
                  </a:cubicBezTo>
                  <a:cubicBezTo>
                    <a:pt x="12195" y="3745"/>
                    <a:pt x="12227" y="3777"/>
                    <a:pt x="12291" y="3841"/>
                  </a:cubicBezTo>
                  <a:lnTo>
                    <a:pt x="12323" y="3873"/>
                  </a:lnTo>
                  <a:cubicBezTo>
                    <a:pt x="12355" y="3873"/>
                    <a:pt x="12355" y="3905"/>
                    <a:pt x="12355" y="3905"/>
                  </a:cubicBezTo>
                  <a:lnTo>
                    <a:pt x="12387" y="3937"/>
                  </a:lnTo>
                  <a:lnTo>
                    <a:pt x="12611" y="4129"/>
                  </a:lnTo>
                  <a:lnTo>
                    <a:pt x="12675" y="4193"/>
                  </a:lnTo>
                  <a:cubicBezTo>
                    <a:pt x="12771" y="4289"/>
                    <a:pt x="12867" y="4385"/>
                    <a:pt x="12963" y="4481"/>
                  </a:cubicBezTo>
                  <a:lnTo>
                    <a:pt x="13027" y="4545"/>
                  </a:lnTo>
                  <a:lnTo>
                    <a:pt x="13283" y="4801"/>
                  </a:lnTo>
                  <a:lnTo>
                    <a:pt x="13379" y="4897"/>
                  </a:lnTo>
                  <a:cubicBezTo>
                    <a:pt x="13475" y="4993"/>
                    <a:pt x="13571" y="5090"/>
                    <a:pt x="13667" y="5186"/>
                  </a:cubicBezTo>
                  <a:lnTo>
                    <a:pt x="13667" y="5218"/>
                  </a:lnTo>
                  <a:lnTo>
                    <a:pt x="13699" y="5218"/>
                  </a:lnTo>
                  <a:cubicBezTo>
                    <a:pt x="13827" y="5378"/>
                    <a:pt x="13955" y="5538"/>
                    <a:pt x="14083" y="5698"/>
                  </a:cubicBezTo>
                  <a:lnTo>
                    <a:pt x="14147" y="5762"/>
                  </a:lnTo>
                  <a:cubicBezTo>
                    <a:pt x="14275" y="5890"/>
                    <a:pt x="14403" y="6050"/>
                    <a:pt x="14531" y="6210"/>
                  </a:cubicBezTo>
                  <a:lnTo>
                    <a:pt x="14595" y="6274"/>
                  </a:lnTo>
                  <a:cubicBezTo>
                    <a:pt x="14691" y="6402"/>
                    <a:pt x="14787" y="6530"/>
                    <a:pt x="14883" y="6658"/>
                  </a:cubicBezTo>
                  <a:lnTo>
                    <a:pt x="14915" y="6690"/>
                  </a:lnTo>
                  <a:cubicBezTo>
                    <a:pt x="15011" y="6786"/>
                    <a:pt x="15107" y="6914"/>
                    <a:pt x="15171" y="7010"/>
                  </a:cubicBezTo>
                  <a:lnTo>
                    <a:pt x="15267" y="7138"/>
                  </a:lnTo>
                  <a:cubicBezTo>
                    <a:pt x="15363" y="7234"/>
                    <a:pt x="15427" y="7330"/>
                    <a:pt x="15523" y="7458"/>
                  </a:cubicBezTo>
                  <a:lnTo>
                    <a:pt x="15555" y="7522"/>
                  </a:lnTo>
                  <a:cubicBezTo>
                    <a:pt x="15651" y="7650"/>
                    <a:pt x="15747" y="7778"/>
                    <a:pt x="15843" y="7906"/>
                  </a:cubicBezTo>
                  <a:lnTo>
                    <a:pt x="15907" y="8002"/>
                  </a:lnTo>
                  <a:cubicBezTo>
                    <a:pt x="15971" y="8098"/>
                    <a:pt x="16035" y="8226"/>
                    <a:pt x="16131" y="8322"/>
                  </a:cubicBezTo>
                  <a:lnTo>
                    <a:pt x="16195" y="8418"/>
                  </a:lnTo>
                  <a:cubicBezTo>
                    <a:pt x="16259" y="8546"/>
                    <a:pt x="16355" y="8706"/>
                    <a:pt x="16451" y="8834"/>
                  </a:cubicBezTo>
                  <a:lnTo>
                    <a:pt x="16483" y="8898"/>
                  </a:lnTo>
                  <a:cubicBezTo>
                    <a:pt x="16579" y="9026"/>
                    <a:pt x="16643" y="9154"/>
                    <a:pt x="16707" y="9250"/>
                  </a:cubicBezTo>
                  <a:lnTo>
                    <a:pt x="16771" y="9378"/>
                  </a:lnTo>
                  <a:cubicBezTo>
                    <a:pt x="16867" y="9506"/>
                    <a:pt x="16931" y="9666"/>
                    <a:pt x="17027" y="9794"/>
                  </a:cubicBezTo>
                  <a:cubicBezTo>
                    <a:pt x="17124" y="9954"/>
                    <a:pt x="17220" y="10146"/>
                    <a:pt x="17348" y="10371"/>
                  </a:cubicBezTo>
                  <a:lnTo>
                    <a:pt x="17380" y="10435"/>
                  </a:lnTo>
                  <a:cubicBezTo>
                    <a:pt x="17476" y="10595"/>
                    <a:pt x="17572" y="10787"/>
                    <a:pt x="17668" y="10979"/>
                  </a:cubicBezTo>
                  <a:lnTo>
                    <a:pt x="17732" y="11107"/>
                  </a:lnTo>
                  <a:cubicBezTo>
                    <a:pt x="17764" y="11139"/>
                    <a:pt x="17796" y="11203"/>
                    <a:pt x="17796" y="11235"/>
                  </a:cubicBezTo>
                  <a:lnTo>
                    <a:pt x="17892" y="11427"/>
                  </a:lnTo>
                  <a:cubicBezTo>
                    <a:pt x="17924" y="11459"/>
                    <a:pt x="17956" y="11523"/>
                    <a:pt x="17988" y="11587"/>
                  </a:cubicBezTo>
                  <a:cubicBezTo>
                    <a:pt x="17988" y="11619"/>
                    <a:pt x="18020" y="11683"/>
                    <a:pt x="18052" y="11747"/>
                  </a:cubicBezTo>
                  <a:cubicBezTo>
                    <a:pt x="18084" y="11811"/>
                    <a:pt x="18116" y="11843"/>
                    <a:pt x="18116" y="11907"/>
                  </a:cubicBezTo>
                  <a:cubicBezTo>
                    <a:pt x="18148" y="11971"/>
                    <a:pt x="18180" y="12035"/>
                    <a:pt x="18212" y="12099"/>
                  </a:cubicBezTo>
                  <a:cubicBezTo>
                    <a:pt x="18244" y="12163"/>
                    <a:pt x="18276" y="12195"/>
                    <a:pt x="18276" y="12227"/>
                  </a:cubicBezTo>
                  <a:lnTo>
                    <a:pt x="18340" y="12355"/>
                  </a:lnTo>
                  <a:cubicBezTo>
                    <a:pt x="18404" y="12483"/>
                    <a:pt x="18436" y="12611"/>
                    <a:pt x="18500" y="12707"/>
                  </a:cubicBezTo>
                  <a:lnTo>
                    <a:pt x="18532" y="12835"/>
                  </a:lnTo>
                  <a:cubicBezTo>
                    <a:pt x="18596" y="12963"/>
                    <a:pt x="18660" y="13123"/>
                    <a:pt x="18724" y="13251"/>
                  </a:cubicBezTo>
                  <a:lnTo>
                    <a:pt x="18756" y="13347"/>
                  </a:lnTo>
                  <a:lnTo>
                    <a:pt x="18852" y="13635"/>
                  </a:lnTo>
                  <a:lnTo>
                    <a:pt x="18916" y="13763"/>
                  </a:lnTo>
                  <a:cubicBezTo>
                    <a:pt x="18948" y="13859"/>
                    <a:pt x="18980" y="13955"/>
                    <a:pt x="19012" y="14019"/>
                  </a:cubicBezTo>
                  <a:lnTo>
                    <a:pt x="19044" y="14179"/>
                  </a:lnTo>
                  <a:cubicBezTo>
                    <a:pt x="19076" y="14243"/>
                    <a:pt x="19108" y="14307"/>
                    <a:pt x="19108" y="14371"/>
                  </a:cubicBezTo>
                  <a:cubicBezTo>
                    <a:pt x="19140" y="14435"/>
                    <a:pt x="19172" y="14499"/>
                    <a:pt x="19172" y="14531"/>
                  </a:cubicBezTo>
                  <a:cubicBezTo>
                    <a:pt x="19204" y="14595"/>
                    <a:pt x="19204" y="14659"/>
                    <a:pt x="19236" y="14755"/>
                  </a:cubicBezTo>
                  <a:lnTo>
                    <a:pt x="19268" y="14787"/>
                  </a:lnTo>
                  <a:lnTo>
                    <a:pt x="19268" y="14851"/>
                  </a:lnTo>
                  <a:lnTo>
                    <a:pt x="19300" y="14883"/>
                  </a:lnTo>
                  <a:cubicBezTo>
                    <a:pt x="19300" y="14947"/>
                    <a:pt x="19332" y="15011"/>
                    <a:pt x="19332" y="15075"/>
                  </a:cubicBezTo>
                  <a:cubicBezTo>
                    <a:pt x="19364" y="15107"/>
                    <a:pt x="19396" y="15171"/>
                    <a:pt x="19396" y="15235"/>
                  </a:cubicBezTo>
                  <a:cubicBezTo>
                    <a:pt x="19428" y="15299"/>
                    <a:pt x="19428" y="15331"/>
                    <a:pt x="19428" y="15395"/>
                  </a:cubicBezTo>
                  <a:lnTo>
                    <a:pt x="19460" y="15459"/>
                  </a:lnTo>
                  <a:cubicBezTo>
                    <a:pt x="19460" y="15491"/>
                    <a:pt x="19460" y="15491"/>
                    <a:pt x="19492" y="15523"/>
                  </a:cubicBezTo>
                  <a:lnTo>
                    <a:pt x="19492" y="15587"/>
                  </a:lnTo>
                  <a:cubicBezTo>
                    <a:pt x="19524" y="15619"/>
                    <a:pt x="19524" y="15651"/>
                    <a:pt x="19524" y="15716"/>
                  </a:cubicBezTo>
                  <a:cubicBezTo>
                    <a:pt x="19556" y="15780"/>
                    <a:pt x="19556" y="15844"/>
                    <a:pt x="19588" y="15908"/>
                  </a:cubicBezTo>
                  <a:cubicBezTo>
                    <a:pt x="19588" y="15972"/>
                    <a:pt x="19620" y="16004"/>
                    <a:pt x="19620" y="16068"/>
                  </a:cubicBezTo>
                  <a:lnTo>
                    <a:pt x="19684" y="16260"/>
                  </a:lnTo>
                  <a:cubicBezTo>
                    <a:pt x="19684" y="16292"/>
                    <a:pt x="19684" y="16356"/>
                    <a:pt x="19716" y="16388"/>
                  </a:cubicBezTo>
                  <a:cubicBezTo>
                    <a:pt x="19716" y="16452"/>
                    <a:pt x="19748" y="16516"/>
                    <a:pt x="19748" y="16580"/>
                  </a:cubicBezTo>
                  <a:cubicBezTo>
                    <a:pt x="19748" y="16612"/>
                    <a:pt x="19780" y="16676"/>
                    <a:pt x="19780" y="16708"/>
                  </a:cubicBezTo>
                  <a:lnTo>
                    <a:pt x="19812" y="16836"/>
                  </a:lnTo>
                  <a:cubicBezTo>
                    <a:pt x="19844" y="17028"/>
                    <a:pt x="19876" y="17188"/>
                    <a:pt x="19908" y="17380"/>
                  </a:cubicBezTo>
                  <a:lnTo>
                    <a:pt x="19940" y="17412"/>
                  </a:lnTo>
                  <a:cubicBezTo>
                    <a:pt x="19940" y="17572"/>
                    <a:pt x="19972" y="17732"/>
                    <a:pt x="20004" y="17892"/>
                  </a:cubicBezTo>
                  <a:lnTo>
                    <a:pt x="20036" y="17956"/>
                  </a:lnTo>
                  <a:cubicBezTo>
                    <a:pt x="20036" y="18116"/>
                    <a:pt x="20068" y="18276"/>
                    <a:pt x="20100" y="18436"/>
                  </a:cubicBezTo>
                  <a:lnTo>
                    <a:pt x="20100" y="18564"/>
                  </a:lnTo>
                  <a:cubicBezTo>
                    <a:pt x="20132" y="18724"/>
                    <a:pt x="20132" y="18884"/>
                    <a:pt x="20164" y="19044"/>
                  </a:cubicBezTo>
                  <a:lnTo>
                    <a:pt x="20164" y="19076"/>
                  </a:lnTo>
                  <a:cubicBezTo>
                    <a:pt x="20164" y="19236"/>
                    <a:pt x="20196" y="19364"/>
                    <a:pt x="20196" y="19524"/>
                  </a:cubicBezTo>
                  <a:lnTo>
                    <a:pt x="20196" y="19620"/>
                  </a:lnTo>
                  <a:cubicBezTo>
                    <a:pt x="20196" y="19748"/>
                    <a:pt x="20228" y="19908"/>
                    <a:pt x="20228" y="20068"/>
                  </a:cubicBezTo>
                  <a:lnTo>
                    <a:pt x="20228" y="20164"/>
                  </a:lnTo>
                  <a:lnTo>
                    <a:pt x="20228" y="20612"/>
                  </a:lnTo>
                  <a:lnTo>
                    <a:pt x="20228" y="20644"/>
                  </a:lnTo>
                  <a:lnTo>
                    <a:pt x="20228" y="20932"/>
                  </a:lnTo>
                  <a:lnTo>
                    <a:pt x="20228" y="20996"/>
                  </a:lnTo>
                  <a:lnTo>
                    <a:pt x="20228" y="21189"/>
                  </a:lnTo>
                  <a:lnTo>
                    <a:pt x="20196" y="21317"/>
                  </a:lnTo>
                  <a:lnTo>
                    <a:pt x="20196" y="21509"/>
                  </a:lnTo>
                  <a:lnTo>
                    <a:pt x="20196" y="21605"/>
                  </a:lnTo>
                  <a:lnTo>
                    <a:pt x="20196" y="21669"/>
                  </a:lnTo>
                  <a:lnTo>
                    <a:pt x="20196" y="21701"/>
                  </a:lnTo>
                  <a:lnTo>
                    <a:pt x="20164" y="21797"/>
                  </a:lnTo>
                  <a:lnTo>
                    <a:pt x="20164" y="21925"/>
                  </a:lnTo>
                  <a:cubicBezTo>
                    <a:pt x="20164" y="21957"/>
                    <a:pt x="20164" y="22021"/>
                    <a:pt x="20132" y="22085"/>
                  </a:cubicBezTo>
                  <a:lnTo>
                    <a:pt x="20132" y="22181"/>
                  </a:lnTo>
                  <a:lnTo>
                    <a:pt x="20132" y="22245"/>
                  </a:lnTo>
                  <a:lnTo>
                    <a:pt x="20132" y="22309"/>
                  </a:lnTo>
                  <a:lnTo>
                    <a:pt x="20100" y="22373"/>
                  </a:lnTo>
                  <a:lnTo>
                    <a:pt x="20100" y="22469"/>
                  </a:lnTo>
                  <a:lnTo>
                    <a:pt x="20068" y="22629"/>
                  </a:lnTo>
                  <a:lnTo>
                    <a:pt x="20068" y="22661"/>
                  </a:lnTo>
                  <a:lnTo>
                    <a:pt x="20068" y="22757"/>
                  </a:lnTo>
                  <a:lnTo>
                    <a:pt x="20068" y="22789"/>
                  </a:lnTo>
                  <a:cubicBezTo>
                    <a:pt x="20036" y="22789"/>
                    <a:pt x="20036" y="22821"/>
                    <a:pt x="20036" y="22853"/>
                  </a:cubicBezTo>
                  <a:lnTo>
                    <a:pt x="20036" y="22917"/>
                  </a:lnTo>
                  <a:cubicBezTo>
                    <a:pt x="20004" y="22949"/>
                    <a:pt x="20004" y="22981"/>
                    <a:pt x="20004" y="23013"/>
                  </a:cubicBezTo>
                  <a:cubicBezTo>
                    <a:pt x="20004" y="23045"/>
                    <a:pt x="20004" y="23109"/>
                    <a:pt x="19972" y="23141"/>
                  </a:cubicBezTo>
                  <a:lnTo>
                    <a:pt x="19972" y="23205"/>
                  </a:lnTo>
                  <a:cubicBezTo>
                    <a:pt x="19972" y="23237"/>
                    <a:pt x="19972" y="23269"/>
                    <a:pt x="19940" y="23301"/>
                  </a:cubicBezTo>
                  <a:lnTo>
                    <a:pt x="19940" y="23365"/>
                  </a:lnTo>
                  <a:lnTo>
                    <a:pt x="19908" y="23429"/>
                  </a:lnTo>
                  <a:lnTo>
                    <a:pt x="19876" y="23557"/>
                  </a:lnTo>
                  <a:lnTo>
                    <a:pt x="19876" y="23653"/>
                  </a:lnTo>
                  <a:lnTo>
                    <a:pt x="19844" y="23685"/>
                  </a:lnTo>
                  <a:cubicBezTo>
                    <a:pt x="19844" y="23717"/>
                    <a:pt x="19844" y="23781"/>
                    <a:pt x="19812" y="23845"/>
                  </a:cubicBezTo>
                  <a:lnTo>
                    <a:pt x="19812" y="23877"/>
                  </a:lnTo>
                  <a:lnTo>
                    <a:pt x="19780" y="23909"/>
                  </a:lnTo>
                  <a:lnTo>
                    <a:pt x="19780" y="23941"/>
                  </a:lnTo>
                  <a:cubicBezTo>
                    <a:pt x="19748" y="24005"/>
                    <a:pt x="19748" y="24069"/>
                    <a:pt x="19716" y="24101"/>
                  </a:cubicBezTo>
                  <a:cubicBezTo>
                    <a:pt x="19716" y="24165"/>
                    <a:pt x="19716" y="24197"/>
                    <a:pt x="19684" y="24229"/>
                  </a:cubicBezTo>
                  <a:cubicBezTo>
                    <a:pt x="19684" y="24261"/>
                    <a:pt x="19652" y="24325"/>
                    <a:pt x="19620" y="24389"/>
                  </a:cubicBezTo>
                  <a:lnTo>
                    <a:pt x="19620" y="24421"/>
                  </a:lnTo>
                  <a:lnTo>
                    <a:pt x="19620" y="24453"/>
                  </a:lnTo>
                  <a:lnTo>
                    <a:pt x="19588" y="24485"/>
                  </a:lnTo>
                  <a:lnTo>
                    <a:pt x="19492" y="24773"/>
                  </a:lnTo>
                  <a:lnTo>
                    <a:pt x="19460" y="24805"/>
                  </a:lnTo>
                  <a:cubicBezTo>
                    <a:pt x="19428" y="24869"/>
                    <a:pt x="19396" y="24965"/>
                    <a:pt x="19364" y="25061"/>
                  </a:cubicBezTo>
                  <a:lnTo>
                    <a:pt x="19332" y="25093"/>
                  </a:lnTo>
                  <a:lnTo>
                    <a:pt x="19332" y="25125"/>
                  </a:lnTo>
                  <a:lnTo>
                    <a:pt x="19300" y="25189"/>
                  </a:lnTo>
                  <a:cubicBezTo>
                    <a:pt x="19268" y="25221"/>
                    <a:pt x="19268" y="25221"/>
                    <a:pt x="19268" y="25253"/>
                  </a:cubicBezTo>
                  <a:cubicBezTo>
                    <a:pt x="19236" y="25285"/>
                    <a:pt x="19204" y="25349"/>
                    <a:pt x="19204" y="25381"/>
                  </a:cubicBezTo>
                  <a:lnTo>
                    <a:pt x="19172" y="25413"/>
                  </a:lnTo>
                  <a:lnTo>
                    <a:pt x="19172" y="25445"/>
                  </a:lnTo>
                  <a:cubicBezTo>
                    <a:pt x="19140" y="25509"/>
                    <a:pt x="19108" y="25573"/>
                    <a:pt x="19076" y="25605"/>
                  </a:cubicBezTo>
                  <a:lnTo>
                    <a:pt x="19044" y="25637"/>
                  </a:lnTo>
                  <a:lnTo>
                    <a:pt x="18948" y="25829"/>
                  </a:lnTo>
                  <a:lnTo>
                    <a:pt x="18980" y="25861"/>
                  </a:lnTo>
                  <a:lnTo>
                    <a:pt x="18916" y="25829"/>
                  </a:lnTo>
                  <a:cubicBezTo>
                    <a:pt x="18884" y="25925"/>
                    <a:pt x="18820" y="25989"/>
                    <a:pt x="18756" y="26085"/>
                  </a:cubicBezTo>
                  <a:cubicBezTo>
                    <a:pt x="18756" y="26117"/>
                    <a:pt x="18724" y="26117"/>
                    <a:pt x="18724" y="26149"/>
                  </a:cubicBezTo>
                  <a:cubicBezTo>
                    <a:pt x="18660" y="26245"/>
                    <a:pt x="18596" y="26309"/>
                    <a:pt x="18532" y="26373"/>
                  </a:cubicBezTo>
                  <a:lnTo>
                    <a:pt x="18532" y="26406"/>
                  </a:lnTo>
                  <a:cubicBezTo>
                    <a:pt x="18468" y="26470"/>
                    <a:pt x="18404" y="26534"/>
                    <a:pt x="18308" y="26630"/>
                  </a:cubicBezTo>
                  <a:cubicBezTo>
                    <a:pt x="18308" y="26662"/>
                    <a:pt x="18276" y="26662"/>
                    <a:pt x="18276" y="26694"/>
                  </a:cubicBezTo>
                  <a:cubicBezTo>
                    <a:pt x="18212" y="26758"/>
                    <a:pt x="18148" y="26822"/>
                    <a:pt x="18084" y="26886"/>
                  </a:cubicBezTo>
                  <a:lnTo>
                    <a:pt x="18052" y="26918"/>
                  </a:lnTo>
                  <a:cubicBezTo>
                    <a:pt x="17988" y="26982"/>
                    <a:pt x="17924" y="27046"/>
                    <a:pt x="17828" y="27110"/>
                  </a:cubicBezTo>
                  <a:cubicBezTo>
                    <a:pt x="17828" y="27110"/>
                    <a:pt x="17796" y="27142"/>
                    <a:pt x="17764" y="27142"/>
                  </a:cubicBezTo>
                  <a:cubicBezTo>
                    <a:pt x="17700" y="27238"/>
                    <a:pt x="17636" y="27270"/>
                    <a:pt x="17540" y="27334"/>
                  </a:cubicBezTo>
                  <a:cubicBezTo>
                    <a:pt x="17476" y="27398"/>
                    <a:pt x="17380" y="27462"/>
                    <a:pt x="17284" y="27526"/>
                  </a:cubicBezTo>
                  <a:lnTo>
                    <a:pt x="17252" y="27558"/>
                  </a:lnTo>
                  <a:cubicBezTo>
                    <a:pt x="17156" y="27622"/>
                    <a:pt x="17060" y="27654"/>
                    <a:pt x="16995" y="27718"/>
                  </a:cubicBezTo>
                  <a:lnTo>
                    <a:pt x="16387" y="28070"/>
                  </a:lnTo>
                  <a:cubicBezTo>
                    <a:pt x="16387" y="28038"/>
                    <a:pt x="16419" y="28038"/>
                    <a:pt x="16419" y="28006"/>
                  </a:cubicBezTo>
                  <a:cubicBezTo>
                    <a:pt x="16451" y="28006"/>
                    <a:pt x="16451" y="27974"/>
                    <a:pt x="16483" y="27974"/>
                  </a:cubicBezTo>
                  <a:cubicBezTo>
                    <a:pt x="16579" y="27910"/>
                    <a:pt x="16643" y="27846"/>
                    <a:pt x="16707" y="27782"/>
                  </a:cubicBezTo>
                  <a:lnTo>
                    <a:pt x="16707" y="27750"/>
                  </a:lnTo>
                  <a:cubicBezTo>
                    <a:pt x="16771" y="27686"/>
                    <a:pt x="16835" y="27622"/>
                    <a:pt x="16931" y="27558"/>
                  </a:cubicBezTo>
                  <a:cubicBezTo>
                    <a:pt x="16931" y="27526"/>
                    <a:pt x="16963" y="27494"/>
                    <a:pt x="16963" y="27494"/>
                  </a:cubicBezTo>
                  <a:cubicBezTo>
                    <a:pt x="17060" y="27398"/>
                    <a:pt x="17124" y="27334"/>
                    <a:pt x="17188" y="27270"/>
                  </a:cubicBezTo>
                  <a:lnTo>
                    <a:pt x="17188" y="27238"/>
                  </a:lnTo>
                  <a:cubicBezTo>
                    <a:pt x="17252" y="27174"/>
                    <a:pt x="17316" y="27078"/>
                    <a:pt x="17380" y="27014"/>
                  </a:cubicBezTo>
                  <a:cubicBezTo>
                    <a:pt x="17380" y="26982"/>
                    <a:pt x="17412" y="26950"/>
                    <a:pt x="17412" y="26950"/>
                  </a:cubicBezTo>
                  <a:cubicBezTo>
                    <a:pt x="17476" y="26854"/>
                    <a:pt x="17540" y="26758"/>
                    <a:pt x="17572" y="26694"/>
                  </a:cubicBezTo>
                  <a:cubicBezTo>
                    <a:pt x="17636" y="26630"/>
                    <a:pt x="17668" y="26566"/>
                    <a:pt x="17700" y="26502"/>
                  </a:cubicBezTo>
                  <a:lnTo>
                    <a:pt x="17732" y="26470"/>
                  </a:lnTo>
                  <a:lnTo>
                    <a:pt x="17828" y="26309"/>
                  </a:lnTo>
                  <a:lnTo>
                    <a:pt x="17828" y="26245"/>
                  </a:lnTo>
                  <a:lnTo>
                    <a:pt x="17860" y="26245"/>
                  </a:lnTo>
                  <a:cubicBezTo>
                    <a:pt x="17860" y="26181"/>
                    <a:pt x="17892" y="26149"/>
                    <a:pt x="17924" y="26085"/>
                  </a:cubicBezTo>
                  <a:cubicBezTo>
                    <a:pt x="17924" y="26085"/>
                    <a:pt x="17956" y="26053"/>
                    <a:pt x="17956" y="26021"/>
                  </a:cubicBezTo>
                  <a:cubicBezTo>
                    <a:pt x="17988" y="25989"/>
                    <a:pt x="17988" y="25925"/>
                    <a:pt x="18020" y="25893"/>
                  </a:cubicBezTo>
                  <a:cubicBezTo>
                    <a:pt x="18052" y="25797"/>
                    <a:pt x="18084" y="25733"/>
                    <a:pt x="18116" y="25637"/>
                  </a:cubicBezTo>
                  <a:lnTo>
                    <a:pt x="18148" y="25605"/>
                  </a:lnTo>
                  <a:cubicBezTo>
                    <a:pt x="18180" y="25541"/>
                    <a:pt x="18212" y="25445"/>
                    <a:pt x="18244" y="25317"/>
                  </a:cubicBezTo>
                  <a:cubicBezTo>
                    <a:pt x="18276" y="25317"/>
                    <a:pt x="18276" y="25285"/>
                    <a:pt x="18276" y="25253"/>
                  </a:cubicBezTo>
                  <a:lnTo>
                    <a:pt x="18308" y="25221"/>
                  </a:lnTo>
                  <a:cubicBezTo>
                    <a:pt x="18308" y="25189"/>
                    <a:pt x="18340" y="25125"/>
                    <a:pt x="18340" y="25061"/>
                  </a:cubicBezTo>
                  <a:cubicBezTo>
                    <a:pt x="18372" y="25029"/>
                    <a:pt x="18372" y="24997"/>
                    <a:pt x="18404" y="24965"/>
                  </a:cubicBezTo>
                  <a:cubicBezTo>
                    <a:pt x="18404" y="24901"/>
                    <a:pt x="18436" y="24837"/>
                    <a:pt x="18436" y="24773"/>
                  </a:cubicBezTo>
                  <a:lnTo>
                    <a:pt x="18468" y="24741"/>
                  </a:lnTo>
                  <a:lnTo>
                    <a:pt x="18468" y="24677"/>
                  </a:lnTo>
                  <a:cubicBezTo>
                    <a:pt x="18500" y="24613"/>
                    <a:pt x="18500" y="24581"/>
                    <a:pt x="18532" y="24517"/>
                  </a:cubicBezTo>
                  <a:lnTo>
                    <a:pt x="18532" y="24485"/>
                  </a:lnTo>
                  <a:cubicBezTo>
                    <a:pt x="18532" y="24453"/>
                    <a:pt x="18532" y="24421"/>
                    <a:pt x="18564" y="24389"/>
                  </a:cubicBezTo>
                  <a:lnTo>
                    <a:pt x="18596" y="24261"/>
                  </a:lnTo>
                  <a:lnTo>
                    <a:pt x="18596" y="24197"/>
                  </a:lnTo>
                  <a:cubicBezTo>
                    <a:pt x="18596" y="24165"/>
                    <a:pt x="18596" y="24165"/>
                    <a:pt x="18628" y="24133"/>
                  </a:cubicBezTo>
                  <a:lnTo>
                    <a:pt x="18628" y="24037"/>
                  </a:lnTo>
                  <a:lnTo>
                    <a:pt x="18660" y="23973"/>
                  </a:lnTo>
                  <a:lnTo>
                    <a:pt x="18692" y="23845"/>
                  </a:lnTo>
                  <a:lnTo>
                    <a:pt x="18692" y="23749"/>
                  </a:lnTo>
                  <a:lnTo>
                    <a:pt x="18724" y="23685"/>
                  </a:lnTo>
                  <a:lnTo>
                    <a:pt x="18724" y="23589"/>
                  </a:lnTo>
                  <a:cubicBezTo>
                    <a:pt x="18724" y="23557"/>
                    <a:pt x="18756" y="23525"/>
                    <a:pt x="18756" y="23493"/>
                  </a:cubicBezTo>
                  <a:lnTo>
                    <a:pt x="18756" y="23461"/>
                  </a:lnTo>
                  <a:cubicBezTo>
                    <a:pt x="18756" y="23397"/>
                    <a:pt x="18756" y="23365"/>
                    <a:pt x="18788" y="23301"/>
                  </a:cubicBezTo>
                  <a:lnTo>
                    <a:pt x="18788" y="23205"/>
                  </a:lnTo>
                  <a:lnTo>
                    <a:pt x="18788" y="23173"/>
                  </a:lnTo>
                  <a:cubicBezTo>
                    <a:pt x="18788" y="23109"/>
                    <a:pt x="18788" y="23077"/>
                    <a:pt x="18820" y="23013"/>
                  </a:cubicBezTo>
                  <a:lnTo>
                    <a:pt x="18820" y="22885"/>
                  </a:lnTo>
                  <a:cubicBezTo>
                    <a:pt x="18820" y="22853"/>
                    <a:pt x="18820" y="22789"/>
                    <a:pt x="18852" y="22725"/>
                  </a:cubicBezTo>
                  <a:lnTo>
                    <a:pt x="18852" y="22629"/>
                  </a:lnTo>
                  <a:lnTo>
                    <a:pt x="18852" y="22437"/>
                  </a:lnTo>
                  <a:cubicBezTo>
                    <a:pt x="18884" y="22405"/>
                    <a:pt x="18884" y="22373"/>
                    <a:pt x="18884" y="22341"/>
                  </a:cubicBezTo>
                  <a:lnTo>
                    <a:pt x="18884" y="22149"/>
                  </a:lnTo>
                  <a:lnTo>
                    <a:pt x="18884" y="22117"/>
                  </a:lnTo>
                  <a:lnTo>
                    <a:pt x="18884" y="22053"/>
                  </a:lnTo>
                  <a:lnTo>
                    <a:pt x="18884" y="21797"/>
                  </a:lnTo>
                  <a:lnTo>
                    <a:pt x="18884" y="21765"/>
                  </a:lnTo>
                  <a:cubicBezTo>
                    <a:pt x="18916" y="21669"/>
                    <a:pt x="18916" y="21541"/>
                    <a:pt x="18916" y="21445"/>
                  </a:cubicBezTo>
                  <a:cubicBezTo>
                    <a:pt x="18916" y="21317"/>
                    <a:pt x="18884" y="21157"/>
                    <a:pt x="18884" y="20996"/>
                  </a:cubicBezTo>
                  <a:lnTo>
                    <a:pt x="18884" y="20900"/>
                  </a:lnTo>
                  <a:lnTo>
                    <a:pt x="18884" y="20420"/>
                  </a:lnTo>
                  <a:lnTo>
                    <a:pt x="18852" y="20356"/>
                  </a:lnTo>
                  <a:cubicBezTo>
                    <a:pt x="18852" y="20196"/>
                    <a:pt x="18852" y="20036"/>
                    <a:pt x="18820" y="19908"/>
                  </a:cubicBezTo>
                  <a:lnTo>
                    <a:pt x="18820" y="19844"/>
                  </a:lnTo>
                  <a:cubicBezTo>
                    <a:pt x="18820" y="19684"/>
                    <a:pt x="18788" y="19524"/>
                    <a:pt x="18788" y="19364"/>
                  </a:cubicBezTo>
                  <a:lnTo>
                    <a:pt x="18756" y="19268"/>
                  </a:lnTo>
                  <a:cubicBezTo>
                    <a:pt x="18756" y="19076"/>
                    <a:pt x="18724" y="18916"/>
                    <a:pt x="18692" y="18788"/>
                  </a:cubicBezTo>
                  <a:lnTo>
                    <a:pt x="18692" y="18692"/>
                  </a:lnTo>
                  <a:lnTo>
                    <a:pt x="18596" y="18212"/>
                  </a:lnTo>
                  <a:lnTo>
                    <a:pt x="18596" y="18180"/>
                  </a:lnTo>
                  <a:cubicBezTo>
                    <a:pt x="18564" y="17988"/>
                    <a:pt x="18532" y="17828"/>
                    <a:pt x="18468" y="17636"/>
                  </a:cubicBezTo>
                  <a:lnTo>
                    <a:pt x="18468" y="17604"/>
                  </a:lnTo>
                  <a:lnTo>
                    <a:pt x="18468" y="17508"/>
                  </a:lnTo>
                  <a:cubicBezTo>
                    <a:pt x="18436" y="17476"/>
                    <a:pt x="18436" y="17412"/>
                    <a:pt x="18436" y="17380"/>
                  </a:cubicBezTo>
                  <a:cubicBezTo>
                    <a:pt x="18404" y="17316"/>
                    <a:pt x="18404" y="17252"/>
                    <a:pt x="18372" y="17188"/>
                  </a:cubicBezTo>
                  <a:cubicBezTo>
                    <a:pt x="18372" y="17156"/>
                    <a:pt x="18372" y="17092"/>
                    <a:pt x="18340" y="17060"/>
                  </a:cubicBezTo>
                  <a:cubicBezTo>
                    <a:pt x="18340" y="16996"/>
                    <a:pt x="18308" y="16932"/>
                    <a:pt x="18308" y="16868"/>
                  </a:cubicBezTo>
                  <a:cubicBezTo>
                    <a:pt x="18276" y="16804"/>
                    <a:pt x="18276" y="16772"/>
                    <a:pt x="18244" y="16708"/>
                  </a:cubicBezTo>
                  <a:cubicBezTo>
                    <a:pt x="18244" y="16644"/>
                    <a:pt x="18212" y="16580"/>
                    <a:pt x="18212" y="16516"/>
                  </a:cubicBezTo>
                  <a:lnTo>
                    <a:pt x="18212" y="16484"/>
                  </a:lnTo>
                  <a:cubicBezTo>
                    <a:pt x="18180" y="16452"/>
                    <a:pt x="18180" y="16420"/>
                    <a:pt x="18180" y="16388"/>
                  </a:cubicBezTo>
                  <a:cubicBezTo>
                    <a:pt x="18148" y="16324"/>
                    <a:pt x="18148" y="16292"/>
                    <a:pt x="18116" y="16228"/>
                  </a:cubicBezTo>
                  <a:lnTo>
                    <a:pt x="18116" y="16196"/>
                  </a:lnTo>
                  <a:lnTo>
                    <a:pt x="18052" y="16036"/>
                  </a:lnTo>
                  <a:cubicBezTo>
                    <a:pt x="18052" y="15972"/>
                    <a:pt x="18020" y="15940"/>
                    <a:pt x="18020" y="15876"/>
                  </a:cubicBezTo>
                  <a:lnTo>
                    <a:pt x="18020" y="15844"/>
                  </a:lnTo>
                  <a:cubicBezTo>
                    <a:pt x="17988" y="15780"/>
                    <a:pt x="17988" y="15748"/>
                    <a:pt x="17956" y="15683"/>
                  </a:cubicBezTo>
                  <a:cubicBezTo>
                    <a:pt x="17956" y="15651"/>
                    <a:pt x="17924" y="15619"/>
                    <a:pt x="17924" y="15555"/>
                  </a:cubicBezTo>
                  <a:lnTo>
                    <a:pt x="17924" y="15523"/>
                  </a:lnTo>
                  <a:lnTo>
                    <a:pt x="17828" y="15331"/>
                  </a:lnTo>
                  <a:cubicBezTo>
                    <a:pt x="17828" y="15267"/>
                    <a:pt x="17796" y="15235"/>
                    <a:pt x="17796" y="15171"/>
                  </a:cubicBezTo>
                  <a:cubicBezTo>
                    <a:pt x="17764" y="15107"/>
                    <a:pt x="17732" y="15043"/>
                    <a:pt x="17732" y="14979"/>
                  </a:cubicBezTo>
                  <a:cubicBezTo>
                    <a:pt x="17700" y="14915"/>
                    <a:pt x="17700" y="14851"/>
                    <a:pt x="17668" y="14819"/>
                  </a:cubicBezTo>
                  <a:cubicBezTo>
                    <a:pt x="17636" y="14723"/>
                    <a:pt x="17604" y="14659"/>
                    <a:pt x="17572" y="14563"/>
                  </a:cubicBezTo>
                  <a:lnTo>
                    <a:pt x="17508" y="14435"/>
                  </a:lnTo>
                  <a:cubicBezTo>
                    <a:pt x="17476" y="14339"/>
                    <a:pt x="17444" y="14243"/>
                    <a:pt x="17412" y="14147"/>
                  </a:cubicBezTo>
                  <a:lnTo>
                    <a:pt x="17380" y="14051"/>
                  </a:lnTo>
                  <a:cubicBezTo>
                    <a:pt x="17316" y="13891"/>
                    <a:pt x="17252" y="13731"/>
                    <a:pt x="17188" y="13603"/>
                  </a:cubicBezTo>
                  <a:lnTo>
                    <a:pt x="17156" y="13507"/>
                  </a:lnTo>
                  <a:cubicBezTo>
                    <a:pt x="17092" y="13379"/>
                    <a:pt x="17060" y="13251"/>
                    <a:pt x="16995" y="13155"/>
                  </a:cubicBezTo>
                  <a:lnTo>
                    <a:pt x="16931" y="13027"/>
                  </a:lnTo>
                  <a:cubicBezTo>
                    <a:pt x="16931" y="12963"/>
                    <a:pt x="16899" y="12931"/>
                    <a:pt x="16899" y="12899"/>
                  </a:cubicBezTo>
                  <a:lnTo>
                    <a:pt x="16867" y="12867"/>
                  </a:lnTo>
                  <a:cubicBezTo>
                    <a:pt x="16835" y="12803"/>
                    <a:pt x="16803" y="12739"/>
                    <a:pt x="16803" y="12675"/>
                  </a:cubicBezTo>
                  <a:cubicBezTo>
                    <a:pt x="16771" y="12643"/>
                    <a:pt x="16739" y="12579"/>
                    <a:pt x="16707" y="12547"/>
                  </a:cubicBezTo>
                  <a:cubicBezTo>
                    <a:pt x="16675" y="12483"/>
                    <a:pt x="16643" y="12419"/>
                    <a:pt x="16643" y="12355"/>
                  </a:cubicBezTo>
                  <a:cubicBezTo>
                    <a:pt x="16611" y="12291"/>
                    <a:pt x="16579" y="12259"/>
                    <a:pt x="16547" y="12195"/>
                  </a:cubicBezTo>
                  <a:cubicBezTo>
                    <a:pt x="16515" y="12131"/>
                    <a:pt x="16483" y="12067"/>
                    <a:pt x="16451" y="12003"/>
                  </a:cubicBezTo>
                  <a:cubicBezTo>
                    <a:pt x="16451" y="11971"/>
                    <a:pt x="16419" y="11907"/>
                    <a:pt x="16387" y="11875"/>
                  </a:cubicBezTo>
                  <a:lnTo>
                    <a:pt x="16323" y="11747"/>
                  </a:lnTo>
                  <a:cubicBezTo>
                    <a:pt x="16227" y="11555"/>
                    <a:pt x="16131" y="11363"/>
                    <a:pt x="16035" y="11203"/>
                  </a:cubicBezTo>
                  <a:lnTo>
                    <a:pt x="16003" y="11139"/>
                  </a:lnTo>
                  <a:cubicBezTo>
                    <a:pt x="15875" y="10915"/>
                    <a:pt x="15779" y="10755"/>
                    <a:pt x="15683" y="10563"/>
                  </a:cubicBezTo>
                  <a:cubicBezTo>
                    <a:pt x="15587" y="10435"/>
                    <a:pt x="15523" y="10274"/>
                    <a:pt x="15427" y="10146"/>
                  </a:cubicBezTo>
                  <a:lnTo>
                    <a:pt x="15363" y="10018"/>
                  </a:lnTo>
                  <a:cubicBezTo>
                    <a:pt x="15299" y="9922"/>
                    <a:pt x="15235" y="9794"/>
                    <a:pt x="15139" y="9698"/>
                  </a:cubicBezTo>
                  <a:lnTo>
                    <a:pt x="15107" y="9602"/>
                  </a:lnTo>
                  <a:cubicBezTo>
                    <a:pt x="15011" y="9474"/>
                    <a:pt x="14915" y="9346"/>
                    <a:pt x="14851" y="9186"/>
                  </a:cubicBezTo>
                  <a:lnTo>
                    <a:pt x="14787" y="9090"/>
                  </a:lnTo>
                  <a:cubicBezTo>
                    <a:pt x="14691" y="8994"/>
                    <a:pt x="14627" y="8898"/>
                    <a:pt x="14563" y="8770"/>
                  </a:cubicBezTo>
                  <a:lnTo>
                    <a:pt x="14499" y="8674"/>
                  </a:lnTo>
                  <a:cubicBezTo>
                    <a:pt x="14403" y="8546"/>
                    <a:pt x="14307" y="8418"/>
                    <a:pt x="14211" y="8290"/>
                  </a:cubicBezTo>
                  <a:lnTo>
                    <a:pt x="14179" y="8226"/>
                  </a:lnTo>
                  <a:cubicBezTo>
                    <a:pt x="14083" y="8098"/>
                    <a:pt x="13987" y="8002"/>
                    <a:pt x="13923" y="7906"/>
                  </a:cubicBezTo>
                  <a:lnTo>
                    <a:pt x="13827" y="7778"/>
                  </a:lnTo>
                  <a:cubicBezTo>
                    <a:pt x="13763" y="7682"/>
                    <a:pt x="13667" y="7554"/>
                    <a:pt x="13571" y="7458"/>
                  </a:cubicBezTo>
                  <a:lnTo>
                    <a:pt x="13539" y="7426"/>
                  </a:lnTo>
                  <a:cubicBezTo>
                    <a:pt x="13443" y="7298"/>
                    <a:pt x="13347" y="7170"/>
                    <a:pt x="13251" y="7042"/>
                  </a:cubicBezTo>
                  <a:lnTo>
                    <a:pt x="13187" y="6946"/>
                  </a:lnTo>
                  <a:cubicBezTo>
                    <a:pt x="13059" y="6786"/>
                    <a:pt x="12931" y="6658"/>
                    <a:pt x="12803" y="6498"/>
                  </a:cubicBezTo>
                  <a:lnTo>
                    <a:pt x="12739" y="6434"/>
                  </a:lnTo>
                  <a:cubicBezTo>
                    <a:pt x="12611" y="6274"/>
                    <a:pt x="12451" y="6114"/>
                    <a:pt x="12323" y="5986"/>
                  </a:cubicBezTo>
                  <a:lnTo>
                    <a:pt x="12291" y="5954"/>
                  </a:lnTo>
                  <a:cubicBezTo>
                    <a:pt x="12227" y="5858"/>
                    <a:pt x="12131" y="5762"/>
                    <a:pt x="12035" y="5634"/>
                  </a:cubicBezTo>
                  <a:cubicBezTo>
                    <a:pt x="12003" y="5602"/>
                    <a:pt x="11971" y="5602"/>
                    <a:pt x="11939" y="5570"/>
                  </a:cubicBezTo>
                  <a:cubicBezTo>
                    <a:pt x="11843" y="5474"/>
                    <a:pt x="11746" y="5378"/>
                    <a:pt x="11650" y="5282"/>
                  </a:cubicBezTo>
                  <a:lnTo>
                    <a:pt x="11618" y="5218"/>
                  </a:lnTo>
                  <a:cubicBezTo>
                    <a:pt x="11522" y="5154"/>
                    <a:pt x="11426" y="5058"/>
                    <a:pt x="11330" y="4961"/>
                  </a:cubicBezTo>
                  <a:lnTo>
                    <a:pt x="11266" y="4897"/>
                  </a:lnTo>
                  <a:lnTo>
                    <a:pt x="11042" y="4673"/>
                  </a:lnTo>
                  <a:lnTo>
                    <a:pt x="10946" y="4577"/>
                  </a:lnTo>
                  <a:cubicBezTo>
                    <a:pt x="10882" y="4545"/>
                    <a:pt x="10818" y="4481"/>
                    <a:pt x="10786" y="4449"/>
                  </a:cubicBezTo>
                  <a:cubicBezTo>
                    <a:pt x="10722" y="4417"/>
                    <a:pt x="10690" y="4385"/>
                    <a:pt x="10658" y="4353"/>
                  </a:cubicBezTo>
                  <a:lnTo>
                    <a:pt x="10498" y="4193"/>
                  </a:lnTo>
                  <a:cubicBezTo>
                    <a:pt x="10466" y="4161"/>
                    <a:pt x="10402" y="4129"/>
                    <a:pt x="10370" y="4097"/>
                  </a:cubicBezTo>
                  <a:cubicBezTo>
                    <a:pt x="10338" y="4065"/>
                    <a:pt x="10274" y="4033"/>
                    <a:pt x="10242" y="4001"/>
                  </a:cubicBezTo>
                  <a:cubicBezTo>
                    <a:pt x="10210" y="3937"/>
                    <a:pt x="10146" y="3905"/>
                    <a:pt x="10114" y="3873"/>
                  </a:cubicBezTo>
                  <a:cubicBezTo>
                    <a:pt x="10050" y="3841"/>
                    <a:pt x="10018" y="3809"/>
                    <a:pt x="9986" y="3777"/>
                  </a:cubicBezTo>
                  <a:cubicBezTo>
                    <a:pt x="9922" y="3745"/>
                    <a:pt x="9890" y="3713"/>
                    <a:pt x="9826" y="3681"/>
                  </a:cubicBezTo>
                  <a:lnTo>
                    <a:pt x="9730" y="3585"/>
                  </a:lnTo>
                  <a:cubicBezTo>
                    <a:pt x="9666" y="3553"/>
                    <a:pt x="9634" y="3489"/>
                    <a:pt x="9570" y="3457"/>
                  </a:cubicBezTo>
                  <a:cubicBezTo>
                    <a:pt x="9538" y="3425"/>
                    <a:pt x="9506" y="3393"/>
                    <a:pt x="9442" y="3393"/>
                  </a:cubicBezTo>
                  <a:cubicBezTo>
                    <a:pt x="9410" y="3329"/>
                    <a:pt x="9346" y="3297"/>
                    <a:pt x="9314" y="3265"/>
                  </a:cubicBezTo>
                  <a:lnTo>
                    <a:pt x="9282" y="3233"/>
                  </a:lnTo>
                  <a:cubicBezTo>
                    <a:pt x="9250" y="3233"/>
                    <a:pt x="9218" y="3201"/>
                    <a:pt x="9186" y="3201"/>
                  </a:cubicBezTo>
                  <a:cubicBezTo>
                    <a:pt x="9154" y="3137"/>
                    <a:pt x="9090" y="3105"/>
                    <a:pt x="9026" y="3073"/>
                  </a:cubicBezTo>
                  <a:lnTo>
                    <a:pt x="8994" y="3041"/>
                  </a:lnTo>
                  <a:cubicBezTo>
                    <a:pt x="8994" y="3041"/>
                    <a:pt x="8962" y="3009"/>
                    <a:pt x="8930" y="3009"/>
                  </a:cubicBezTo>
                  <a:cubicBezTo>
                    <a:pt x="8866" y="2945"/>
                    <a:pt x="8802" y="2913"/>
                    <a:pt x="8738" y="2849"/>
                  </a:cubicBezTo>
                  <a:lnTo>
                    <a:pt x="8674" y="2817"/>
                  </a:lnTo>
                  <a:cubicBezTo>
                    <a:pt x="8610" y="2785"/>
                    <a:pt x="8514" y="2721"/>
                    <a:pt x="8418" y="2657"/>
                  </a:cubicBezTo>
                  <a:lnTo>
                    <a:pt x="8354" y="2625"/>
                  </a:lnTo>
                  <a:cubicBezTo>
                    <a:pt x="8290" y="2593"/>
                    <a:pt x="8226" y="2529"/>
                    <a:pt x="8162" y="2497"/>
                  </a:cubicBezTo>
                  <a:lnTo>
                    <a:pt x="8066" y="2433"/>
                  </a:lnTo>
                  <a:cubicBezTo>
                    <a:pt x="8002" y="2401"/>
                    <a:pt x="7938" y="2369"/>
                    <a:pt x="7874" y="2337"/>
                  </a:cubicBezTo>
                  <a:lnTo>
                    <a:pt x="7522" y="2145"/>
                  </a:lnTo>
                  <a:cubicBezTo>
                    <a:pt x="7490" y="2113"/>
                    <a:pt x="7426" y="2081"/>
                    <a:pt x="7362" y="2049"/>
                  </a:cubicBezTo>
                  <a:lnTo>
                    <a:pt x="7298" y="2017"/>
                  </a:lnTo>
                  <a:cubicBezTo>
                    <a:pt x="7202" y="1985"/>
                    <a:pt x="7138" y="1921"/>
                    <a:pt x="7042" y="1889"/>
                  </a:cubicBezTo>
                  <a:lnTo>
                    <a:pt x="6978" y="1857"/>
                  </a:lnTo>
                  <a:cubicBezTo>
                    <a:pt x="6914" y="1825"/>
                    <a:pt x="6850" y="1793"/>
                    <a:pt x="6786" y="1761"/>
                  </a:cubicBezTo>
                  <a:lnTo>
                    <a:pt x="6690" y="1729"/>
                  </a:lnTo>
                  <a:cubicBezTo>
                    <a:pt x="6658" y="1697"/>
                    <a:pt x="6594" y="1665"/>
                    <a:pt x="6530" y="1633"/>
                  </a:cubicBezTo>
                  <a:cubicBezTo>
                    <a:pt x="6498" y="1633"/>
                    <a:pt x="6465" y="1633"/>
                    <a:pt x="6433" y="1601"/>
                  </a:cubicBezTo>
                  <a:lnTo>
                    <a:pt x="6273" y="1537"/>
                  </a:lnTo>
                  <a:lnTo>
                    <a:pt x="6177" y="1505"/>
                  </a:lnTo>
                  <a:lnTo>
                    <a:pt x="5985" y="1409"/>
                  </a:lnTo>
                  <a:lnTo>
                    <a:pt x="5953" y="1409"/>
                  </a:lnTo>
                  <a:cubicBezTo>
                    <a:pt x="5857" y="1377"/>
                    <a:pt x="5793" y="1345"/>
                    <a:pt x="5697" y="1313"/>
                  </a:cubicBezTo>
                  <a:lnTo>
                    <a:pt x="5633" y="1281"/>
                  </a:lnTo>
                  <a:lnTo>
                    <a:pt x="5441" y="1217"/>
                  </a:lnTo>
                  <a:lnTo>
                    <a:pt x="5377" y="1217"/>
                  </a:lnTo>
                  <a:lnTo>
                    <a:pt x="5217" y="1153"/>
                  </a:lnTo>
                  <a:cubicBezTo>
                    <a:pt x="5185" y="1153"/>
                    <a:pt x="5153" y="1121"/>
                    <a:pt x="5121" y="1121"/>
                  </a:cubicBezTo>
                  <a:cubicBezTo>
                    <a:pt x="5057" y="1121"/>
                    <a:pt x="4993" y="1089"/>
                    <a:pt x="4929" y="1089"/>
                  </a:cubicBezTo>
                  <a:cubicBezTo>
                    <a:pt x="4929" y="1089"/>
                    <a:pt x="4897" y="1057"/>
                    <a:pt x="4865" y="1057"/>
                  </a:cubicBezTo>
                  <a:cubicBezTo>
                    <a:pt x="4801" y="1057"/>
                    <a:pt x="4769" y="1025"/>
                    <a:pt x="4705" y="1025"/>
                  </a:cubicBezTo>
                  <a:lnTo>
                    <a:pt x="4673" y="1025"/>
                  </a:lnTo>
                  <a:cubicBezTo>
                    <a:pt x="4673" y="1025"/>
                    <a:pt x="4641" y="993"/>
                    <a:pt x="4609" y="993"/>
                  </a:cubicBezTo>
                  <a:lnTo>
                    <a:pt x="4449" y="961"/>
                  </a:lnTo>
                  <a:lnTo>
                    <a:pt x="4385" y="961"/>
                  </a:lnTo>
                  <a:lnTo>
                    <a:pt x="4193" y="929"/>
                  </a:lnTo>
                  <a:lnTo>
                    <a:pt x="4129" y="897"/>
                  </a:lnTo>
                  <a:cubicBezTo>
                    <a:pt x="4033" y="897"/>
                    <a:pt x="3969" y="897"/>
                    <a:pt x="3873" y="865"/>
                  </a:cubicBezTo>
                  <a:lnTo>
                    <a:pt x="3745" y="865"/>
                  </a:lnTo>
                  <a:cubicBezTo>
                    <a:pt x="3713" y="865"/>
                    <a:pt x="3649" y="833"/>
                    <a:pt x="3617" y="833"/>
                  </a:cubicBezTo>
                  <a:lnTo>
                    <a:pt x="3393" y="833"/>
                  </a:lnTo>
                  <a:cubicBezTo>
                    <a:pt x="3297" y="801"/>
                    <a:pt x="3233" y="801"/>
                    <a:pt x="3169" y="801"/>
                  </a:cubicBezTo>
                  <a:lnTo>
                    <a:pt x="2881" y="801"/>
                  </a:lnTo>
                  <a:cubicBezTo>
                    <a:pt x="2881" y="801"/>
                    <a:pt x="2849" y="801"/>
                    <a:pt x="2817" y="833"/>
                  </a:cubicBezTo>
                  <a:lnTo>
                    <a:pt x="2337" y="833"/>
                  </a:lnTo>
                  <a:cubicBezTo>
                    <a:pt x="2305" y="865"/>
                    <a:pt x="2273" y="865"/>
                    <a:pt x="2241" y="865"/>
                  </a:cubicBezTo>
                  <a:lnTo>
                    <a:pt x="2017" y="865"/>
                  </a:lnTo>
                  <a:lnTo>
                    <a:pt x="1985" y="897"/>
                  </a:lnTo>
                  <a:lnTo>
                    <a:pt x="1953" y="897"/>
                  </a:lnTo>
                  <a:cubicBezTo>
                    <a:pt x="1857" y="897"/>
                    <a:pt x="1761" y="929"/>
                    <a:pt x="1665" y="929"/>
                  </a:cubicBezTo>
                  <a:cubicBezTo>
                    <a:pt x="1633" y="929"/>
                    <a:pt x="1569" y="961"/>
                    <a:pt x="1505" y="961"/>
                  </a:cubicBezTo>
                  <a:lnTo>
                    <a:pt x="1473" y="993"/>
                  </a:lnTo>
                  <a:cubicBezTo>
                    <a:pt x="1409" y="993"/>
                    <a:pt x="1345" y="1025"/>
                    <a:pt x="1249" y="1025"/>
                  </a:cubicBezTo>
                  <a:lnTo>
                    <a:pt x="1217" y="1057"/>
                  </a:lnTo>
                  <a:cubicBezTo>
                    <a:pt x="1152" y="1057"/>
                    <a:pt x="1120" y="1089"/>
                    <a:pt x="1056" y="1089"/>
                  </a:cubicBezTo>
                  <a:cubicBezTo>
                    <a:pt x="1024" y="1089"/>
                    <a:pt x="1024" y="1089"/>
                    <a:pt x="992" y="1121"/>
                  </a:cubicBezTo>
                  <a:cubicBezTo>
                    <a:pt x="928" y="1121"/>
                    <a:pt x="896" y="1153"/>
                    <a:pt x="864" y="1153"/>
                  </a:cubicBezTo>
                  <a:cubicBezTo>
                    <a:pt x="843" y="1174"/>
                    <a:pt x="807" y="1181"/>
                    <a:pt x="776" y="1193"/>
                  </a:cubicBezTo>
                  <a:lnTo>
                    <a:pt x="776" y="1193"/>
                  </a:lnTo>
                  <a:lnTo>
                    <a:pt x="1441" y="801"/>
                  </a:lnTo>
                  <a:lnTo>
                    <a:pt x="1633" y="705"/>
                  </a:lnTo>
                  <a:lnTo>
                    <a:pt x="1665" y="673"/>
                  </a:lnTo>
                  <a:lnTo>
                    <a:pt x="1697" y="673"/>
                  </a:lnTo>
                  <a:cubicBezTo>
                    <a:pt x="1761" y="641"/>
                    <a:pt x="1793" y="609"/>
                    <a:pt x="1857" y="577"/>
                  </a:cubicBezTo>
                  <a:lnTo>
                    <a:pt x="1889" y="577"/>
                  </a:lnTo>
                  <a:lnTo>
                    <a:pt x="1921" y="545"/>
                  </a:lnTo>
                  <a:cubicBezTo>
                    <a:pt x="1985" y="545"/>
                    <a:pt x="2017" y="513"/>
                    <a:pt x="2049" y="513"/>
                  </a:cubicBezTo>
                  <a:cubicBezTo>
                    <a:pt x="2081" y="481"/>
                    <a:pt x="2113" y="481"/>
                    <a:pt x="2145" y="481"/>
                  </a:cubicBezTo>
                  <a:lnTo>
                    <a:pt x="2145" y="449"/>
                  </a:lnTo>
                  <a:cubicBezTo>
                    <a:pt x="2209" y="449"/>
                    <a:pt x="2241" y="417"/>
                    <a:pt x="2273" y="417"/>
                  </a:cubicBezTo>
                  <a:lnTo>
                    <a:pt x="2305" y="417"/>
                  </a:lnTo>
                  <a:cubicBezTo>
                    <a:pt x="2337" y="385"/>
                    <a:pt x="2337" y="385"/>
                    <a:pt x="2369" y="385"/>
                  </a:cubicBezTo>
                  <a:lnTo>
                    <a:pt x="2433" y="385"/>
                  </a:lnTo>
                  <a:cubicBezTo>
                    <a:pt x="2433" y="353"/>
                    <a:pt x="2465" y="353"/>
                    <a:pt x="2465" y="353"/>
                  </a:cubicBezTo>
                  <a:cubicBezTo>
                    <a:pt x="2529" y="353"/>
                    <a:pt x="2561" y="321"/>
                    <a:pt x="2625" y="321"/>
                  </a:cubicBezTo>
                  <a:lnTo>
                    <a:pt x="2657" y="289"/>
                  </a:lnTo>
                  <a:lnTo>
                    <a:pt x="2689" y="289"/>
                  </a:lnTo>
                  <a:cubicBezTo>
                    <a:pt x="2753" y="257"/>
                    <a:pt x="2817" y="257"/>
                    <a:pt x="2881" y="225"/>
                  </a:cubicBezTo>
                  <a:lnTo>
                    <a:pt x="2913" y="225"/>
                  </a:lnTo>
                  <a:cubicBezTo>
                    <a:pt x="2977" y="225"/>
                    <a:pt x="3041" y="193"/>
                    <a:pt x="3105" y="193"/>
                  </a:cubicBezTo>
                  <a:cubicBezTo>
                    <a:pt x="3169" y="161"/>
                    <a:pt x="3265" y="161"/>
                    <a:pt x="3361" y="161"/>
                  </a:cubicBezTo>
                  <a:cubicBezTo>
                    <a:pt x="3393" y="129"/>
                    <a:pt x="3393" y="129"/>
                    <a:pt x="3425" y="129"/>
                  </a:cubicBezTo>
                  <a:lnTo>
                    <a:pt x="3649" y="97"/>
                  </a:lnTo>
                  <a:lnTo>
                    <a:pt x="4001" y="97"/>
                  </a:lnTo>
                  <a:cubicBezTo>
                    <a:pt x="4097" y="97"/>
                    <a:pt x="4161" y="65"/>
                    <a:pt x="4225" y="65"/>
                  </a:cubicBezTo>
                  <a:close/>
                  <a:moveTo>
                    <a:pt x="3937" y="1"/>
                  </a:moveTo>
                  <a:cubicBezTo>
                    <a:pt x="3873" y="1"/>
                    <a:pt x="3809" y="1"/>
                    <a:pt x="3745" y="33"/>
                  </a:cubicBezTo>
                  <a:lnTo>
                    <a:pt x="3649" y="33"/>
                  </a:lnTo>
                  <a:cubicBezTo>
                    <a:pt x="3585" y="33"/>
                    <a:pt x="3521" y="33"/>
                    <a:pt x="3457" y="65"/>
                  </a:cubicBezTo>
                  <a:lnTo>
                    <a:pt x="3361" y="65"/>
                  </a:lnTo>
                  <a:cubicBezTo>
                    <a:pt x="3265" y="65"/>
                    <a:pt x="3169" y="97"/>
                    <a:pt x="3073" y="129"/>
                  </a:cubicBezTo>
                  <a:cubicBezTo>
                    <a:pt x="3009" y="129"/>
                    <a:pt x="2977" y="129"/>
                    <a:pt x="2913" y="161"/>
                  </a:cubicBezTo>
                  <a:lnTo>
                    <a:pt x="2881" y="161"/>
                  </a:lnTo>
                  <a:cubicBezTo>
                    <a:pt x="2817" y="161"/>
                    <a:pt x="2753" y="193"/>
                    <a:pt x="2689" y="225"/>
                  </a:cubicBezTo>
                  <a:lnTo>
                    <a:pt x="2625" y="225"/>
                  </a:lnTo>
                  <a:cubicBezTo>
                    <a:pt x="2561" y="257"/>
                    <a:pt x="2529" y="257"/>
                    <a:pt x="2465" y="289"/>
                  </a:cubicBezTo>
                  <a:lnTo>
                    <a:pt x="2401" y="289"/>
                  </a:lnTo>
                  <a:lnTo>
                    <a:pt x="2369" y="321"/>
                  </a:lnTo>
                  <a:lnTo>
                    <a:pt x="2305" y="321"/>
                  </a:lnTo>
                  <a:lnTo>
                    <a:pt x="2273" y="353"/>
                  </a:lnTo>
                  <a:cubicBezTo>
                    <a:pt x="2241" y="353"/>
                    <a:pt x="2177" y="385"/>
                    <a:pt x="2145" y="385"/>
                  </a:cubicBezTo>
                  <a:lnTo>
                    <a:pt x="2113" y="385"/>
                  </a:lnTo>
                  <a:cubicBezTo>
                    <a:pt x="2113" y="417"/>
                    <a:pt x="2081" y="417"/>
                    <a:pt x="2049" y="417"/>
                  </a:cubicBezTo>
                  <a:cubicBezTo>
                    <a:pt x="2017" y="449"/>
                    <a:pt x="1953" y="449"/>
                    <a:pt x="1921" y="481"/>
                  </a:cubicBezTo>
                  <a:lnTo>
                    <a:pt x="1889" y="481"/>
                  </a:lnTo>
                  <a:cubicBezTo>
                    <a:pt x="1889" y="513"/>
                    <a:pt x="1857" y="513"/>
                    <a:pt x="1825" y="513"/>
                  </a:cubicBezTo>
                  <a:cubicBezTo>
                    <a:pt x="1793" y="545"/>
                    <a:pt x="1729" y="577"/>
                    <a:pt x="1697" y="577"/>
                  </a:cubicBezTo>
                  <a:lnTo>
                    <a:pt x="1665" y="609"/>
                  </a:lnTo>
                  <a:lnTo>
                    <a:pt x="1633" y="609"/>
                  </a:lnTo>
                  <a:cubicBezTo>
                    <a:pt x="1537" y="641"/>
                    <a:pt x="1473" y="705"/>
                    <a:pt x="1409" y="737"/>
                  </a:cubicBezTo>
                  <a:lnTo>
                    <a:pt x="0" y="1537"/>
                  </a:lnTo>
                  <a:lnTo>
                    <a:pt x="0" y="1601"/>
                  </a:lnTo>
                  <a:lnTo>
                    <a:pt x="64" y="1601"/>
                  </a:lnTo>
                  <a:lnTo>
                    <a:pt x="256" y="1505"/>
                  </a:lnTo>
                  <a:cubicBezTo>
                    <a:pt x="256" y="1473"/>
                    <a:pt x="288" y="1473"/>
                    <a:pt x="288" y="1473"/>
                  </a:cubicBezTo>
                  <a:lnTo>
                    <a:pt x="320" y="1473"/>
                  </a:lnTo>
                  <a:cubicBezTo>
                    <a:pt x="352" y="1441"/>
                    <a:pt x="416" y="1409"/>
                    <a:pt x="448" y="1377"/>
                  </a:cubicBezTo>
                  <a:lnTo>
                    <a:pt x="512" y="1377"/>
                  </a:lnTo>
                  <a:lnTo>
                    <a:pt x="544" y="1345"/>
                  </a:lnTo>
                  <a:cubicBezTo>
                    <a:pt x="608" y="1345"/>
                    <a:pt x="640" y="1313"/>
                    <a:pt x="672" y="1313"/>
                  </a:cubicBezTo>
                  <a:cubicBezTo>
                    <a:pt x="704" y="1281"/>
                    <a:pt x="736" y="1281"/>
                    <a:pt x="736" y="1281"/>
                  </a:cubicBezTo>
                  <a:lnTo>
                    <a:pt x="768" y="1249"/>
                  </a:lnTo>
                  <a:cubicBezTo>
                    <a:pt x="800" y="1249"/>
                    <a:pt x="864" y="1217"/>
                    <a:pt x="896" y="1217"/>
                  </a:cubicBezTo>
                  <a:cubicBezTo>
                    <a:pt x="928" y="1217"/>
                    <a:pt x="992" y="1185"/>
                    <a:pt x="1024" y="1185"/>
                  </a:cubicBezTo>
                  <a:lnTo>
                    <a:pt x="1056" y="1153"/>
                  </a:lnTo>
                  <a:lnTo>
                    <a:pt x="1088" y="1153"/>
                  </a:lnTo>
                  <a:cubicBezTo>
                    <a:pt x="1152" y="1121"/>
                    <a:pt x="1185" y="1121"/>
                    <a:pt x="1249" y="1121"/>
                  </a:cubicBezTo>
                  <a:lnTo>
                    <a:pt x="1249" y="1089"/>
                  </a:lnTo>
                  <a:lnTo>
                    <a:pt x="1281" y="1089"/>
                  </a:lnTo>
                  <a:cubicBezTo>
                    <a:pt x="1377" y="1057"/>
                    <a:pt x="1441" y="1057"/>
                    <a:pt x="1505" y="1025"/>
                  </a:cubicBezTo>
                  <a:lnTo>
                    <a:pt x="1537" y="1025"/>
                  </a:lnTo>
                  <a:cubicBezTo>
                    <a:pt x="1601" y="1025"/>
                    <a:pt x="1633" y="993"/>
                    <a:pt x="1697" y="993"/>
                  </a:cubicBezTo>
                  <a:cubicBezTo>
                    <a:pt x="1793" y="961"/>
                    <a:pt x="1889" y="961"/>
                    <a:pt x="1985" y="929"/>
                  </a:cubicBezTo>
                  <a:lnTo>
                    <a:pt x="2049" y="929"/>
                  </a:lnTo>
                  <a:cubicBezTo>
                    <a:pt x="2113" y="929"/>
                    <a:pt x="2209" y="929"/>
                    <a:pt x="2273" y="897"/>
                  </a:cubicBezTo>
                  <a:lnTo>
                    <a:pt x="3489" y="897"/>
                  </a:lnTo>
                  <a:lnTo>
                    <a:pt x="3553" y="929"/>
                  </a:lnTo>
                  <a:lnTo>
                    <a:pt x="3809" y="929"/>
                  </a:lnTo>
                  <a:cubicBezTo>
                    <a:pt x="3841" y="961"/>
                    <a:pt x="3841" y="961"/>
                    <a:pt x="3873" y="961"/>
                  </a:cubicBezTo>
                  <a:cubicBezTo>
                    <a:pt x="3969" y="961"/>
                    <a:pt x="4033" y="961"/>
                    <a:pt x="4129" y="993"/>
                  </a:cubicBezTo>
                  <a:lnTo>
                    <a:pt x="4193" y="993"/>
                  </a:lnTo>
                  <a:lnTo>
                    <a:pt x="4385" y="1025"/>
                  </a:lnTo>
                  <a:lnTo>
                    <a:pt x="4417" y="1025"/>
                  </a:lnTo>
                  <a:lnTo>
                    <a:pt x="4449" y="1057"/>
                  </a:lnTo>
                  <a:lnTo>
                    <a:pt x="4609" y="1089"/>
                  </a:lnTo>
                  <a:lnTo>
                    <a:pt x="4673" y="1089"/>
                  </a:lnTo>
                  <a:lnTo>
                    <a:pt x="4705" y="1121"/>
                  </a:lnTo>
                  <a:cubicBezTo>
                    <a:pt x="4769" y="1121"/>
                    <a:pt x="4801" y="1121"/>
                    <a:pt x="4865" y="1153"/>
                  </a:cubicBezTo>
                  <a:lnTo>
                    <a:pt x="4961" y="1153"/>
                  </a:lnTo>
                  <a:cubicBezTo>
                    <a:pt x="5025" y="1185"/>
                    <a:pt x="5057" y="1185"/>
                    <a:pt x="5121" y="1217"/>
                  </a:cubicBezTo>
                  <a:cubicBezTo>
                    <a:pt x="5153" y="1217"/>
                    <a:pt x="5185" y="1217"/>
                    <a:pt x="5217" y="1249"/>
                  </a:cubicBezTo>
                  <a:lnTo>
                    <a:pt x="5377" y="1281"/>
                  </a:lnTo>
                  <a:cubicBezTo>
                    <a:pt x="5409" y="1313"/>
                    <a:pt x="5441" y="1313"/>
                    <a:pt x="5441" y="1313"/>
                  </a:cubicBezTo>
                  <a:lnTo>
                    <a:pt x="5633" y="1377"/>
                  </a:lnTo>
                  <a:lnTo>
                    <a:pt x="5697" y="1409"/>
                  </a:lnTo>
                  <a:cubicBezTo>
                    <a:pt x="5793" y="1409"/>
                    <a:pt x="5857" y="1441"/>
                    <a:pt x="5953" y="1473"/>
                  </a:cubicBezTo>
                  <a:lnTo>
                    <a:pt x="5985" y="1505"/>
                  </a:lnTo>
                  <a:cubicBezTo>
                    <a:pt x="6049" y="1537"/>
                    <a:pt x="6113" y="1569"/>
                    <a:pt x="6177" y="1569"/>
                  </a:cubicBezTo>
                  <a:lnTo>
                    <a:pt x="6273" y="1633"/>
                  </a:lnTo>
                  <a:cubicBezTo>
                    <a:pt x="6337" y="1633"/>
                    <a:pt x="6369" y="1665"/>
                    <a:pt x="6433" y="1697"/>
                  </a:cubicBezTo>
                  <a:cubicBezTo>
                    <a:pt x="6465" y="1697"/>
                    <a:pt x="6498" y="1729"/>
                    <a:pt x="6530" y="1729"/>
                  </a:cubicBezTo>
                  <a:cubicBezTo>
                    <a:pt x="6594" y="1761"/>
                    <a:pt x="6658" y="1793"/>
                    <a:pt x="6690" y="1793"/>
                  </a:cubicBezTo>
                  <a:lnTo>
                    <a:pt x="6786" y="1857"/>
                  </a:lnTo>
                  <a:cubicBezTo>
                    <a:pt x="6850" y="1889"/>
                    <a:pt x="6914" y="1921"/>
                    <a:pt x="6978" y="1953"/>
                  </a:cubicBezTo>
                  <a:lnTo>
                    <a:pt x="7042" y="1953"/>
                  </a:lnTo>
                  <a:cubicBezTo>
                    <a:pt x="7106" y="2017"/>
                    <a:pt x="7202" y="2049"/>
                    <a:pt x="7298" y="2081"/>
                  </a:cubicBezTo>
                  <a:lnTo>
                    <a:pt x="7362" y="2145"/>
                  </a:lnTo>
                  <a:cubicBezTo>
                    <a:pt x="7426" y="2145"/>
                    <a:pt x="7458" y="2177"/>
                    <a:pt x="7522" y="2209"/>
                  </a:cubicBezTo>
                  <a:cubicBezTo>
                    <a:pt x="7618" y="2273"/>
                    <a:pt x="7746" y="2337"/>
                    <a:pt x="7842" y="2401"/>
                  </a:cubicBezTo>
                  <a:cubicBezTo>
                    <a:pt x="7906" y="2433"/>
                    <a:pt x="8002" y="2465"/>
                    <a:pt x="8066" y="2529"/>
                  </a:cubicBezTo>
                  <a:lnTo>
                    <a:pt x="8162" y="2593"/>
                  </a:lnTo>
                  <a:cubicBezTo>
                    <a:pt x="8226" y="2625"/>
                    <a:pt x="8290" y="2657"/>
                    <a:pt x="8322" y="2689"/>
                  </a:cubicBezTo>
                  <a:lnTo>
                    <a:pt x="8418" y="2753"/>
                  </a:lnTo>
                  <a:cubicBezTo>
                    <a:pt x="8482" y="2785"/>
                    <a:pt x="8578" y="2849"/>
                    <a:pt x="8674" y="2913"/>
                  </a:cubicBezTo>
                  <a:lnTo>
                    <a:pt x="8706" y="2945"/>
                  </a:lnTo>
                  <a:cubicBezTo>
                    <a:pt x="8770" y="2977"/>
                    <a:pt x="8834" y="3041"/>
                    <a:pt x="8930" y="3073"/>
                  </a:cubicBezTo>
                  <a:cubicBezTo>
                    <a:pt x="8930" y="3105"/>
                    <a:pt x="8962" y="3105"/>
                    <a:pt x="8994" y="3137"/>
                  </a:cubicBezTo>
                  <a:lnTo>
                    <a:pt x="9026" y="3137"/>
                  </a:lnTo>
                  <a:cubicBezTo>
                    <a:pt x="9058" y="3201"/>
                    <a:pt x="9122" y="3233"/>
                    <a:pt x="9186" y="3265"/>
                  </a:cubicBezTo>
                  <a:lnTo>
                    <a:pt x="9250" y="3329"/>
                  </a:lnTo>
                  <a:lnTo>
                    <a:pt x="9282" y="3329"/>
                  </a:lnTo>
                  <a:cubicBezTo>
                    <a:pt x="9346" y="3361"/>
                    <a:pt x="9378" y="3425"/>
                    <a:pt x="9442" y="3457"/>
                  </a:cubicBezTo>
                  <a:cubicBezTo>
                    <a:pt x="9474" y="3489"/>
                    <a:pt x="9506" y="3521"/>
                    <a:pt x="9538" y="3553"/>
                  </a:cubicBezTo>
                  <a:lnTo>
                    <a:pt x="9698" y="3649"/>
                  </a:lnTo>
                  <a:cubicBezTo>
                    <a:pt x="9730" y="3681"/>
                    <a:pt x="9762" y="3713"/>
                    <a:pt x="9826" y="3745"/>
                  </a:cubicBezTo>
                  <a:cubicBezTo>
                    <a:pt x="9858" y="3777"/>
                    <a:pt x="9890" y="3809"/>
                    <a:pt x="9954" y="3841"/>
                  </a:cubicBezTo>
                  <a:cubicBezTo>
                    <a:pt x="9986" y="3873"/>
                    <a:pt x="10050" y="3905"/>
                    <a:pt x="10082" y="3937"/>
                  </a:cubicBezTo>
                  <a:lnTo>
                    <a:pt x="10210" y="4065"/>
                  </a:lnTo>
                  <a:cubicBezTo>
                    <a:pt x="10242" y="4097"/>
                    <a:pt x="10306" y="4129"/>
                    <a:pt x="10338" y="4161"/>
                  </a:cubicBezTo>
                  <a:cubicBezTo>
                    <a:pt x="10402" y="4193"/>
                    <a:pt x="10434" y="4257"/>
                    <a:pt x="10466" y="4289"/>
                  </a:cubicBezTo>
                  <a:cubicBezTo>
                    <a:pt x="10530" y="4321"/>
                    <a:pt x="10562" y="4353"/>
                    <a:pt x="10626" y="4417"/>
                  </a:cubicBezTo>
                  <a:cubicBezTo>
                    <a:pt x="10658" y="4449"/>
                    <a:pt x="10690" y="4481"/>
                    <a:pt x="10754" y="4513"/>
                  </a:cubicBezTo>
                  <a:lnTo>
                    <a:pt x="10914" y="4673"/>
                  </a:lnTo>
                  <a:lnTo>
                    <a:pt x="11010" y="4769"/>
                  </a:lnTo>
                  <a:lnTo>
                    <a:pt x="11234" y="4961"/>
                  </a:lnTo>
                  <a:lnTo>
                    <a:pt x="11298" y="5026"/>
                  </a:lnTo>
                  <a:lnTo>
                    <a:pt x="11586" y="5314"/>
                  </a:lnTo>
                  <a:lnTo>
                    <a:pt x="11618" y="5346"/>
                  </a:lnTo>
                  <a:cubicBezTo>
                    <a:pt x="11714" y="5442"/>
                    <a:pt x="11811" y="5538"/>
                    <a:pt x="11907" y="5634"/>
                  </a:cubicBezTo>
                  <a:cubicBezTo>
                    <a:pt x="11939" y="5666"/>
                    <a:pt x="11971" y="5666"/>
                    <a:pt x="11971" y="5698"/>
                  </a:cubicBezTo>
                  <a:cubicBezTo>
                    <a:pt x="12067" y="5826"/>
                    <a:pt x="12163" y="5922"/>
                    <a:pt x="12259" y="6018"/>
                  </a:cubicBezTo>
                  <a:lnTo>
                    <a:pt x="12291" y="6050"/>
                  </a:lnTo>
                  <a:cubicBezTo>
                    <a:pt x="12419" y="6210"/>
                    <a:pt x="12547" y="6338"/>
                    <a:pt x="12707" y="6498"/>
                  </a:cubicBezTo>
                  <a:lnTo>
                    <a:pt x="12771" y="6562"/>
                  </a:lnTo>
                  <a:cubicBezTo>
                    <a:pt x="12899" y="6722"/>
                    <a:pt x="12995" y="6850"/>
                    <a:pt x="13155" y="7010"/>
                  </a:cubicBezTo>
                  <a:lnTo>
                    <a:pt x="13219" y="7106"/>
                  </a:lnTo>
                  <a:cubicBezTo>
                    <a:pt x="13315" y="7234"/>
                    <a:pt x="13411" y="7330"/>
                    <a:pt x="13507" y="7458"/>
                  </a:cubicBezTo>
                  <a:lnTo>
                    <a:pt x="13539" y="7490"/>
                  </a:lnTo>
                  <a:cubicBezTo>
                    <a:pt x="13603" y="7618"/>
                    <a:pt x="13699" y="7714"/>
                    <a:pt x="13795" y="7842"/>
                  </a:cubicBezTo>
                  <a:lnTo>
                    <a:pt x="13859" y="7938"/>
                  </a:lnTo>
                  <a:cubicBezTo>
                    <a:pt x="13955" y="8066"/>
                    <a:pt x="14051" y="8162"/>
                    <a:pt x="14115" y="8258"/>
                  </a:cubicBezTo>
                  <a:lnTo>
                    <a:pt x="14147" y="8322"/>
                  </a:lnTo>
                  <a:cubicBezTo>
                    <a:pt x="14243" y="8450"/>
                    <a:pt x="14339" y="8578"/>
                    <a:pt x="14435" y="8706"/>
                  </a:cubicBezTo>
                  <a:lnTo>
                    <a:pt x="14499" y="8834"/>
                  </a:lnTo>
                  <a:cubicBezTo>
                    <a:pt x="14595" y="8930"/>
                    <a:pt x="14659" y="9026"/>
                    <a:pt x="14723" y="9154"/>
                  </a:cubicBezTo>
                  <a:lnTo>
                    <a:pt x="14787" y="9250"/>
                  </a:lnTo>
                  <a:cubicBezTo>
                    <a:pt x="14883" y="9378"/>
                    <a:pt x="14947" y="9506"/>
                    <a:pt x="15043" y="9634"/>
                  </a:cubicBezTo>
                  <a:lnTo>
                    <a:pt x="15107" y="9730"/>
                  </a:lnTo>
                  <a:cubicBezTo>
                    <a:pt x="15171" y="9826"/>
                    <a:pt x="15235" y="9954"/>
                    <a:pt x="15299" y="10082"/>
                  </a:cubicBezTo>
                  <a:lnTo>
                    <a:pt x="15363" y="10178"/>
                  </a:lnTo>
                  <a:cubicBezTo>
                    <a:pt x="15459" y="10338"/>
                    <a:pt x="15555" y="10467"/>
                    <a:pt x="15619" y="10595"/>
                  </a:cubicBezTo>
                  <a:cubicBezTo>
                    <a:pt x="15715" y="10787"/>
                    <a:pt x="15843" y="10979"/>
                    <a:pt x="15939" y="11171"/>
                  </a:cubicBezTo>
                  <a:lnTo>
                    <a:pt x="15971" y="11235"/>
                  </a:lnTo>
                  <a:cubicBezTo>
                    <a:pt x="16067" y="11427"/>
                    <a:pt x="16163" y="11587"/>
                    <a:pt x="16259" y="11779"/>
                  </a:cubicBezTo>
                  <a:lnTo>
                    <a:pt x="16323" y="11907"/>
                  </a:lnTo>
                  <a:cubicBezTo>
                    <a:pt x="16355" y="11939"/>
                    <a:pt x="16387" y="12003"/>
                    <a:pt x="16419" y="12067"/>
                  </a:cubicBezTo>
                  <a:cubicBezTo>
                    <a:pt x="16451" y="12099"/>
                    <a:pt x="16483" y="12163"/>
                    <a:pt x="16515" y="12227"/>
                  </a:cubicBezTo>
                  <a:cubicBezTo>
                    <a:pt x="16515" y="12291"/>
                    <a:pt x="16547" y="12355"/>
                    <a:pt x="16579" y="12387"/>
                  </a:cubicBezTo>
                  <a:lnTo>
                    <a:pt x="16675" y="12579"/>
                  </a:lnTo>
                  <a:cubicBezTo>
                    <a:pt x="16675" y="12611"/>
                    <a:pt x="16707" y="12675"/>
                    <a:pt x="16739" y="12707"/>
                  </a:cubicBezTo>
                  <a:cubicBezTo>
                    <a:pt x="16771" y="12771"/>
                    <a:pt x="16771" y="12835"/>
                    <a:pt x="16803" y="12899"/>
                  </a:cubicBezTo>
                  <a:lnTo>
                    <a:pt x="16835" y="12931"/>
                  </a:lnTo>
                  <a:cubicBezTo>
                    <a:pt x="16835" y="12963"/>
                    <a:pt x="16867" y="13027"/>
                    <a:pt x="16867" y="13059"/>
                  </a:cubicBezTo>
                  <a:lnTo>
                    <a:pt x="16931" y="13187"/>
                  </a:lnTo>
                  <a:cubicBezTo>
                    <a:pt x="16995" y="13315"/>
                    <a:pt x="17027" y="13411"/>
                    <a:pt x="17092" y="13539"/>
                  </a:cubicBezTo>
                  <a:lnTo>
                    <a:pt x="17124" y="13635"/>
                  </a:lnTo>
                  <a:cubicBezTo>
                    <a:pt x="17188" y="13795"/>
                    <a:pt x="17252" y="13923"/>
                    <a:pt x="17316" y="14083"/>
                  </a:cubicBezTo>
                  <a:lnTo>
                    <a:pt x="17348" y="14179"/>
                  </a:lnTo>
                  <a:cubicBezTo>
                    <a:pt x="17380" y="14275"/>
                    <a:pt x="17412" y="14371"/>
                    <a:pt x="17444" y="14467"/>
                  </a:cubicBezTo>
                  <a:lnTo>
                    <a:pt x="17508" y="14595"/>
                  </a:lnTo>
                  <a:cubicBezTo>
                    <a:pt x="17540" y="14691"/>
                    <a:pt x="17572" y="14755"/>
                    <a:pt x="17604" y="14851"/>
                  </a:cubicBezTo>
                  <a:cubicBezTo>
                    <a:pt x="17604" y="14915"/>
                    <a:pt x="17636" y="14947"/>
                    <a:pt x="17668" y="15011"/>
                  </a:cubicBezTo>
                  <a:cubicBezTo>
                    <a:pt x="17668" y="15075"/>
                    <a:pt x="17700" y="15139"/>
                    <a:pt x="17732" y="15203"/>
                  </a:cubicBezTo>
                  <a:cubicBezTo>
                    <a:pt x="17732" y="15267"/>
                    <a:pt x="17764" y="15299"/>
                    <a:pt x="17764" y="15363"/>
                  </a:cubicBezTo>
                  <a:lnTo>
                    <a:pt x="17860" y="15555"/>
                  </a:lnTo>
                  <a:lnTo>
                    <a:pt x="17860" y="15619"/>
                  </a:lnTo>
                  <a:cubicBezTo>
                    <a:pt x="17860" y="15651"/>
                    <a:pt x="17892" y="15683"/>
                    <a:pt x="17892" y="15716"/>
                  </a:cubicBezTo>
                  <a:cubicBezTo>
                    <a:pt x="17924" y="15780"/>
                    <a:pt x="17924" y="15812"/>
                    <a:pt x="17956" y="15876"/>
                  </a:cubicBezTo>
                  <a:lnTo>
                    <a:pt x="17956" y="15908"/>
                  </a:lnTo>
                  <a:lnTo>
                    <a:pt x="17988" y="16068"/>
                  </a:lnTo>
                  <a:cubicBezTo>
                    <a:pt x="18020" y="16132"/>
                    <a:pt x="18020" y="16164"/>
                    <a:pt x="18052" y="16228"/>
                  </a:cubicBezTo>
                  <a:lnTo>
                    <a:pt x="18052" y="16260"/>
                  </a:lnTo>
                  <a:cubicBezTo>
                    <a:pt x="18084" y="16324"/>
                    <a:pt x="18084" y="16356"/>
                    <a:pt x="18116" y="16420"/>
                  </a:cubicBezTo>
                  <a:cubicBezTo>
                    <a:pt x="18116" y="16452"/>
                    <a:pt x="18116" y="16484"/>
                    <a:pt x="18148" y="16516"/>
                  </a:cubicBezTo>
                  <a:lnTo>
                    <a:pt x="18148" y="16580"/>
                  </a:lnTo>
                  <a:cubicBezTo>
                    <a:pt x="18148" y="16612"/>
                    <a:pt x="18180" y="16676"/>
                    <a:pt x="18180" y="16740"/>
                  </a:cubicBezTo>
                  <a:cubicBezTo>
                    <a:pt x="18212" y="16804"/>
                    <a:pt x="18212" y="16868"/>
                    <a:pt x="18244" y="16900"/>
                  </a:cubicBezTo>
                  <a:cubicBezTo>
                    <a:pt x="18244" y="16964"/>
                    <a:pt x="18276" y="17028"/>
                    <a:pt x="18276" y="17092"/>
                  </a:cubicBezTo>
                  <a:cubicBezTo>
                    <a:pt x="18276" y="17124"/>
                    <a:pt x="18308" y="17188"/>
                    <a:pt x="18308" y="17220"/>
                  </a:cubicBezTo>
                  <a:cubicBezTo>
                    <a:pt x="18340" y="17284"/>
                    <a:pt x="18340" y="17348"/>
                    <a:pt x="18340" y="17412"/>
                  </a:cubicBezTo>
                  <a:cubicBezTo>
                    <a:pt x="18372" y="17444"/>
                    <a:pt x="18372" y="17508"/>
                    <a:pt x="18372" y="17540"/>
                  </a:cubicBezTo>
                  <a:cubicBezTo>
                    <a:pt x="18404" y="17572"/>
                    <a:pt x="18404" y="17604"/>
                    <a:pt x="18404" y="17636"/>
                  </a:cubicBezTo>
                  <a:lnTo>
                    <a:pt x="18404" y="17668"/>
                  </a:lnTo>
                  <a:cubicBezTo>
                    <a:pt x="18468" y="17860"/>
                    <a:pt x="18500" y="18020"/>
                    <a:pt x="18532" y="18180"/>
                  </a:cubicBezTo>
                  <a:lnTo>
                    <a:pt x="18532" y="18244"/>
                  </a:lnTo>
                  <a:lnTo>
                    <a:pt x="18628" y="18724"/>
                  </a:lnTo>
                  <a:lnTo>
                    <a:pt x="18628" y="18788"/>
                  </a:lnTo>
                  <a:cubicBezTo>
                    <a:pt x="18660" y="18948"/>
                    <a:pt x="18660" y="19108"/>
                    <a:pt x="18692" y="19268"/>
                  </a:cubicBezTo>
                  <a:lnTo>
                    <a:pt x="18692" y="19396"/>
                  </a:lnTo>
                  <a:cubicBezTo>
                    <a:pt x="18724" y="19556"/>
                    <a:pt x="18756" y="19716"/>
                    <a:pt x="18756" y="19876"/>
                  </a:cubicBezTo>
                  <a:lnTo>
                    <a:pt x="18756" y="19908"/>
                  </a:lnTo>
                  <a:cubicBezTo>
                    <a:pt x="18788" y="20068"/>
                    <a:pt x="18788" y="20196"/>
                    <a:pt x="18788" y="20356"/>
                  </a:cubicBezTo>
                  <a:lnTo>
                    <a:pt x="18788" y="20452"/>
                  </a:lnTo>
                  <a:cubicBezTo>
                    <a:pt x="18820" y="20580"/>
                    <a:pt x="18820" y="20740"/>
                    <a:pt x="18820" y="20900"/>
                  </a:cubicBezTo>
                  <a:lnTo>
                    <a:pt x="18820" y="20996"/>
                  </a:lnTo>
                  <a:lnTo>
                    <a:pt x="18820" y="21445"/>
                  </a:lnTo>
                  <a:lnTo>
                    <a:pt x="18820" y="21765"/>
                  </a:lnTo>
                  <a:lnTo>
                    <a:pt x="18820" y="21829"/>
                  </a:lnTo>
                  <a:lnTo>
                    <a:pt x="18820" y="22053"/>
                  </a:lnTo>
                  <a:lnTo>
                    <a:pt x="18820" y="22117"/>
                  </a:lnTo>
                  <a:lnTo>
                    <a:pt x="18820" y="22149"/>
                  </a:lnTo>
                  <a:lnTo>
                    <a:pt x="18820" y="22341"/>
                  </a:lnTo>
                  <a:cubicBezTo>
                    <a:pt x="18788" y="22373"/>
                    <a:pt x="18788" y="22405"/>
                    <a:pt x="18788" y="22437"/>
                  </a:cubicBezTo>
                  <a:lnTo>
                    <a:pt x="18788" y="22629"/>
                  </a:lnTo>
                  <a:lnTo>
                    <a:pt x="18788" y="22725"/>
                  </a:lnTo>
                  <a:cubicBezTo>
                    <a:pt x="18756" y="22789"/>
                    <a:pt x="18756" y="22853"/>
                    <a:pt x="18756" y="22917"/>
                  </a:cubicBezTo>
                  <a:lnTo>
                    <a:pt x="18756" y="23013"/>
                  </a:lnTo>
                  <a:cubicBezTo>
                    <a:pt x="18724" y="23077"/>
                    <a:pt x="18724" y="23141"/>
                    <a:pt x="18724" y="23173"/>
                  </a:cubicBezTo>
                  <a:lnTo>
                    <a:pt x="18724" y="23205"/>
                  </a:lnTo>
                  <a:lnTo>
                    <a:pt x="18692" y="23301"/>
                  </a:lnTo>
                  <a:lnTo>
                    <a:pt x="18692" y="23461"/>
                  </a:lnTo>
                  <a:lnTo>
                    <a:pt x="18692" y="23493"/>
                  </a:lnTo>
                  <a:lnTo>
                    <a:pt x="18660" y="23557"/>
                  </a:lnTo>
                  <a:lnTo>
                    <a:pt x="18660" y="23685"/>
                  </a:lnTo>
                  <a:lnTo>
                    <a:pt x="18628" y="23749"/>
                  </a:lnTo>
                  <a:lnTo>
                    <a:pt x="18628" y="23845"/>
                  </a:lnTo>
                  <a:lnTo>
                    <a:pt x="18596" y="23941"/>
                  </a:lnTo>
                  <a:lnTo>
                    <a:pt x="18564" y="24005"/>
                  </a:lnTo>
                  <a:lnTo>
                    <a:pt x="18564" y="24101"/>
                  </a:lnTo>
                  <a:cubicBezTo>
                    <a:pt x="18532" y="24133"/>
                    <a:pt x="18532" y="24165"/>
                    <a:pt x="18532" y="24197"/>
                  </a:cubicBezTo>
                  <a:lnTo>
                    <a:pt x="18532" y="24229"/>
                  </a:lnTo>
                  <a:lnTo>
                    <a:pt x="18500" y="24389"/>
                  </a:lnTo>
                  <a:cubicBezTo>
                    <a:pt x="18468" y="24421"/>
                    <a:pt x="18468" y="24453"/>
                    <a:pt x="18468" y="24485"/>
                  </a:cubicBezTo>
                  <a:cubicBezTo>
                    <a:pt x="18436" y="24549"/>
                    <a:pt x="18436" y="24613"/>
                    <a:pt x="18404" y="24645"/>
                  </a:cubicBezTo>
                  <a:lnTo>
                    <a:pt x="18404" y="24741"/>
                  </a:lnTo>
                  <a:lnTo>
                    <a:pt x="18372" y="24741"/>
                  </a:lnTo>
                  <a:cubicBezTo>
                    <a:pt x="18372" y="24805"/>
                    <a:pt x="18340" y="24869"/>
                    <a:pt x="18340" y="24933"/>
                  </a:cubicBezTo>
                  <a:cubicBezTo>
                    <a:pt x="18308" y="24965"/>
                    <a:pt x="18308" y="24997"/>
                    <a:pt x="18276" y="25029"/>
                  </a:cubicBezTo>
                  <a:cubicBezTo>
                    <a:pt x="18276" y="25093"/>
                    <a:pt x="18244" y="25157"/>
                    <a:pt x="18244" y="25221"/>
                  </a:cubicBezTo>
                  <a:lnTo>
                    <a:pt x="18212" y="25221"/>
                  </a:lnTo>
                  <a:cubicBezTo>
                    <a:pt x="18212" y="25253"/>
                    <a:pt x="18212" y="25285"/>
                    <a:pt x="18180" y="25317"/>
                  </a:cubicBezTo>
                  <a:cubicBezTo>
                    <a:pt x="18148" y="25413"/>
                    <a:pt x="18116" y="25509"/>
                    <a:pt x="18084" y="25605"/>
                  </a:cubicBezTo>
                  <a:cubicBezTo>
                    <a:pt x="18020" y="25701"/>
                    <a:pt x="17988" y="25765"/>
                    <a:pt x="17956" y="25861"/>
                  </a:cubicBezTo>
                  <a:cubicBezTo>
                    <a:pt x="17924" y="25893"/>
                    <a:pt x="17924" y="25957"/>
                    <a:pt x="17892" y="25989"/>
                  </a:cubicBezTo>
                  <a:lnTo>
                    <a:pt x="17860" y="26053"/>
                  </a:lnTo>
                  <a:cubicBezTo>
                    <a:pt x="17828" y="26117"/>
                    <a:pt x="17828" y="26149"/>
                    <a:pt x="17796" y="26181"/>
                  </a:cubicBezTo>
                  <a:lnTo>
                    <a:pt x="17764" y="26213"/>
                  </a:lnTo>
                  <a:lnTo>
                    <a:pt x="17764" y="26277"/>
                  </a:lnTo>
                  <a:lnTo>
                    <a:pt x="17668" y="26438"/>
                  </a:lnTo>
                  <a:lnTo>
                    <a:pt x="17636" y="26470"/>
                  </a:lnTo>
                  <a:cubicBezTo>
                    <a:pt x="17604" y="26534"/>
                    <a:pt x="17572" y="26598"/>
                    <a:pt x="17540" y="26662"/>
                  </a:cubicBezTo>
                  <a:cubicBezTo>
                    <a:pt x="17476" y="26726"/>
                    <a:pt x="17412" y="26822"/>
                    <a:pt x="17348" y="26918"/>
                  </a:cubicBezTo>
                  <a:lnTo>
                    <a:pt x="17316" y="26950"/>
                  </a:lnTo>
                  <a:cubicBezTo>
                    <a:pt x="17252" y="27046"/>
                    <a:pt x="17188" y="27110"/>
                    <a:pt x="17124" y="27174"/>
                  </a:cubicBezTo>
                  <a:lnTo>
                    <a:pt x="17124" y="27206"/>
                  </a:lnTo>
                  <a:cubicBezTo>
                    <a:pt x="17060" y="27270"/>
                    <a:pt x="16995" y="27366"/>
                    <a:pt x="16931" y="27430"/>
                  </a:cubicBezTo>
                  <a:cubicBezTo>
                    <a:pt x="16899" y="27462"/>
                    <a:pt x="16899" y="27494"/>
                    <a:pt x="16867" y="27494"/>
                  </a:cubicBezTo>
                  <a:cubicBezTo>
                    <a:pt x="16803" y="27590"/>
                    <a:pt x="16739" y="27654"/>
                    <a:pt x="16675" y="27718"/>
                  </a:cubicBezTo>
                  <a:lnTo>
                    <a:pt x="16643" y="27718"/>
                  </a:lnTo>
                  <a:cubicBezTo>
                    <a:pt x="16579" y="27782"/>
                    <a:pt x="16515" y="27846"/>
                    <a:pt x="16451" y="27910"/>
                  </a:cubicBezTo>
                  <a:cubicBezTo>
                    <a:pt x="16419" y="27942"/>
                    <a:pt x="16387" y="27942"/>
                    <a:pt x="16387" y="27974"/>
                  </a:cubicBezTo>
                  <a:cubicBezTo>
                    <a:pt x="16291" y="28038"/>
                    <a:pt x="16227" y="28102"/>
                    <a:pt x="16163" y="28134"/>
                  </a:cubicBezTo>
                  <a:lnTo>
                    <a:pt x="16163" y="28166"/>
                  </a:lnTo>
                  <a:lnTo>
                    <a:pt x="16131" y="28166"/>
                  </a:lnTo>
                  <a:cubicBezTo>
                    <a:pt x="16067" y="28198"/>
                    <a:pt x="16003" y="28262"/>
                    <a:pt x="15907" y="28326"/>
                  </a:cubicBezTo>
                  <a:cubicBezTo>
                    <a:pt x="15875" y="28326"/>
                    <a:pt x="15875" y="28358"/>
                    <a:pt x="15843" y="28358"/>
                  </a:cubicBezTo>
                  <a:cubicBezTo>
                    <a:pt x="15779" y="28422"/>
                    <a:pt x="15715" y="28454"/>
                    <a:pt x="15651" y="28486"/>
                  </a:cubicBezTo>
                  <a:lnTo>
                    <a:pt x="15587" y="28518"/>
                  </a:lnTo>
                  <a:cubicBezTo>
                    <a:pt x="15555" y="28550"/>
                    <a:pt x="15555" y="28550"/>
                    <a:pt x="15587" y="28582"/>
                  </a:cubicBezTo>
                  <a:lnTo>
                    <a:pt x="15619" y="28582"/>
                  </a:lnTo>
                  <a:lnTo>
                    <a:pt x="15683" y="28550"/>
                  </a:lnTo>
                  <a:lnTo>
                    <a:pt x="17027" y="27782"/>
                  </a:lnTo>
                  <a:cubicBezTo>
                    <a:pt x="17124" y="27718"/>
                    <a:pt x="17188" y="27686"/>
                    <a:pt x="17284" y="27622"/>
                  </a:cubicBezTo>
                  <a:cubicBezTo>
                    <a:pt x="17316" y="27590"/>
                    <a:pt x="17348" y="27590"/>
                    <a:pt x="17348" y="27558"/>
                  </a:cubicBezTo>
                  <a:cubicBezTo>
                    <a:pt x="17444" y="27494"/>
                    <a:pt x="17540" y="27462"/>
                    <a:pt x="17604" y="27398"/>
                  </a:cubicBezTo>
                  <a:cubicBezTo>
                    <a:pt x="17668" y="27334"/>
                    <a:pt x="17764" y="27270"/>
                    <a:pt x="17828" y="27206"/>
                  </a:cubicBezTo>
                  <a:cubicBezTo>
                    <a:pt x="17860" y="27174"/>
                    <a:pt x="17860" y="27174"/>
                    <a:pt x="17892" y="27142"/>
                  </a:cubicBezTo>
                  <a:cubicBezTo>
                    <a:pt x="17988" y="27078"/>
                    <a:pt x="18052" y="27014"/>
                    <a:pt x="18116" y="26950"/>
                  </a:cubicBezTo>
                  <a:cubicBezTo>
                    <a:pt x="18180" y="26886"/>
                    <a:pt x="18276" y="26822"/>
                    <a:pt x="18340" y="26726"/>
                  </a:cubicBezTo>
                  <a:cubicBezTo>
                    <a:pt x="18340" y="26726"/>
                    <a:pt x="18372" y="26694"/>
                    <a:pt x="18372" y="26662"/>
                  </a:cubicBezTo>
                  <a:cubicBezTo>
                    <a:pt x="18468" y="26598"/>
                    <a:pt x="18532" y="26502"/>
                    <a:pt x="18596" y="26438"/>
                  </a:cubicBezTo>
                  <a:lnTo>
                    <a:pt x="18596" y="26406"/>
                  </a:lnTo>
                  <a:cubicBezTo>
                    <a:pt x="18660" y="26341"/>
                    <a:pt x="18724" y="26277"/>
                    <a:pt x="18788" y="26181"/>
                  </a:cubicBezTo>
                  <a:cubicBezTo>
                    <a:pt x="18788" y="26181"/>
                    <a:pt x="18820" y="26149"/>
                    <a:pt x="18820" y="26117"/>
                  </a:cubicBezTo>
                  <a:cubicBezTo>
                    <a:pt x="18884" y="26053"/>
                    <a:pt x="18948" y="25957"/>
                    <a:pt x="19012" y="25861"/>
                  </a:cubicBezTo>
                  <a:lnTo>
                    <a:pt x="19108" y="25669"/>
                  </a:lnTo>
                  <a:lnTo>
                    <a:pt x="19140" y="25637"/>
                  </a:lnTo>
                  <a:lnTo>
                    <a:pt x="19236" y="25477"/>
                  </a:lnTo>
                  <a:lnTo>
                    <a:pt x="19236" y="25445"/>
                  </a:lnTo>
                  <a:lnTo>
                    <a:pt x="19268" y="25413"/>
                  </a:lnTo>
                  <a:cubicBezTo>
                    <a:pt x="19268" y="25381"/>
                    <a:pt x="19300" y="25317"/>
                    <a:pt x="19332" y="25285"/>
                  </a:cubicBezTo>
                  <a:cubicBezTo>
                    <a:pt x="19332" y="25253"/>
                    <a:pt x="19332" y="25221"/>
                    <a:pt x="19364" y="25221"/>
                  </a:cubicBezTo>
                  <a:lnTo>
                    <a:pt x="19396" y="25157"/>
                  </a:lnTo>
                  <a:lnTo>
                    <a:pt x="19396" y="25125"/>
                  </a:lnTo>
                  <a:lnTo>
                    <a:pt x="19428" y="25093"/>
                  </a:lnTo>
                  <a:cubicBezTo>
                    <a:pt x="19460" y="24997"/>
                    <a:pt x="19492" y="24901"/>
                    <a:pt x="19524" y="24837"/>
                  </a:cubicBezTo>
                  <a:lnTo>
                    <a:pt x="19556" y="24805"/>
                  </a:lnTo>
                  <a:lnTo>
                    <a:pt x="19652" y="24517"/>
                  </a:lnTo>
                  <a:lnTo>
                    <a:pt x="19684" y="24485"/>
                  </a:lnTo>
                  <a:lnTo>
                    <a:pt x="19684" y="24453"/>
                  </a:lnTo>
                  <a:lnTo>
                    <a:pt x="19684" y="24421"/>
                  </a:lnTo>
                  <a:cubicBezTo>
                    <a:pt x="19716" y="24357"/>
                    <a:pt x="19748" y="24293"/>
                    <a:pt x="19748" y="24229"/>
                  </a:cubicBezTo>
                  <a:cubicBezTo>
                    <a:pt x="19780" y="24229"/>
                    <a:pt x="19780" y="24165"/>
                    <a:pt x="19780" y="24133"/>
                  </a:cubicBezTo>
                  <a:cubicBezTo>
                    <a:pt x="19812" y="24069"/>
                    <a:pt x="19844" y="24037"/>
                    <a:pt x="19844" y="23973"/>
                  </a:cubicBezTo>
                  <a:lnTo>
                    <a:pt x="19844" y="23941"/>
                  </a:lnTo>
                  <a:lnTo>
                    <a:pt x="19876" y="23909"/>
                  </a:lnTo>
                  <a:lnTo>
                    <a:pt x="19876" y="23845"/>
                  </a:lnTo>
                  <a:cubicBezTo>
                    <a:pt x="19908" y="23813"/>
                    <a:pt x="19908" y="23749"/>
                    <a:pt x="19908" y="23717"/>
                  </a:cubicBezTo>
                  <a:lnTo>
                    <a:pt x="19940" y="23685"/>
                  </a:lnTo>
                  <a:lnTo>
                    <a:pt x="19940" y="23589"/>
                  </a:lnTo>
                  <a:lnTo>
                    <a:pt x="20004" y="23429"/>
                  </a:lnTo>
                  <a:lnTo>
                    <a:pt x="20004" y="23397"/>
                  </a:lnTo>
                  <a:lnTo>
                    <a:pt x="20004" y="23333"/>
                  </a:lnTo>
                  <a:lnTo>
                    <a:pt x="20004" y="23301"/>
                  </a:lnTo>
                  <a:cubicBezTo>
                    <a:pt x="20036" y="23269"/>
                    <a:pt x="20036" y="23237"/>
                    <a:pt x="20036" y="23205"/>
                  </a:cubicBezTo>
                  <a:lnTo>
                    <a:pt x="20068" y="23141"/>
                  </a:lnTo>
                  <a:lnTo>
                    <a:pt x="20068" y="23045"/>
                  </a:lnTo>
                  <a:cubicBezTo>
                    <a:pt x="20100" y="23013"/>
                    <a:pt x="20100" y="22981"/>
                    <a:pt x="20100" y="22949"/>
                  </a:cubicBezTo>
                  <a:lnTo>
                    <a:pt x="20100" y="22853"/>
                  </a:lnTo>
                  <a:cubicBezTo>
                    <a:pt x="20132" y="22853"/>
                    <a:pt x="20132" y="22821"/>
                    <a:pt x="20132" y="22789"/>
                  </a:cubicBezTo>
                  <a:lnTo>
                    <a:pt x="20132" y="22757"/>
                  </a:lnTo>
                  <a:lnTo>
                    <a:pt x="20132" y="22661"/>
                  </a:lnTo>
                  <a:lnTo>
                    <a:pt x="20132" y="22629"/>
                  </a:lnTo>
                  <a:cubicBezTo>
                    <a:pt x="20164" y="22597"/>
                    <a:pt x="20164" y="22533"/>
                    <a:pt x="20164" y="22469"/>
                  </a:cubicBezTo>
                  <a:lnTo>
                    <a:pt x="20196" y="22373"/>
                  </a:lnTo>
                  <a:lnTo>
                    <a:pt x="20196" y="22309"/>
                  </a:lnTo>
                  <a:lnTo>
                    <a:pt x="20196" y="22245"/>
                  </a:lnTo>
                  <a:lnTo>
                    <a:pt x="20196" y="22213"/>
                  </a:lnTo>
                  <a:cubicBezTo>
                    <a:pt x="20228" y="22181"/>
                    <a:pt x="20228" y="22117"/>
                    <a:pt x="20228" y="22085"/>
                  </a:cubicBezTo>
                  <a:lnTo>
                    <a:pt x="20228" y="21925"/>
                  </a:lnTo>
                  <a:lnTo>
                    <a:pt x="20260" y="21797"/>
                  </a:lnTo>
                  <a:lnTo>
                    <a:pt x="20260" y="21733"/>
                  </a:lnTo>
                  <a:lnTo>
                    <a:pt x="20260" y="21669"/>
                  </a:lnTo>
                  <a:lnTo>
                    <a:pt x="20260" y="21637"/>
                  </a:lnTo>
                  <a:lnTo>
                    <a:pt x="20260" y="21509"/>
                  </a:lnTo>
                  <a:cubicBezTo>
                    <a:pt x="20292" y="21445"/>
                    <a:pt x="20292" y="21381"/>
                    <a:pt x="20292" y="21349"/>
                  </a:cubicBezTo>
                  <a:lnTo>
                    <a:pt x="20292" y="21189"/>
                  </a:lnTo>
                  <a:lnTo>
                    <a:pt x="20292" y="20996"/>
                  </a:lnTo>
                  <a:lnTo>
                    <a:pt x="20292" y="20932"/>
                  </a:lnTo>
                  <a:lnTo>
                    <a:pt x="20292" y="20676"/>
                  </a:lnTo>
                  <a:lnTo>
                    <a:pt x="20292" y="20644"/>
                  </a:lnTo>
                  <a:lnTo>
                    <a:pt x="20292" y="20196"/>
                  </a:lnTo>
                  <a:lnTo>
                    <a:pt x="20292" y="20100"/>
                  </a:lnTo>
                  <a:cubicBezTo>
                    <a:pt x="20260" y="19940"/>
                    <a:pt x="20260" y="19780"/>
                    <a:pt x="20260" y="19620"/>
                  </a:cubicBezTo>
                  <a:lnTo>
                    <a:pt x="20260" y="19524"/>
                  </a:lnTo>
                  <a:cubicBezTo>
                    <a:pt x="20228" y="19396"/>
                    <a:pt x="20228" y="19236"/>
                    <a:pt x="20228" y="19076"/>
                  </a:cubicBezTo>
                  <a:lnTo>
                    <a:pt x="20228" y="19044"/>
                  </a:lnTo>
                  <a:cubicBezTo>
                    <a:pt x="20196" y="18884"/>
                    <a:pt x="20196" y="18724"/>
                    <a:pt x="20164" y="18564"/>
                  </a:cubicBezTo>
                  <a:lnTo>
                    <a:pt x="20164" y="18468"/>
                  </a:lnTo>
                  <a:cubicBezTo>
                    <a:pt x="20132" y="18276"/>
                    <a:pt x="20100" y="18116"/>
                    <a:pt x="20068" y="17956"/>
                  </a:cubicBezTo>
                  <a:lnTo>
                    <a:pt x="20068" y="17892"/>
                  </a:lnTo>
                  <a:cubicBezTo>
                    <a:pt x="20036" y="17732"/>
                    <a:pt x="20004" y="17572"/>
                    <a:pt x="19972" y="17412"/>
                  </a:cubicBezTo>
                  <a:lnTo>
                    <a:pt x="19972" y="17348"/>
                  </a:lnTo>
                  <a:cubicBezTo>
                    <a:pt x="19940" y="17188"/>
                    <a:pt x="19908" y="17028"/>
                    <a:pt x="19876" y="16836"/>
                  </a:cubicBezTo>
                  <a:lnTo>
                    <a:pt x="19844" y="16708"/>
                  </a:lnTo>
                  <a:cubicBezTo>
                    <a:pt x="19844" y="16676"/>
                    <a:pt x="19812" y="16612"/>
                    <a:pt x="19812" y="16580"/>
                  </a:cubicBezTo>
                  <a:cubicBezTo>
                    <a:pt x="19812" y="16516"/>
                    <a:pt x="19780" y="16452"/>
                    <a:pt x="19780" y="16388"/>
                  </a:cubicBezTo>
                  <a:cubicBezTo>
                    <a:pt x="19748" y="16324"/>
                    <a:pt x="19748" y="16292"/>
                    <a:pt x="19748" y="16260"/>
                  </a:cubicBezTo>
                  <a:lnTo>
                    <a:pt x="19684" y="16068"/>
                  </a:lnTo>
                  <a:cubicBezTo>
                    <a:pt x="19684" y="16004"/>
                    <a:pt x="19652" y="15940"/>
                    <a:pt x="19652" y="15908"/>
                  </a:cubicBezTo>
                  <a:cubicBezTo>
                    <a:pt x="19620" y="15844"/>
                    <a:pt x="19620" y="15780"/>
                    <a:pt x="19588" y="15716"/>
                  </a:cubicBezTo>
                  <a:cubicBezTo>
                    <a:pt x="19588" y="15651"/>
                    <a:pt x="19556" y="15619"/>
                    <a:pt x="19556" y="15587"/>
                  </a:cubicBezTo>
                  <a:lnTo>
                    <a:pt x="19524" y="15523"/>
                  </a:lnTo>
                  <a:lnTo>
                    <a:pt x="19524" y="15459"/>
                  </a:lnTo>
                  <a:lnTo>
                    <a:pt x="19492" y="15395"/>
                  </a:lnTo>
                  <a:cubicBezTo>
                    <a:pt x="19492" y="15331"/>
                    <a:pt x="19460" y="15267"/>
                    <a:pt x="19460" y="15235"/>
                  </a:cubicBezTo>
                  <a:cubicBezTo>
                    <a:pt x="19428" y="15171"/>
                    <a:pt x="19428" y="15107"/>
                    <a:pt x="19396" y="15043"/>
                  </a:cubicBezTo>
                  <a:lnTo>
                    <a:pt x="19364" y="14883"/>
                  </a:lnTo>
                  <a:lnTo>
                    <a:pt x="19332" y="14819"/>
                  </a:lnTo>
                  <a:cubicBezTo>
                    <a:pt x="19332" y="14819"/>
                    <a:pt x="19332" y="14787"/>
                    <a:pt x="19300" y="14755"/>
                  </a:cubicBezTo>
                  <a:lnTo>
                    <a:pt x="19300" y="14723"/>
                  </a:lnTo>
                  <a:cubicBezTo>
                    <a:pt x="19268" y="14659"/>
                    <a:pt x="19268" y="14595"/>
                    <a:pt x="19236" y="14531"/>
                  </a:cubicBezTo>
                  <a:cubicBezTo>
                    <a:pt x="19204" y="14467"/>
                    <a:pt x="19204" y="14403"/>
                    <a:pt x="19172" y="14371"/>
                  </a:cubicBezTo>
                  <a:lnTo>
                    <a:pt x="19108" y="14147"/>
                  </a:lnTo>
                  <a:lnTo>
                    <a:pt x="19044" y="14019"/>
                  </a:lnTo>
                  <a:cubicBezTo>
                    <a:pt x="19012" y="13923"/>
                    <a:pt x="18980" y="13827"/>
                    <a:pt x="18948" y="13763"/>
                  </a:cubicBezTo>
                  <a:lnTo>
                    <a:pt x="18916" y="13603"/>
                  </a:lnTo>
                  <a:cubicBezTo>
                    <a:pt x="18884" y="13507"/>
                    <a:pt x="18852" y="13411"/>
                    <a:pt x="18788" y="13347"/>
                  </a:cubicBezTo>
                  <a:lnTo>
                    <a:pt x="18756" y="13219"/>
                  </a:lnTo>
                  <a:cubicBezTo>
                    <a:pt x="18692" y="13091"/>
                    <a:pt x="18660" y="12931"/>
                    <a:pt x="18596" y="12803"/>
                  </a:cubicBezTo>
                  <a:lnTo>
                    <a:pt x="18532" y="12675"/>
                  </a:lnTo>
                  <a:cubicBezTo>
                    <a:pt x="18500" y="12579"/>
                    <a:pt x="18436" y="12451"/>
                    <a:pt x="18404" y="12323"/>
                  </a:cubicBezTo>
                  <a:lnTo>
                    <a:pt x="18340" y="12195"/>
                  </a:lnTo>
                  <a:cubicBezTo>
                    <a:pt x="18308" y="12163"/>
                    <a:pt x="18308" y="12131"/>
                    <a:pt x="18276" y="12099"/>
                  </a:cubicBezTo>
                  <a:lnTo>
                    <a:pt x="18276" y="12067"/>
                  </a:lnTo>
                  <a:cubicBezTo>
                    <a:pt x="18244" y="12003"/>
                    <a:pt x="18212" y="11939"/>
                    <a:pt x="18180" y="11875"/>
                  </a:cubicBezTo>
                  <a:cubicBezTo>
                    <a:pt x="18148" y="11843"/>
                    <a:pt x="18148" y="11779"/>
                    <a:pt x="18116" y="11715"/>
                  </a:cubicBezTo>
                  <a:cubicBezTo>
                    <a:pt x="18084" y="11683"/>
                    <a:pt x="18052" y="11619"/>
                    <a:pt x="18020" y="11555"/>
                  </a:cubicBezTo>
                  <a:cubicBezTo>
                    <a:pt x="17988" y="11491"/>
                    <a:pt x="17988" y="11459"/>
                    <a:pt x="17956" y="11395"/>
                  </a:cubicBezTo>
                  <a:lnTo>
                    <a:pt x="17860" y="11203"/>
                  </a:lnTo>
                  <a:cubicBezTo>
                    <a:pt x="17828" y="11171"/>
                    <a:pt x="17796" y="11107"/>
                    <a:pt x="17796" y="11075"/>
                  </a:cubicBezTo>
                  <a:lnTo>
                    <a:pt x="17732" y="10947"/>
                  </a:lnTo>
                  <a:cubicBezTo>
                    <a:pt x="17636" y="10755"/>
                    <a:pt x="17540" y="10563"/>
                    <a:pt x="17444" y="10403"/>
                  </a:cubicBezTo>
                  <a:lnTo>
                    <a:pt x="17412" y="10338"/>
                  </a:lnTo>
                  <a:cubicBezTo>
                    <a:pt x="17284" y="10114"/>
                    <a:pt x="17188" y="9954"/>
                    <a:pt x="17092" y="9762"/>
                  </a:cubicBezTo>
                  <a:cubicBezTo>
                    <a:pt x="16995" y="9634"/>
                    <a:pt x="16899" y="9474"/>
                    <a:pt x="16835" y="9346"/>
                  </a:cubicBezTo>
                  <a:lnTo>
                    <a:pt x="16771" y="9218"/>
                  </a:lnTo>
                  <a:cubicBezTo>
                    <a:pt x="16675" y="9122"/>
                    <a:pt x="16611" y="8994"/>
                    <a:pt x="16547" y="8898"/>
                  </a:cubicBezTo>
                  <a:lnTo>
                    <a:pt x="16483" y="8802"/>
                  </a:lnTo>
                  <a:cubicBezTo>
                    <a:pt x="16419" y="8674"/>
                    <a:pt x="16323" y="8546"/>
                    <a:pt x="16227" y="8386"/>
                  </a:cubicBezTo>
                  <a:lnTo>
                    <a:pt x="16163" y="8290"/>
                  </a:lnTo>
                  <a:cubicBezTo>
                    <a:pt x="16099" y="8194"/>
                    <a:pt x="16035" y="8098"/>
                    <a:pt x="15939" y="7970"/>
                  </a:cubicBezTo>
                  <a:lnTo>
                    <a:pt x="15875" y="7874"/>
                  </a:lnTo>
                  <a:cubicBezTo>
                    <a:pt x="15779" y="7746"/>
                    <a:pt x="15683" y="7618"/>
                    <a:pt x="15619" y="7490"/>
                  </a:cubicBezTo>
                  <a:lnTo>
                    <a:pt x="15555" y="7426"/>
                  </a:lnTo>
                  <a:cubicBezTo>
                    <a:pt x="15491" y="7298"/>
                    <a:pt x="15395" y="7202"/>
                    <a:pt x="15331" y="7074"/>
                  </a:cubicBezTo>
                  <a:lnTo>
                    <a:pt x="15235" y="6978"/>
                  </a:lnTo>
                  <a:cubicBezTo>
                    <a:pt x="15139" y="6882"/>
                    <a:pt x="15043" y="6754"/>
                    <a:pt x="14979" y="6626"/>
                  </a:cubicBezTo>
                  <a:lnTo>
                    <a:pt x="14947" y="6594"/>
                  </a:lnTo>
                  <a:cubicBezTo>
                    <a:pt x="14851" y="6466"/>
                    <a:pt x="14755" y="6370"/>
                    <a:pt x="14659" y="6242"/>
                  </a:cubicBezTo>
                  <a:lnTo>
                    <a:pt x="14595" y="6146"/>
                  </a:lnTo>
                  <a:cubicBezTo>
                    <a:pt x="14435" y="5986"/>
                    <a:pt x="14307" y="5826"/>
                    <a:pt x="14179" y="5698"/>
                  </a:cubicBezTo>
                  <a:lnTo>
                    <a:pt x="14147" y="5634"/>
                  </a:lnTo>
                  <a:cubicBezTo>
                    <a:pt x="13987" y="5474"/>
                    <a:pt x="13859" y="5314"/>
                    <a:pt x="13731" y="5186"/>
                  </a:cubicBezTo>
                  <a:lnTo>
                    <a:pt x="13699" y="5154"/>
                  </a:lnTo>
                  <a:cubicBezTo>
                    <a:pt x="13603" y="5058"/>
                    <a:pt x="13507" y="4961"/>
                    <a:pt x="13411" y="4833"/>
                  </a:cubicBezTo>
                  <a:lnTo>
                    <a:pt x="13347" y="4769"/>
                  </a:lnTo>
                  <a:cubicBezTo>
                    <a:pt x="13251" y="4673"/>
                    <a:pt x="13155" y="4577"/>
                    <a:pt x="13059" y="4481"/>
                  </a:cubicBezTo>
                  <a:lnTo>
                    <a:pt x="13027" y="4417"/>
                  </a:lnTo>
                  <a:cubicBezTo>
                    <a:pt x="12931" y="4353"/>
                    <a:pt x="12835" y="4257"/>
                    <a:pt x="12739" y="4161"/>
                  </a:cubicBezTo>
                  <a:lnTo>
                    <a:pt x="12675" y="4097"/>
                  </a:lnTo>
                  <a:lnTo>
                    <a:pt x="12451" y="3873"/>
                  </a:lnTo>
                  <a:lnTo>
                    <a:pt x="12419" y="3841"/>
                  </a:lnTo>
                  <a:cubicBezTo>
                    <a:pt x="12387" y="3841"/>
                    <a:pt x="12387" y="3841"/>
                    <a:pt x="12355" y="3809"/>
                  </a:cubicBezTo>
                  <a:lnTo>
                    <a:pt x="12323" y="3777"/>
                  </a:lnTo>
                  <a:cubicBezTo>
                    <a:pt x="12291" y="3745"/>
                    <a:pt x="12227" y="3681"/>
                    <a:pt x="12195" y="3649"/>
                  </a:cubicBezTo>
                  <a:cubicBezTo>
                    <a:pt x="12131" y="3617"/>
                    <a:pt x="12099" y="3585"/>
                    <a:pt x="12067" y="3553"/>
                  </a:cubicBezTo>
                  <a:cubicBezTo>
                    <a:pt x="12003" y="3489"/>
                    <a:pt x="11971" y="3457"/>
                    <a:pt x="11907" y="3393"/>
                  </a:cubicBezTo>
                  <a:lnTo>
                    <a:pt x="11779" y="3297"/>
                  </a:lnTo>
                  <a:lnTo>
                    <a:pt x="11650" y="3201"/>
                  </a:lnTo>
                  <a:lnTo>
                    <a:pt x="11522" y="3073"/>
                  </a:lnTo>
                  <a:cubicBezTo>
                    <a:pt x="11458" y="3041"/>
                    <a:pt x="11426" y="3009"/>
                    <a:pt x="11394" y="2977"/>
                  </a:cubicBezTo>
                  <a:lnTo>
                    <a:pt x="11234" y="2881"/>
                  </a:lnTo>
                  <a:cubicBezTo>
                    <a:pt x="11202" y="2849"/>
                    <a:pt x="11170" y="2817"/>
                    <a:pt x="11138" y="2785"/>
                  </a:cubicBezTo>
                  <a:lnTo>
                    <a:pt x="10978" y="2657"/>
                  </a:lnTo>
                  <a:cubicBezTo>
                    <a:pt x="10946" y="2625"/>
                    <a:pt x="10914" y="2593"/>
                    <a:pt x="10850" y="2593"/>
                  </a:cubicBezTo>
                  <a:lnTo>
                    <a:pt x="10818" y="2529"/>
                  </a:lnTo>
                  <a:cubicBezTo>
                    <a:pt x="10786" y="2529"/>
                    <a:pt x="10786" y="2497"/>
                    <a:pt x="10754" y="2497"/>
                  </a:cubicBezTo>
                  <a:lnTo>
                    <a:pt x="10690" y="2465"/>
                  </a:lnTo>
                  <a:cubicBezTo>
                    <a:pt x="10658" y="2433"/>
                    <a:pt x="10626" y="2401"/>
                    <a:pt x="10594" y="2401"/>
                  </a:cubicBezTo>
                  <a:cubicBezTo>
                    <a:pt x="10562" y="2369"/>
                    <a:pt x="10498" y="2305"/>
                    <a:pt x="10434" y="2273"/>
                  </a:cubicBezTo>
                  <a:lnTo>
                    <a:pt x="10402" y="2241"/>
                  </a:lnTo>
                  <a:cubicBezTo>
                    <a:pt x="10402" y="2241"/>
                    <a:pt x="10370" y="2241"/>
                    <a:pt x="10338" y="2209"/>
                  </a:cubicBezTo>
                  <a:lnTo>
                    <a:pt x="10306" y="2209"/>
                  </a:lnTo>
                  <a:cubicBezTo>
                    <a:pt x="10242" y="2145"/>
                    <a:pt x="10178" y="2113"/>
                    <a:pt x="10114" y="2049"/>
                  </a:cubicBezTo>
                  <a:lnTo>
                    <a:pt x="10082" y="2049"/>
                  </a:lnTo>
                  <a:cubicBezTo>
                    <a:pt x="10018" y="1985"/>
                    <a:pt x="9922" y="1921"/>
                    <a:pt x="9826" y="1889"/>
                  </a:cubicBezTo>
                  <a:lnTo>
                    <a:pt x="9762" y="1825"/>
                  </a:lnTo>
                  <a:cubicBezTo>
                    <a:pt x="9698" y="1793"/>
                    <a:pt x="9634" y="1729"/>
                    <a:pt x="9570" y="1697"/>
                  </a:cubicBezTo>
                  <a:lnTo>
                    <a:pt x="9442" y="1633"/>
                  </a:lnTo>
                  <a:cubicBezTo>
                    <a:pt x="9410" y="1601"/>
                    <a:pt x="9378" y="1601"/>
                    <a:pt x="9378" y="1569"/>
                  </a:cubicBezTo>
                  <a:cubicBezTo>
                    <a:pt x="9346" y="1569"/>
                    <a:pt x="9282" y="1537"/>
                    <a:pt x="9250" y="1505"/>
                  </a:cubicBezTo>
                  <a:lnTo>
                    <a:pt x="8930" y="1345"/>
                  </a:lnTo>
                  <a:lnTo>
                    <a:pt x="8898" y="1313"/>
                  </a:lnTo>
                  <a:cubicBezTo>
                    <a:pt x="8866" y="1313"/>
                    <a:pt x="8834" y="1281"/>
                    <a:pt x="8802" y="1249"/>
                  </a:cubicBezTo>
                  <a:lnTo>
                    <a:pt x="8706" y="1217"/>
                  </a:lnTo>
                  <a:cubicBezTo>
                    <a:pt x="8610" y="1153"/>
                    <a:pt x="8514" y="1121"/>
                    <a:pt x="8450" y="1089"/>
                  </a:cubicBezTo>
                  <a:lnTo>
                    <a:pt x="8386" y="1057"/>
                  </a:lnTo>
                  <a:lnTo>
                    <a:pt x="8194" y="961"/>
                  </a:lnTo>
                  <a:lnTo>
                    <a:pt x="8066" y="897"/>
                  </a:lnTo>
                  <a:cubicBezTo>
                    <a:pt x="8034" y="897"/>
                    <a:pt x="8034" y="865"/>
                    <a:pt x="8002" y="865"/>
                  </a:cubicBezTo>
                  <a:lnTo>
                    <a:pt x="7938" y="833"/>
                  </a:lnTo>
                  <a:cubicBezTo>
                    <a:pt x="7906" y="833"/>
                    <a:pt x="7874" y="801"/>
                    <a:pt x="7842" y="801"/>
                  </a:cubicBezTo>
                  <a:lnTo>
                    <a:pt x="7682" y="737"/>
                  </a:lnTo>
                  <a:lnTo>
                    <a:pt x="7554" y="673"/>
                  </a:lnTo>
                  <a:cubicBezTo>
                    <a:pt x="7490" y="673"/>
                    <a:pt x="7458" y="641"/>
                    <a:pt x="7394" y="609"/>
                  </a:cubicBezTo>
                  <a:lnTo>
                    <a:pt x="7330" y="609"/>
                  </a:lnTo>
                  <a:cubicBezTo>
                    <a:pt x="7266" y="577"/>
                    <a:pt x="7170" y="545"/>
                    <a:pt x="7106" y="513"/>
                  </a:cubicBezTo>
                  <a:lnTo>
                    <a:pt x="7010" y="481"/>
                  </a:lnTo>
                  <a:lnTo>
                    <a:pt x="6850" y="417"/>
                  </a:lnTo>
                  <a:lnTo>
                    <a:pt x="6786" y="417"/>
                  </a:lnTo>
                  <a:lnTo>
                    <a:pt x="6722" y="385"/>
                  </a:lnTo>
                  <a:cubicBezTo>
                    <a:pt x="6690" y="385"/>
                    <a:pt x="6690" y="385"/>
                    <a:pt x="6658" y="353"/>
                  </a:cubicBezTo>
                  <a:lnTo>
                    <a:pt x="6594" y="353"/>
                  </a:lnTo>
                  <a:cubicBezTo>
                    <a:pt x="6562" y="353"/>
                    <a:pt x="6530" y="321"/>
                    <a:pt x="6498" y="321"/>
                  </a:cubicBezTo>
                  <a:cubicBezTo>
                    <a:pt x="6433" y="321"/>
                    <a:pt x="6401" y="289"/>
                    <a:pt x="6337" y="289"/>
                  </a:cubicBezTo>
                  <a:lnTo>
                    <a:pt x="6241" y="257"/>
                  </a:lnTo>
                  <a:lnTo>
                    <a:pt x="6209" y="257"/>
                  </a:lnTo>
                  <a:cubicBezTo>
                    <a:pt x="6177" y="257"/>
                    <a:pt x="6145" y="225"/>
                    <a:pt x="6145" y="225"/>
                  </a:cubicBezTo>
                  <a:lnTo>
                    <a:pt x="6081" y="225"/>
                  </a:lnTo>
                  <a:cubicBezTo>
                    <a:pt x="6049" y="225"/>
                    <a:pt x="6017" y="193"/>
                    <a:pt x="6017" y="193"/>
                  </a:cubicBezTo>
                  <a:lnTo>
                    <a:pt x="5825" y="161"/>
                  </a:lnTo>
                  <a:lnTo>
                    <a:pt x="5761" y="161"/>
                  </a:lnTo>
                  <a:cubicBezTo>
                    <a:pt x="5697" y="129"/>
                    <a:pt x="5633" y="129"/>
                    <a:pt x="5569" y="129"/>
                  </a:cubicBezTo>
                  <a:lnTo>
                    <a:pt x="5505" y="97"/>
                  </a:lnTo>
                  <a:cubicBezTo>
                    <a:pt x="5441" y="97"/>
                    <a:pt x="5345" y="65"/>
                    <a:pt x="5281" y="65"/>
                  </a:cubicBezTo>
                  <a:lnTo>
                    <a:pt x="5121" y="65"/>
                  </a:lnTo>
                  <a:cubicBezTo>
                    <a:pt x="5089" y="33"/>
                    <a:pt x="5057" y="33"/>
                    <a:pt x="5025" y="33"/>
                  </a:cubicBezTo>
                  <a:lnTo>
                    <a:pt x="4865" y="33"/>
                  </a:lnTo>
                  <a:cubicBezTo>
                    <a:pt x="4833" y="33"/>
                    <a:pt x="4801" y="33"/>
                    <a:pt x="4801" y="1"/>
                  </a:cubicBezTo>
                  <a:lnTo>
                    <a:pt x="4769" y="65"/>
                  </a:lnTo>
                  <a:lnTo>
                    <a:pt x="476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6"/>
            <p:cNvSpPr/>
            <p:nvPr/>
          </p:nvSpPr>
          <p:spPr>
            <a:xfrm>
              <a:off x="2045650" y="2552425"/>
              <a:ext cx="552925" cy="711300"/>
            </a:xfrm>
            <a:custGeom>
              <a:avLst/>
              <a:gdLst/>
              <a:ahLst/>
              <a:cxnLst/>
              <a:rect l="l" t="t" r="r" b="b"/>
              <a:pathLst>
                <a:path w="22117" h="28452" extrusionOk="0">
                  <a:moveTo>
                    <a:pt x="7303" y="3452"/>
                  </a:moveTo>
                  <a:cubicBezTo>
                    <a:pt x="8439" y="3452"/>
                    <a:pt x="9724" y="3824"/>
                    <a:pt x="11075" y="4602"/>
                  </a:cubicBezTo>
                  <a:cubicBezTo>
                    <a:pt x="15684" y="7258"/>
                    <a:pt x="19428" y="13755"/>
                    <a:pt x="19428" y="19068"/>
                  </a:cubicBezTo>
                  <a:cubicBezTo>
                    <a:pt x="19428" y="21501"/>
                    <a:pt x="18628" y="23261"/>
                    <a:pt x="17316" y="24221"/>
                  </a:cubicBezTo>
                  <a:lnTo>
                    <a:pt x="5538" y="3801"/>
                  </a:lnTo>
                  <a:cubicBezTo>
                    <a:pt x="6069" y="3571"/>
                    <a:pt x="6662" y="3452"/>
                    <a:pt x="7303" y="3452"/>
                  </a:cubicBezTo>
                  <a:close/>
                  <a:moveTo>
                    <a:pt x="3809" y="5210"/>
                  </a:moveTo>
                  <a:lnTo>
                    <a:pt x="15236" y="24957"/>
                  </a:lnTo>
                  <a:cubicBezTo>
                    <a:pt x="15071" y="24974"/>
                    <a:pt x="14902" y="24983"/>
                    <a:pt x="14731" y="24983"/>
                  </a:cubicBezTo>
                  <a:cubicBezTo>
                    <a:pt x="13605" y="24983"/>
                    <a:pt x="12344" y="24615"/>
                    <a:pt x="11011" y="23837"/>
                  </a:cubicBezTo>
                  <a:cubicBezTo>
                    <a:pt x="6402" y="21181"/>
                    <a:pt x="2657" y="14683"/>
                    <a:pt x="2657" y="9370"/>
                  </a:cubicBezTo>
                  <a:cubicBezTo>
                    <a:pt x="2657" y="7610"/>
                    <a:pt x="3105" y="6202"/>
                    <a:pt x="3809" y="5210"/>
                  </a:cubicBezTo>
                  <a:close/>
                  <a:moveTo>
                    <a:pt x="6136" y="1"/>
                  </a:moveTo>
                  <a:cubicBezTo>
                    <a:pt x="5086" y="1"/>
                    <a:pt x="4117" y="244"/>
                    <a:pt x="3265" y="729"/>
                  </a:cubicBezTo>
                  <a:cubicBezTo>
                    <a:pt x="1153" y="1913"/>
                    <a:pt x="1" y="4442"/>
                    <a:pt x="1" y="7834"/>
                  </a:cubicBezTo>
                  <a:cubicBezTo>
                    <a:pt x="1" y="11227"/>
                    <a:pt x="1121" y="15100"/>
                    <a:pt x="3201" y="18684"/>
                  </a:cubicBezTo>
                  <a:cubicBezTo>
                    <a:pt x="5282" y="22301"/>
                    <a:pt x="8066" y="25213"/>
                    <a:pt x="11011" y="26910"/>
                  </a:cubicBezTo>
                  <a:cubicBezTo>
                    <a:pt x="12755" y="27933"/>
                    <a:pt x="14442" y="28452"/>
                    <a:pt x="15967" y="28452"/>
                  </a:cubicBezTo>
                  <a:cubicBezTo>
                    <a:pt x="17018" y="28452"/>
                    <a:pt x="17991" y="28206"/>
                    <a:pt x="18852" y="27710"/>
                  </a:cubicBezTo>
                  <a:cubicBezTo>
                    <a:pt x="20933" y="26526"/>
                    <a:pt x="22085" y="23997"/>
                    <a:pt x="22117" y="20605"/>
                  </a:cubicBezTo>
                  <a:cubicBezTo>
                    <a:pt x="22117" y="17212"/>
                    <a:pt x="20965" y="13371"/>
                    <a:pt x="18884" y="9755"/>
                  </a:cubicBezTo>
                  <a:cubicBezTo>
                    <a:pt x="16804" y="6138"/>
                    <a:pt x="14051" y="3225"/>
                    <a:pt x="11075" y="1529"/>
                  </a:cubicBezTo>
                  <a:cubicBezTo>
                    <a:pt x="9335" y="508"/>
                    <a:pt x="7652" y="1"/>
                    <a:pt x="6136" y="1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6"/>
            <p:cNvSpPr/>
            <p:nvPr/>
          </p:nvSpPr>
          <p:spPr>
            <a:xfrm>
              <a:off x="2044050" y="2551300"/>
              <a:ext cx="555325" cy="713100"/>
            </a:xfrm>
            <a:custGeom>
              <a:avLst/>
              <a:gdLst/>
              <a:ahLst/>
              <a:cxnLst/>
              <a:rect l="l" t="t" r="r" b="b"/>
              <a:pathLst>
                <a:path w="22213" h="28524" extrusionOk="0">
                  <a:moveTo>
                    <a:pt x="7388" y="3545"/>
                  </a:moveTo>
                  <a:cubicBezTo>
                    <a:pt x="8541" y="3545"/>
                    <a:pt x="9826" y="3929"/>
                    <a:pt x="11139" y="4679"/>
                  </a:cubicBezTo>
                  <a:cubicBezTo>
                    <a:pt x="15748" y="7335"/>
                    <a:pt x="19460" y="13800"/>
                    <a:pt x="19460" y="19113"/>
                  </a:cubicBezTo>
                  <a:cubicBezTo>
                    <a:pt x="19460" y="21418"/>
                    <a:pt x="18724" y="23210"/>
                    <a:pt x="17412" y="24202"/>
                  </a:cubicBezTo>
                  <a:lnTo>
                    <a:pt x="5666" y="3878"/>
                  </a:lnTo>
                  <a:cubicBezTo>
                    <a:pt x="6191" y="3655"/>
                    <a:pt x="6770" y="3545"/>
                    <a:pt x="7388" y="3545"/>
                  </a:cubicBezTo>
                  <a:close/>
                  <a:moveTo>
                    <a:pt x="7384" y="3459"/>
                  </a:moveTo>
                  <a:cubicBezTo>
                    <a:pt x="6746" y="3459"/>
                    <a:pt x="6146" y="3576"/>
                    <a:pt x="5602" y="3814"/>
                  </a:cubicBezTo>
                  <a:cubicBezTo>
                    <a:pt x="5570" y="3814"/>
                    <a:pt x="5570" y="3846"/>
                    <a:pt x="5570" y="3846"/>
                  </a:cubicBezTo>
                  <a:lnTo>
                    <a:pt x="5570" y="3878"/>
                  </a:lnTo>
                  <a:lnTo>
                    <a:pt x="17348" y="24266"/>
                  </a:lnTo>
                  <a:lnTo>
                    <a:pt x="17380" y="24298"/>
                  </a:lnTo>
                  <a:lnTo>
                    <a:pt x="17412" y="24298"/>
                  </a:lnTo>
                  <a:cubicBezTo>
                    <a:pt x="18756" y="23306"/>
                    <a:pt x="19524" y="21450"/>
                    <a:pt x="19524" y="19113"/>
                  </a:cubicBezTo>
                  <a:cubicBezTo>
                    <a:pt x="19524" y="13800"/>
                    <a:pt x="15780" y="7303"/>
                    <a:pt x="11139" y="4615"/>
                  </a:cubicBezTo>
                  <a:cubicBezTo>
                    <a:pt x="9837" y="3850"/>
                    <a:pt x="8548" y="3459"/>
                    <a:pt x="7384" y="3459"/>
                  </a:cubicBezTo>
                  <a:close/>
                  <a:moveTo>
                    <a:pt x="3873" y="5319"/>
                  </a:moveTo>
                  <a:lnTo>
                    <a:pt x="15236" y="25002"/>
                  </a:lnTo>
                  <a:cubicBezTo>
                    <a:pt x="15111" y="25012"/>
                    <a:pt x="14984" y="25017"/>
                    <a:pt x="14855" y="25017"/>
                  </a:cubicBezTo>
                  <a:cubicBezTo>
                    <a:pt x="13699" y="25017"/>
                    <a:pt x="12403" y="24628"/>
                    <a:pt x="11107" y="23850"/>
                  </a:cubicBezTo>
                  <a:cubicBezTo>
                    <a:pt x="6498" y="21194"/>
                    <a:pt x="2753" y="14728"/>
                    <a:pt x="2753" y="9415"/>
                  </a:cubicBezTo>
                  <a:cubicBezTo>
                    <a:pt x="2785" y="7751"/>
                    <a:pt x="3169" y="6343"/>
                    <a:pt x="3873" y="5319"/>
                  </a:cubicBezTo>
                  <a:close/>
                  <a:moveTo>
                    <a:pt x="3873" y="5223"/>
                  </a:moveTo>
                  <a:cubicBezTo>
                    <a:pt x="3105" y="6279"/>
                    <a:pt x="2689" y="7719"/>
                    <a:pt x="2689" y="9447"/>
                  </a:cubicBezTo>
                  <a:cubicBezTo>
                    <a:pt x="2689" y="14760"/>
                    <a:pt x="6434" y="21258"/>
                    <a:pt x="11075" y="23914"/>
                  </a:cubicBezTo>
                  <a:cubicBezTo>
                    <a:pt x="12387" y="24682"/>
                    <a:pt x="13667" y="25066"/>
                    <a:pt x="14851" y="25066"/>
                  </a:cubicBezTo>
                  <a:lnTo>
                    <a:pt x="15300" y="25066"/>
                  </a:lnTo>
                  <a:cubicBezTo>
                    <a:pt x="15332" y="25066"/>
                    <a:pt x="15332" y="25034"/>
                    <a:pt x="15332" y="25034"/>
                  </a:cubicBezTo>
                  <a:cubicBezTo>
                    <a:pt x="15364" y="25034"/>
                    <a:pt x="15364" y="25002"/>
                    <a:pt x="15332" y="25002"/>
                  </a:cubicBezTo>
                  <a:lnTo>
                    <a:pt x="3937" y="5223"/>
                  </a:lnTo>
                  <a:close/>
                  <a:moveTo>
                    <a:pt x="6178" y="70"/>
                  </a:moveTo>
                  <a:cubicBezTo>
                    <a:pt x="7714" y="70"/>
                    <a:pt x="9378" y="582"/>
                    <a:pt x="11139" y="1606"/>
                  </a:cubicBezTo>
                  <a:cubicBezTo>
                    <a:pt x="14083" y="3302"/>
                    <a:pt x="16836" y="6215"/>
                    <a:pt x="18916" y="9832"/>
                  </a:cubicBezTo>
                  <a:cubicBezTo>
                    <a:pt x="20997" y="13416"/>
                    <a:pt x="22149" y="17257"/>
                    <a:pt x="22117" y="20650"/>
                  </a:cubicBezTo>
                  <a:cubicBezTo>
                    <a:pt x="22117" y="24042"/>
                    <a:pt x="20965" y="26539"/>
                    <a:pt x="18884" y="27723"/>
                  </a:cubicBezTo>
                  <a:cubicBezTo>
                    <a:pt x="18029" y="28210"/>
                    <a:pt x="17055" y="28453"/>
                    <a:pt x="16001" y="28453"/>
                  </a:cubicBezTo>
                  <a:cubicBezTo>
                    <a:pt x="14493" y="28453"/>
                    <a:pt x="12822" y="27954"/>
                    <a:pt x="11107" y="26955"/>
                  </a:cubicBezTo>
                  <a:cubicBezTo>
                    <a:pt x="8130" y="25226"/>
                    <a:pt x="5378" y="22314"/>
                    <a:pt x="3297" y="18729"/>
                  </a:cubicBezTo>
                  <a:cubicBezTo>
                    <a:pt x="1217" y="15113"/>
                    <a:pt x="97" y="11272"/>
                    <a:pt x="97" y="7879"/>
                  </a:cubicBezTo>
                  <a:cubicBezTo>
                    <a:pt x="97" y="4519"/>
                    <a:pt x="1249" y="1990"/>
                    <a:pt x="3329" y="806"/>
                  </a:cubicBezTo>
                  <a:cubicBezTo>
                    <a:pt x="4193" y="326"/>
                    <a:pt x="5154" y="70"/>
                    <a:pt x="6178" y="70"/>
                  </a:cubicBezTo>
                  <a:close/>
                  <a:moveTo>
                    <a:pt x="6184" y="0"/>
                  </a:moveTo>
                  <a:cubicBezTo>
                    <a:pt x="5132" y="0"/>
                    <a:pt x="4159" y="246"/>
                    <a:pt x="3297" y="742"/>
                  </a:cubicBezTo>
                  <a:cubicBezTo>
                    <a:pt x="1217" y="1926"/>
                    <a:pt x="33" y="4487"/>
                    <a:pt x="33" y="7879"/>
                  </a:cubicBezTo>
                  <a:cubicBezTo>
                    <a:pt x="1" y="11272"/>
                    <a:pt x="1153" y="15145"/>
                    <a:pt x="3233" y="18761"/>
                  </a:cubicBezTo>
                  <a:cubicBezTo>
                    <a:pt x="5314" y="22378"/>
                    <a:pt x="8098" y="25290"/>
                    <a:pt x="11075" y="26987"/>
                  </a:cubicBezTo>
                  <a:cubicBezTo>
                    <a:pt x="12803" y="28011"/>
                    <a:pt x="14499" y="28523"/>
                    <a:pt x="16036" y="28523"/>
                  </a:cubicBezTo>
                  <a:cubicBezTo>
                    <a:pt x="17092" y="28523"/>
                    <a:pt x="18052" y="28299"/>
                    <a:pt x="18916" y="27787"/>
                  </a:cubicBezTo>
                  <a:cubicBezTo>
                    <a:pt x="21029" y="26603"/>
                    <a:pt x="22213" y="24042"/>
                    <a:pt x="22213" y="20650"/>
                  </a:cubicBezTo>
                  <a:cubicBezTo>
                    <a:pt x="22213" y="17257"/>
                    <a:pt x="21061" y="13384"/>
                    <a:pt x="18980" y="9768"/>
                  </a:cubicBezTo>
                  <a:cubicBezTo>
                    <a:pt x="16900" y="6183"/>
                    <a:pt x="14115" y="3238"/>
                    <a:pt x="11171" y="1542"/>
                  </a:cubicBezTo>
                  <a:cubicBezTo>
                    <a:pt x="9408" y="518"/>
                    <a:pt x="7713" y="0"/>
                    <a:pt x="618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951;p56">
            <a:extLst>
              <a:ext uri="{FF2B5EF4-FFF2-40B4-BE49-F238E27FC236}">
                <a16:creationId xmlns:a16="http://schemas.microsoft.com/office/drawing/2014/main" id="{E6536C11-2DA4-1E27-530B-1D4219816EA2}"/>
              </a:ext>
            </a:extLst>
          </p:cNvPr>
          <p:cNvSpPr txBox="1">
            <a:spLocks/>
          </p:cNvSpPr>
          <p:nvPr/>
        </p:nvSpPr>
        <p:spPr>
          <a:xfrm>
            <a:off x="719999" y="1918134"/>
            <a:ext cx="30522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usso One"/>
              <a:buNone/>
              <a:defRPr sz="2000" b="0" i="0" u="none" strike="noStrike" cap="none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pPr marL="0" indent="0"/>
            <a:r>
              <a:rPr lang="en-US">
                <a:latin typeface="Aptos"/>
              </a:rPr>
              <a:t>Easy Ensemble</a:t>
            </a:r>
          </a:p>
        </p:txBody>
      </p:sp>
      <p:sp>
        <p:nvSpPr>
          <p:cNvPr id="3" name="Google Shape;1952;p56">
            <a:extLst>
              <a:ext uri="{FF2B5EF4-FFF2-40B4-BE49-F238E27FC236}">
                <a16:creationId xmlns:a16="http://schemas.microsoft.com/office/drawing/2014/main" id="{0AF5A99C-BF31-C86C-F5C5-A8FFC4CDE672}"/>
              </a:ext>
            </a:extLst>
          </p:cNvPr>
          <p:cNvSpPr txBox="1">
            <a:spLocks/>
          </p:cNvSpPr>
          <p:nvPr/>
        </p:nvSpPr>
        <p:spPr>
          <a:xfrm>
            <a:off x="719999" y="2140677"/>
            <a:ext cx="4413110" cy="39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None/>
              <a:defRPr sz="1400" b="0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">
                <a:latin typeface="Aptos"/>
              </a:rPr>
              <a:t>AUC-ROC Score </a:t>
            </a:r>
            <a:r>
              <a:rPr lang="en">
                <a:latin typeface="Aptos"/>
                <a:sym typeface="Wingdings" panose="05000000000000000000" pitchFamily="2" charset="2"/>
              </a:rPr>
              <a:t> 0.66-0.69 on all time frequencies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48"/>
          <p:cNvSpPr txBox="1">
            <a:spLocks noGrp="1"/>
          </p:cNvSpPr>
          <p:nvPr>
            <p:ph type="title"/>
          </p:nvPr>
        </p:nvSpPr>
        <p:spPr>
          <a:xfrm>
            <a:off x="2838550" y="1307100"/>
            <a:ext cx="55902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/>
              <a:t>Thank You!</a:t>
            </a:r>
            <a:r>
              <a:rPr lang="en"/>
              <a:t> </a:t>
            </a:r>
            <a:r>
              <a:rPr lang="en" sz="4800">
                <a:highlight>
                  <a:schemeClr val="accent1"/>
                </a:highlight>
              </a:rPr>
              <a:t>Any Questions?</a:t>
            </a:r>
            <a:endParaRPr sz="4800">
              <a:highlight>
                <a:schemeClr val="accent1"/>
              </a:highlight>
            </a:endParaRPr>
          </a:p>
        </p:txBody>
      </p:sp>
      <p:grpSp>
        <p:nvGrpSpPr>
          <p:cNvPr id="1361" name="Google Shape;1361;p48"/>
          <p:cNvGrpSpPr/>
          <p:nvPr/>
        </p:nvGrpSpPr>
        <p:grpSpPr>
          <a:xfrm>
            <a:off x="1212960" y="1256074"/>
            <a:ext cx="1701951" cy="2631358"/>
            <a:chOff x="3484325" y="1134575"/>
            <a:chExt cx="672150" cy="1039200"/>
          </a:xfrm>
        </p:grpSpPr>
        <p:sp>
          <p:nvSpPr>
            <p:cNvPr id="1362" name="Google Shape;1362;p48"/>
            <p:cNvSpPr/>
            <p:nvPr/>
          </p:nvSpPr>
          <p:spPr>
            <a:xfrm>
              <a:off x="3505925" y="1830300"/>
              <a:ext cx="650550" cy="342675"/>
            </a:xfrm>
            <a:custGeom>
              <a:avLst/>
              <a:gdLst/>
              <a:ahLst/>
              <a:cxnLst/>
              <a:rect l="l" t="t" r="r" b="b"/>
              <a:pathLst>
                <a:path w="26022" h="13707" extrusionOk="0">
                  <a:moveTo>
                    <a:pt x="12967" y="0"/>
                  </a:moveTo>
                  <a:cubicBezTo>
                    <a:pt x="9939" y="0"/>
                    <a:pt x="6914" y="664"/>
                    <a:pt x="4610" y="1993"/>
                  </a:cubicBezTo>
                  <a:cubicBezTo>
                    <a:pt x="1" y="4681"/>
                    <a:pt x="33" y="9034"/>
                    <a:pt x="4674" y="11691"/>
                  </a:cubicBezTo>
                  <a:cubicBezTo>
                    <a:pt x="6994" y="13035"/>
                    <a:pt x="10027" y="13707"/>
                    <a:pt x="13055" y="13707"/>
                  </a:cubicBezTo>
                  <a:cubicBezTo>
                    <a:pt x="16084" y="13707"/>
                    <a:pt x="19108" y="13035"/>
                    <a:pt x="21413" y="11691"/>
                  </a:cubicBezTo>
                  <a:cubicBezTo>
                    <a:pt x="26022" y="9034"/>
                    <a:pt x="25990" y="4681"/>
                    <a:pt x="21349" y="1993"/>
                  </a:cubicBezTo>
                  <a:cubicBezTo>
                    <a:pt x="19028" y="664"/>
                    <a:pt x="15996" y="0"/>
                    <a:pt x="1296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3533925" y="1829500"/>
              <a:ext cx="593750" cy="344275"/>
            </a:xfrm>
            <a:custGeom>
              <a:avLst/>
              <a:gdLst/>
              <a:ahLst/>
              <a:cxnLst/>
              <a:rect l="l" t="t" r="r" b="b"/>
              <a:pathLst>
                <a:path w="23750" h="13771" extrusionOk="0">
                  <a:moveTo>
                    <a:pt x="11843" y="72"/>
                  </a:moveTo>
                  <a:cubicBezTo>
                    <a:pt x="14884" y="72"/>
                    <a:pt x="17892" y="744"/>
                    <a:pt x="20229" y="2057"/>
                  </a:cubicBezTo>
                  <a:cubicBezTo>
                    <a:pt x="22469" y="3369"/>
                    <a:pt x="23685" y="5065"/>
                    <a:pt x="23685" y="6890"/>
                  </a:cubicBezTo>
                  <a:cubicBezTo>
                    <a:pt x="23685" y="8714"/>
                    <a:pt x="22469" y="10410"/>
                    <a:pt x="20261" y="11690"/>
                  </a:cubicBezTo>
                  <a:cubicBezTo>
                    <a:pt x="17972" y="13035"/>
                    <a:pt x="14956" y="13707"/>
                    <a:pt x="11931" y="13707"/>
                  </a:cubicBezTo>
                  <a:cubicBezTo>
                    <a:pt x="8907" y="13707"/>
                    <a:pt x="5874" y="13035"/>
                    <a:pt x="3554" y="11690"/>
                  </a:cubicBezTo>
                  <a:cubicBezTo>
                    <a:pt x="1313" y="10410"/>
                    <a:pt x="97" y="8682"/>
                    <a:pt x="97" y="6858"/>
                  </a:cubicBezTo>
                  <a:cubicBezTo>
                    <a:pt x="97" y="5065"/>
                    <a:pt x="1313" y="3337"/>
                    <a:pt x="3522" y="2057"/>
                  </a:cubicBezTo>
                  <a:cubicBezTo>
                    <a:pt x="5794" y="744"/>
                    <a:pt x="8835" y="72"/>
                    <a:pt x="11843" y="72"/>
                  </a:cubicBezTo>
                  <a:close/>
                  <a:moveTo>
                    <a:pt x="11859" y="0"/>
                  </a:moveTo>
                  <a:cubicBezTo>
                    <a:pt x="8819" y="0"/>
                    <a:pt x="5778" y="664"/>
                    <a:pt x="3458" y="1993"/>
                  </a:cubicBezTo>
                  <a:cubicBezTo>
                    <a:pt x="1249" y="3305"/>
                    <a:pt x="1" y="5033"/>
                    <a:pt x="1" y="6858"/>
                  </a:cubicBezTo>
                  <a:cubicBezTo>
                    <a:pt x="33" y="8714"/>
                    <a:pt x="1249" y="10442"/>
                    <a:pt x="3522" y="11755"/>
                  </a:cubicBezTo>
                  <a:cubicBezTo>
                    <a:pt x="5858" y="13099"/>
                    <a:pt x="8899" y="13771"/>
                    <a:pt x="11939" y="13771"/>
                  </a:cubicBezTo>
                  <a:cubicBezTo>
                    <a:pt x="14980" y="13771"/>
                    <a:pt x="17988" y="13099"/>
                    <a:pt x="20293" y="11755"/>
                  </a:cubicBezTo>
                  <a:cubicBezTo>
                    <a:pt x="22533" y="10474"/>
                    <a:pt x="23749" y="8746"/>
                    <a:pt x="23749" y="6890"/>
                  </a:cubicBezTo>
                  <a:cubicBezTo>
                    <a:pt x="23749" y="5033"/>
                    <a:pt x="22501" y="3305"/>
                    <a:pt x="20261" y="1993"/>
                  </a:cubicBezTo>
                  <a:cubicBezTo>
                    <a:pt x="17940" y="664"/>
                    <a:pt x="14900" y="0"/>
                    <a:pt x="1185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3485125" y="1241950"/>
              <a:ext cx="599350" cy="882525"/>
            </a:xfrm>
            <a:custGeom>
              <a:avLst/>
              <a:gdLst/>
              <a:ahLst/>
              <a:cxnLst/>
              <a:rect l="l" t="t" r="r" b="b"/>
              <a:pathLst>
                <a:path w="23974" h="35301" extrusionOk="0">
                  <a:moveTo>
                    <a:pt x="11747" y="2194"/>
                  </a:moveTo>
                  <a:cubicBezTo>
                    <a:pt x="11658" y="2194"/>
                    <a:pt x="11569" y="2194"/>
                    <a:pt x="11455" y="2220"/>
                  </a:cubicBezTo>
                  <a:lnTo>
                    <a:pt x="11455" y="2220"/>
                  </a:lnTo>
                  <a:cubicBezTo>
                    <a:pt x="11478" y="2210"/>
                    <a:pt x="11500" y="2194"/>
                    <a:pt x="11523" y="2194"/>
                  </a:cubicBezTo>
                  <a:close/>
                  <a:moveTo>
                    <a:pt x="14019" y="2290"/>
                  </a:moveTo>
                  <a:cubicBezTo>
                    <a:pt x="14024" y="2295"/>
                    <a:pt x="14028" y="2300"/>
                    <a:pt x="14032" y="2303"/>
                  </a:cubicBezTo>
                  <a:lnTo>
                    <a:pt x="14032" y="2303"/>
                  </a:lnTo>
                  <a:cubicBezTo>
                    <a:pt x="13983" y="2290"/>
                    <a:pt x="13930" y="2290"/>
                    <a:pt x="13859" y="2290"/>
                  </a:cubicBezTo>
                  <a:close/>
                  <a:moveTo>
                    <a:pt x="14563" y="2354"/>
                  </a:moveTo>
                  <a:lnTo>
                    <a:pt x="14659" y="2386"/>
                  </a:lnTo>
                  <a:cubicBezTo>
                    <a:pt x="14595" y="2386"/>
                    <a:pt x="14499" y="2354"/>
                    <a:pt x="14435" y="2354"/>
                  </a:cubicBezTo>
                  <a:close/>
                  <a:moveTo>
                    <a:pt x="9282" y="2386"/>
                  </a:moveTo>
                  <a:cubicBezTo>
                    <a:pt x="9218" y="2386"/>
                    <a:pt x="9154" y="2418"/>
                    <a:pt x="9090" y="2418"/>
                  </a:cubicBezTo>
                  <a:cubicBezTo>
                    <a:pt x="9154" y="2386"/>
                    <a:pt x="9218" y="2386"/>
                    <a:pt x="9282" y="2386"/>
                  </a:cubicBezTo>
                  <a:close/>
                  <a:moveTo>
                    <a:pt x="15043" y="2418"/>
                  </a:moveTo>
                  <a:cubicBezTo>
                    <a:pt x="15054" y="2429"/>
                    <a:pt x="15068" y="2436"/>
                    <a:pt x="15084" y="2441"/>
                  </a:cubicBezTo>
                  <a:cubicBezTo>
                    <a:pt x="15058" y="2436"/>
                    <a:pt x="15033" y="2429"/>
                    <a:pt x="15011" y="2418"/>
                  </a:cubicBezTo>
                  <a:close/>
                  <a:moveTo>
                    <a:pt x="8322" y="2546"/>
                  </a:moveTo>
                  <a:cubicBezTo>
                    <a:pt x="8226" y="2546"/>
                    <a:pt x="8130" y="2578"/>
                    <a:pt x="8002" y="2610"/>
                  </a:cubicBezTo>
                  <a:cubicBezTo>
                    <a:pt x="7938" y="2610"/>
                    <a:pt x="7842" y="2642"/>
                    <a:pt x="7746" y="2642"/>
                  </a:cubicBezTo>
                  <a:cubicBezTo>
                    <a:pt x="7874" y="2610"/>
                    <a:pt x="7970" y="2610"/>
                    <a:pt x="8098" y="2578"/>
                  </a:cubicBezTo>
                  <a:cubicBezTo>
                    <a:pt x="8162" y="2578"/>
                    <a:pt x="8194" y="2546"/>
                    <a:pt x="8258" y="2546"/>
                  </a:cubicBezTo>
                  <a:close/>
                  <a:moveTo>
                    <a:pt x="7170" y="2802"/>
                  </a:moveTo>
                  <a:cubicBezTo>
                    <a:pt x="7138" y="2802"/>
                    <a:pt x="7106" y="2806"/>
                    <a:pt x="7075" y="2812"/>
                  </a:cubicBezTo>
                  <a:lnTo>
                    <a:pt x="7075" y="2812"/>
                  </a:lnTo>
                  <a:cubicBezTo>
                    <a:pt x="7099" y="2802"/>
                    <a:pt x="7127" y="2802"/>
                    <a:pt x="7170" y="2802"/>
                  </a:cubicBezTo>
                  <a:close/>
                  <a:moveTo>
                    <a:pt x="6981" y="2838"/>
                  </a:moveTo>
                  <a:cubicBezTo>
                    <a:pt x="6956" y="2847"/>
                    <a:pt x="6933" y="2857"/>
                    <a:pt x="6914" y="2866"/>
                  </a:cubicBezTo>
                  <a:cubicBezTo>
                    <a:pt x="6930" y="2850"/>
                    <a:pt x="6956" y="2842"/>
                    <a:pt x="6981" y="2838"/>
                  </a:cubicBezTo>
                  <a:close/>
                  <a:moveTo>
                    <a:pt x="6626" y="2930"/>
                  </a:moveTo>
                  <a:cubicBezTo>
                    <a:pt x="6613" y="2935"/>
                    <a:pt x="6599" y="2939"/>
                    <a:pt x="6586" y="2944"/>
                  </a:cubicBezTo>
                  <a:lnTo>
                    <a:pt x="6586" y="2944"/>
                  </a:lnTo>
                  <a:cubicBezTo>
                    <a:pt x="6597" y="2937"/>
                    <a:pt x="6612" y="2930"/>
                    <a:pt x="6626" y="2930"/>
                  </a:cubicBezTo>
                  <a:close/>
                  <a:moveTo>
                    <a:pt x="6517" y="2967"/>
                  </a:moveTo>
                  <a:cubicBezTo>
                    <a:pt x="6461" y="2987"/>
                    <a:pt x="6409" y="3007"/>
                    <a:pt x="6370" y="3026"/>
                  </a:cubicBezTo>
                  <a:cubicBezTo>
                    <a:pt x="6419" y="3002"/>
                    <a:pt x="6468" y="2977"/>
                    <a:pt x="6517" y="2967"/>
                  </a:cubicBezTo>
                  <a:close/>
                  <a:moveTo>
                    <a:pt x="18852" y="3443"/>
                  </a:moveTo>
                  <a:lnTo>
                    <a:pt x="18852" y="3443"/>
                  </a:lnTo>
                  <a:cubicBezTo>
                    <a:pt x="18916" y="3475"/>
                    <a:pt x="18948" y="3507"/>
                    <a:pt x="19012" y="3507"/>
                  </a:cubicBezTo>
                  <a:cubicBezTo>
                    <a:pt x="18948" y="3507"/>
                    <a:pt x="18884" y="3475"/>
                    <a:pt x="18852" y="3443"/>
                  </a:cubicBezTo>
                  <a:close/>
                  <a:moveTo>
                    <a:pt x="12227" y="0"/>
                  </a:moveTo>
                  <a:cubicBezTo>
                    <a:pt x="11695" y="0"/>
                    <a:pt x="11161" y="27"/>
                    <a:pt x="10627" y="82"/>
                  </a:cubicBezTo>
                  <a:lnTo>
                    <a:pt x="10595" y="82"/>
                  </a:lnTo>
                  <a:cubicBezTo>
                    <a:pt x="10371" y="82"/>
                    <a:pt x="9090" y="178"/>
                    <a:pt x="7650" y="562"/>
                  </a:cubicBezTo>
                  <a:cubicBezTo>
                    <a:pt x="7618" y="562"/>
                    <a:pt x="7586" y="594"/>
                    <a:pt x="7554" y="594"/>
                  </a:cubicBezTo>
                  <a:cubicBezTo>
                    <a:pt x="7490" y="594"/>
                    <a:pt x="7458" y="626"/>
                    <a:pt x="7426" y="626"/>
                  </a:cubicBezTo>
                  <a:cubicBezTo>
                    <a:pt x="7234" y="690"/>
                    <a:pt x="7010" y="754"/>
                    <a:pt x="6754" y="818"/>
                  </a:cubicBezTo>
                  <a:cubicBezTo>
                    <a:pt x="6722" y="850"/>
                    <a:pt x="6722" y="850"/>
                    <a:pt x="6690" y="850"/>
                  </a:cubicBezTo>
                  <a:cubicBezTo>
                    <a:pt x="6658" y="850"/>
                    <a:pt x="6626" y="882"/>
                    <a:pt x="6626" y="882"/>
                  </a:cubicBezTo>
                  <a:cubicBezTo>
                    <a:pt x="6594" y="882"/>
                    <a:pt x="6562" y="882"/>
                    <a:pt x="6562" y="914"/>
                  </a:cubicBezTo>
                  <a:lnTo>
                    <a:pt x="6498" y="914"/>
                  </a:lnTo>
                  <a:cubicBezTo>
                    <a:pt x="6338" y="978"/>
                    <a:pt x="6178" y="1042"/>
                    <a:pt x="5986" y="1106"/>
                  </a:cubicBezTo>
                  <a:lnTo>
                    <a:pt x="5954" y="1138"/>
                  </a:lnTo>
                  <a:cubicBezTo>
                    <a:pt x="5922" y="1138"/>
                    <a:pt x="5922" y="1138"/>
                    <a:pt x="5890" y="1170"/>
                  </a:cubicBezTo>
                  <a:cubicBezTo>
                    <a:pt x="5666" y="1266"/>
                    <a:pt x="5506" y="1298"/>
                    <a:pt x="5346" y="1394"/>
                  </a:cubicBezTo>
                  <a:cubicBezTo>
                    <a:pt x="5314" y="1426"/>
                    <a:pt x="5282" y="1426"/>
                    <a:pt x="5282" y="1426"/>
                  </a:cubicBezTo>
                  <a:cubicBezTo>
                    <a:pt x="5090" y="1522"/>
                    <a:pt x="4897" y="1618"/>
                    <a:pt x="4673" y="1746"/>
                  </a:cubicBezTo>
                  <a:cubicBezTo>
                    <a:pt x="4641" y="1746"/>
                    <a:pt x="4609" y="1778"/>
                    <a:pt x="4577" y="1810"/>
                  </a:cubicBezTo>
                  <a:cubicBezTo>
                    <a:pt x="4513" y="1810"/>
                    <a:pt x="4481" y="1842"/>
                    <a:pt x="4449" y="1874"/>
                  </a:cubicBezTo>
                  <a:cubicBezTo>
                    <a:pt x="4289" y="1970"/>
                    <a:pt x="4129" y="2066"/>
                    <a:pt x="4001" y="2130"/>
                  </a:cubicBezTo>
                  <a:cubicBezTo>
                    <a:pt x="3873" y="2226"/>
                    <a:pt x="3777" y="2290"/>
                    <a:pt x="3681" y="2354"/>
                  </a:cubicBezTo>
                  <a:cubicBezTo>
                    <a:pt x="3681" y="2354"/>
                    <a:pt x="3649" y="2354"/>
                    <a:pt x="3649" y="2386"/>
                  </a:cubicBezTo>
                  <a:cubicBezTo>
                    <a:pt x="3457" y="2514"/>
                    <a:pt x="3265" y="2674"/>
                    <a:pt x="3073" y="2802"/>
                  </a:cubicBezTo>
                  <a:cubicBezTo>
                    <a:pt x="3041" y="2834"/>
                    <a:pt x="2977" y="2866"/>
                    <a:pt x="2945" y="2930"/>
                  </a:cubicBezTo>
                  <a:lnTo>
                    <a:pt x="2913" y="2930"/>
                  </a:lnTo>
                  <a:cubicBezTo>
                    <a:pt x="2849" y="3026"/>
                    <a:pt x="2753" y="3090"/>
                    <a:pt x="2689" y="3154"/>
                  </a:cubicBezTo>
                  <a:cubicBezTo>
                    <a:pt x="2625" y="3187"/>
                    <a:pt x="2593" y="3251"/>
                    <a:pt x="2529" y="3283"/>
                  </a:cubicBezTo>
                  <a:cubicBezTo>
                    <a:pt x="2433" y="3379"/>
                    <a:pt x="2337" y="3475"/>
                    <a:pt x="2273" y="3571"/>
                  </a:cubicBezTo>
                  <a:cubicBezTo>
                    <a:pt x="2177" y="3667"/>
                    <a:pt x="2081" y="3763"/>
                    <a:pt x="1985" y="3859"/>
                  </a:cubicBezTo>
                  <a:lnTo>
                    <a:pt x="1921" y="3955"/>
                  </a:lnTo>
                  <a:cubicBezTo>
                    <a:pt x="1697" y="4211"/>
                    <a:pt x="1505" y="4467"/>
                    <a:pt x="1345" y="4755"/>
                  </a:cubicBezTo>
                  <a:lnTo>
                    <a:pt x="1281" y="4819"/>
                  </a:lnTo>
                  <a:cubicBezTo>
                    <a:pt x="1281" y="4851"/>
                    <a:pt x="1249" y="4915"/>
                    <a:pt x="1217" y="4947"/>
                  </a:cubicBezTo>
                  <a:cubicBezTo>
                    <a:pt x="1185" y="4979"/>
                    <a:pt x="1185" y="5011"/>
                    <a:pt x="1153" y="5043"/>
                  </a:cubicBezTo>
                  <a:lnTo>
                    <a:pt x="1089" y="5171"/>
                  </a:lnTo>
                  <a:cubicBezTo>
                    <a:pt x="1089" y="5203"/>
                    <a:pt x="1057" y="5203"/>
                    <a:pt x="1057" y="5203"/>
                  </a:cubicBezTo>
                  <a:cubicBezTo>
                    <a:pt x="737" y="5811"/>
                    <a:pt x="513" y="6387"/>
                    <a:pt x="353" y="6899"/>
                  </a:cubicBezTo>
                  <a:cubicBezTo>
                    <a:pt x="353" y="6963"/>
                    <a:pt x="353" y="6995"/>
                    <a:pt x="321" y="7027"/>
                  </a:cubicBezTo>
                  <a:cubicBezTo>
                    <a:pt x="289" y="7155"/>
                    <a:pt x="257" y="7283"/>
                    <a:pt x="257" y="7411"/>
                  </a:cubicBezTo>
                  <a:cubicBezTo>
                    <a:pt x="225" y="7443"/>
                    <a:pt x="225" y="7507"/>
                    <a:pt x="225" y="7571"/>
                  </a:cubicBezTo>
                  <a:cubicBezTo>
                    <a:pt x="193" y="7603"/>
                    <a:pt x="193" y="7667"/>
                    <a:pt x="193" y="7699"/>
                  </a:cubicBezTo>
                  <a:cubicBezTo>
                    <a:pt x="161" y="7763"/>
                    <a:pt x="161" y="7827"/>
                    <a:pt x="161" y="7859"/>
                  </a:cubicBezTo>
                  <a:lnTo>
                    <a:pt x="161" y="7955"/>
                  </a:lnTo>
                  <a:cubicBezTo>
                    <a:pt x="129" y="7955"/>
                    <a:pt x="129" y="7987"/>
                    <a:pt x="129" y="7987"/>
                  </a:cubicBezTo>
                  <a:lnTo>
                    <a:pt x="129" y="8211"/>
                  </a:lnTo>
                  <a:cubicBezTo>
                    <a:pt x="97" y="8307"/>
                    <a:pt x="97" y="8403"/>
                    <a:pt x="97" y="8467"/>
                  </a:cubicBezTo>
                  <a:lnTo>
                    <a:pt x="97" y="8532"/>
                  </a:lnTo>
                  <a:cubicBezTo>
                    <a:pt x="97" y="8564"/>
                    <a:pt x="65" y="8596"/>
                    <a:pt x="65" y="8596"/>
                  </a:cubicBezTo>
                  <a:lnTo>
                    <a:pt x="65" y="8756"/>
                  </a:lnTo>
                  <a:lnTo>
                    <a:pt x="65" y="8980"/>
                  </a:lnTo>
                  <a:lnTo>
                    <a:pt x="65" y="9076"/>
                  </a:lnTo>
                  <a:lnTo>
                    <a:pt x="1" y="26167"/>
                  </a:lnTo>
                  <a:lnTo>
                    <a:pt x="1" y="26295"/>
                  </a:lnTo>
                  <a:cubicBezTo>
                    <a:pt x="1" y="26423"/>
                    <a:pt x="1" y="26551"/>
                    <a:pt x="33" y="26647"/>
                  </a:cubicBezTo>
                  <a:lnTo>
                    <a:pt x="33" y="26679"/>
                  </a:lnTo>
                  <a:cubicBezTo>
                    <a:pt x="33" y="26807"/>
                    <a:pt x="33" y="26903"/>
                    <a:pt x="65" y="26999"/>
                  </a:cubicBezTo>
                  <a:cubicBezTo>
                    <a:pt x="97" y="28983"/>
                    <a:pt x="1057" y="30712"/>
                    <a:pt x="2529" y="32056"/>
                  </a:cubicBezTo>
                  <a:cubicBezTo>
                    <a:pt x="3169" y="32696"/>
                    <a:pt x="3937" y="33208"/>
                    <a:pt x="4801" y="33656"/>
                  </a:cubicBezTo>
                  <a:cubicBezTo>
                    <a:pt x="4833" y="33688"/>
                    <a:pt x="4897" y="33688"/>
                    <a:pt x="4929" y="33720"/>
                  </a:cubicBezTo>
                  <a:cubicBezTo>
                    <a:pt x="4961" y="33720"/>
                    <a:pt x="4961" y="33752"/>
                    <a:pt x="4993" y="33752"/>
                  </a:cubicBezTo>
                  <a:cubicBezTo>
                    <a:pt x="5474" y="33976"/>
                    <a:pt x="5954" y="34200"/>
                    <a:pt x="6466" y="34392"/>
                  </a:cubicBezTo>
                  <a:cubicBezTo>
                    <a:pt x="6722" y="34488"/>
                    <a:pt x="6978" y="34552"/>
                    <a:pt x="7170" y="34616"/>
                  </a:cubicBezTo>
                  <a:cubicBezTo>
                    <a:pt x="7234" y="34616"/>
                    <a:pt x="7266" y="34648"/>
                    <a:pt x="7330" y="34648"/>
                  </a:cubicBezTo>
                  <a:cubicBezTo>
                    <a:pt x="7330" y="34680"/>
                    <a:pt x="7330" y="34680"/>
                    <a:pt x="7362" y="34680"/>
                  </a:cubicBezTo>
                  <a:cubicBezTo>
                    <a:pt x="7394" y="34680"/>
                    <a:pt x="7458" y="34712"/>
                    <a:pt x="7522" y="34712"/>
                  </a:cubicBezTo>
                  <a:cubicBezTo>
                    <a:pt x="7714" y="34776"/>
                    <a:pt x="7842" y="34808"/>
                    <a:pt x="7874" y="34808"/>
                  </a:cubicBezTo>
                  <a:cubicBezTo>
                    <a:pt x="8514" y="34968"/>
                    <a:pt x="9090" y="35064"/>
                    <a:pt x="9634" y="35160"/>
                  </a:cubicBezTo>
                  <a:lnTo>
                    <a:pt x="9858" y="35160"/>
                  </a:lnTo>
                  <a:cubicBezTo>
                    <a:pt x="10543" y="35258"/>
                    <a:pt x="11246" y="35300"/>
                    <a:pt x="11968" y="35300"/>
                  </a:cubicBezTo>
                  <a:cubicBezTo>
                    <a:pt x="12191" y="35300"/>
                    <a:pt x="12416" y="35296"/>
                    <a:pt x="12643" y="35289"/>
                  </a:cubicBezTo>
                  <a:cubicBezTo>
                    <a:pt x="12867" y="35289"/>
                    <a:pt x="13091" y="35257"/>
                    <a:pt x="13347" y="35257"/>
                  </a:cubicBezTo>
                  <a:cubicBezTo>
                    <a:pt x="13411" y="35257"/>
                    <a:pt x="13475" y="35225"/>
                    <a:pt x="13539" y="35225"/>
                  </a:cubicBezTo>
                  <a:lnTo>
                    <a:pt x="13603" y="35225"/>
                  </a:lnTo>
                  <a:cubicBezTo>
                    <a:pt x="13795" y="35192"/>
                    <a:pt x="14019" y="35192"/>
                    <a:pt x="14211" y="35160"/>
                  </a:cubicBezTo>
                  <a:cubicBezTo>
                    <a:pt x="14499" y="35128"/>
                    <a:pt x="14883" y="35064"/>
                    <a:pt x="15235" y="35000"/>
                  </a:cubicBezTo>
                  <a:cubicBezTo>
                    <a:pt x="15684" y="34904"/>
                    <a:pt x="16100" y="34808"/>
                    <a:pt x="16548" y="34680"/>
                  </a:cubicBezTo>
                  <a:cubicBezTo>
                    <a:pt x="16644" y="34680"/>
                    <a:pt x="16740" y="34648"/>
                    <a:pt x="16804" y="34616"/>
                  </a:cubicBezTo>
                  <a:lnTo>
                    <a:pt x="16836" y="34616"/>
                  </a:lnTo>
                  <a:cubicBezTo>
                    <a:pt x="16932" y="34584"/>
                    <a:pt x="17028" y="34552"/>
                    <a:pt x="17092" y="34520"/>
                  </a:cubicBezTo>
                  <a:cubicBezTo>
                    <a:pt x="17764" y="34296"/>
                    <a:pt x="18404" y="34040"/>
                    <a:pt x="19012" y="33752"/>
                  </a:cubicBezTo>
                  <a:cubicBezTo>
                    <a:pt x="19204" y="33656"/>
                    <a:pt x="19364" y="33560"/>
                    <a:pt x="19524" y="33464"/>
                  </a:cubicBezTo>
                  <a:cubicBezTo>
                    <a:pt x="19588" y="33432"/>
                    <a:pt x="19620" y="33400"/>
                    <a:pt x="19652" y="33368"/>
                  </a:cubicBezTo>
                  <a:lnTo>
                    <a:pt x="19684" y="33368"/>
                  </a:lnTo>
                  <a:cubicBezTo>
                    <a:pt x="19716" y="33368"/>
                    <a:pt x="19716" y="33336"/>
                    <a:pt x="19748" y="33336"/>
                  </a:cubicBezTo>
                  <a:cubicBezTo>
                    <a:pt x="19908" y="33240"/>
                    <a:pt x="20068" y="33112"/>
                    <a:pt x="20260" y="33016"/>
                  </a:cubicBezTo>
                  <a:cubicBezTo>
                    <a:pt x="20324" y="32952"/>
                    <a:pt x="20388" y="32920"/>
                    <a:pt x="20452" y="32856"/>
                  </a:cubicBezTo>
                  <a:cubicBezTo>
                    <a:pt x="20612" y="32728"/>
                    <a:pt x="20772" y="32632"/>
                    <a:pt x="20901" y="32504"/>
                  </a:cubicBezTo>
                  <a:cubicBezTo>
                    <a:pt x="20901" y="32504"/>
                    <a:pt x="20933" y="32472"/>
                    <a:pt x="20965" y="32472"/>
                  </a:cubicBezTo>
                  <a:cubicBezTo>
                    <a:pt x="20997" y="32440"/>
                    <a:pt x="21029" y="32376"/>
                    <a:pt x="21093" y="32344"/>
                  </a:cubicBezTo>
                  <a:cubicBezTo>
                    <a:pt x="21125" y="32344"/>
                    <a:pt x="21125" y="32312"/>
                    <a:pt x="21157" y="32280"/>
                  </a:cubicBezTo>
                  <a:cubicBezTo>
                    <a:pt x="21413" y="32056"/>
                    <a:pt x="21669" y="31800"/>
                    <a:pt x="21925" y="31512"/>
                  </a:cubicBezTo>
                  <a:cubicBezTo>
                    <a:pt x="21989" y="31448"/>
                    <a:pt x="22085" y="31352"/>
                    <a:pt x="22117" y="31288"/>
                  </a:cubicBezTo>
                  <a:cubicBezTo>
                    <a:pt x="22501" y="30808"/>
                    <a:pt x="22789" y="30360"/>
                    <a:pt x="23013" y="29912"/>
                  </a:cubicBezTo>
                  <a:cubicBezTo>
                    <a:pt x="23141" y="29687"/>
                    <a:pt x="23237" y="29495"/>
                    <a:pt x="23301" y="29335"/>
                  </a:cubicBezTo>
                  <a:cubicBezTo>
                    <a:pt x="23429" y="29015"/>
                    <a:pt x="23557" y="28695"/>
                    <a:pt x="23621" y="28407"/>
                  </a:cubicBezTo>
                  <a:cubicBezTo>
                    <a:pt x="23621" y="28375"/>
                    <a:pt x="23653" y="28343"/>
                    <a:pt x="23653" y="28311"/>
                  </a:cubicBezTo>
                  <a:cubicBezTo>
                    <a:pt x="23653" y="28247"/>
                    <a:pt x="23685" y="28215"/>
                    <a:pt x="23685" y="28183"/>
                  </a:cubicBezTo>
                  <a:cubicBezTo>
                    <a:pt x="23717" y="28023"/>
                    <a:pt x="23749" y="27895"/>
                    <a:pt x="23781" y="27799"/>
                  </a:cubicBezTo>
                  <a:cubicBezTo>
                    <a:pt x="23813" y="27607"/>
                    <a:pt x="23845" y="27351"/>
                    <a:pt x="23877" y="27159"/>
                  </a:cubicBezTo>
                  <a:lnTo>
                    <a:pt x="23877" y="26967"/>
                  </a:lnTo>
                  <a:lnTo>
                    <a:pt x="23877" y="26935"/>
                  </a:lnTo>
                  <a:cubicBezTo>
                    <a:pt x="23877" y="26871"/>
                    <a:pt x="23909" y="26775"/>
                    <a:pt x="23909" y="26711"/>
                  </a:cubicBezTo>
                  <a:lnTo>
                    <a:pt x="23909" y="26359"/>
                  </a:lnTo>
                  <a:lnTo>
                    <a:pt x="23909" y="26327"/>
                  </a:lnTo>
                  <a:lnTo>
                    <a:pt x="23909" y="26231"/>
                  </a:lnTo>
                  <a:lnTo>
                    <a:pt x="23909" y="25079"/>
                  </a:lnTo>
                  <a:lnTo>
                    <a:pt x="23909" y="24631"/>
                  </a:lnTo>
                  <a:cubicBezTo>
                    <a:pt x="23909" y="22902"/>
                    <a:pt x="23941" y="21046"/>
                    <a:pt x="23941" y="19189"/>
                  </a:cubicBezTo>
                  <a:lnTo>
                    <a:pt x="23941" y="18101"/>
                  </a:lnTo>
                  <a:lnTo>
                    <a:pt x="23941" y="16213"/>
                  </a:lnTo>
                  <a:lnTo>
                    <a:pt x="23973" y="10772"/>
                  </a:lnTo>
                  <a:lnTo>
                    <a:pt x="23973" y="10292"/>
                  </a:lnTo>
                  <a:lnTo>
                    <a:pt x="23973" y="9172"/>
                  </a:lnTo>
                  <a:lnTo>
                    <a:pt x="23973" y="9076"/>
                  </a:lnTo>
                  <a:lnTo>
                    <a:pt x="23973" y="8756"/>
                  </a:lnTo>
                  <a:cubicBezTo>
                    <a:pt x="23973" y="8724"/>
                    <a:pt x="23941" y="8724"/>
                    <a:pt x="23941" y="8692"/>
                  </a:cubicBezTo>
                  <a:lnTo>
                    <a:pt x="23941" y="8660"/>
                  </a:lnTo>
                  <a:lnTo>
                    <a:pt x="23941" y="8532"/>
                  </a:lnTo>
                  <a:lnTo>
                    <a:pt x="23941" y="8371"/>
                  </a:lnTo>
                  <a:cubicBezTo>
                    <a:pt x="23853" y="3403"/>
                    <a:pt x="18228" y="0"/>
                    <a:pt x="12227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3484325" y="1241125"/>
              <a:ext cx="600950" cy="883850"/>
            </a:xfrm>
            <a:custGeom>
              <a:avLst/>
              <a:gdLst/>
              <a:ahLst/>
              <a:cxnLst/>
              <a:rect l="l" t="t" r="r" b="b"/>
              <a:pathLst>
                <a:path w="24038" h="35354" extrusionOk="0">
                  <a:moveTo>
                    <a:pt x="11459" y="2195"/>
                  </a:moveTo>
                  <a:lnTo>
                    <a:pt x="11427" y="2227"/>
                  </a:lnTo>
                  <a:cubicBezTo>
                    <a:pt x="11427" y="2259"/>
                    <a:pt x="11459" y="2291"/>
                    <a:pt x="11459" y="2291"/>
                  </a:cubicBezTo>
                  <a:lnTo>
                    <a:pt x="11779" y="2291"/>
                  </a:lnTo>
                  <a:cubicBezTo>
                    <a:pt x="11811" y="2291"/>
                    <a:pt x="11811" y="2259"/>
                    <a:pt x="11811" y="2227"/>
                  </a:cubicBezTo>
                  <a:cubicBezTo>
                    <a:pt x="11811" y="2227"/>
                    <a:pt x="11811" y="2195"/>
                    <a:pt x="11779" y="2195"/>
                  </a:cubicBezTo>
                  <a:close/>
                  <a:moveTo>
                    <a:pt x="12067" y="2195"/>
                  </a:moveTo>
                  <a:cubicBezTo>
                    <a:pt x="12035" y="2195"/>
                    <a:pt x="12035" y="2227"/>
                    <a:pt x="12035" y="2227"/>
                  </a:cubicBezTo>
                  <a:cubicBezTo>
                    <a:pt x="12035" y="2259"/>
                    <a:pt x="12035" y="2259"/>
                    <a:pt x="12067" y="2259"/>
                  </a:cubicBezTo>
                  <a:cubicBezTo>
                    <a:pt x="12163" y="2259"/>
                    <a:pt x="12291" y="2291"/>
                    <a:pt x="12387" y="2291"/>
                  </a:cubicBezTo>
                  <a:cubicBezTo>
                    <a:pt x="12419" y="2291"/>
                    <a:pt x="12419" y="2259"/>
                    <a:pt x="12419" y="2227"/>
                  </a:cubicBezTo>
                  <a:cubicBezTo>
                    <a:pt x="12419" y="2227"/>
                    <a:pt x="12419" y="2195"/>
                    <a:pt x="12387" y="2195"/>
                  </a:cubicBezTo>
                  <a:close/>
                  <a:moveTo>
                    <a:pt x="12643" y="2195"/>
                  </a:moveTo>
                  <a:cubicBezTo>
                    <a:pt x="12643" y="2195"/>
                    <a:pt x="12611" y="2227"/>
                    <a:pt x="12611" y="2259"/>
                  </a:cubicBezTo>
                  <a:lnTo>
                    <a:pt x="12643" y="2291"/>
                  </a:lnTo>
                  <a:lnTo>
                    <a:pt x="13123" y="2291"/>
                  </a:lnTo>
                  <a:cubicBezTo>
                    <a:pt x="13155" y="2291"/>
                    <a:pt x="13155" y="2291"/>
                    <a:pt x="13155" y="2259"/>
                  </a:cubicBezTo>
                  <a:cubicBezTo>
                    <a:pt x="13155" y="2227"/>
                    <a:pt x="13155" y="2227"/>
                    <a:pt x="13123" y="2227"/>
                  </a:cubicBezTo>
                  <a:lnTo>
                    <a:pt x="12931" y="2227"/>
                  </a:lnTo>
                  <a:cubicBezTo>
                    <a:pt x="12835" y="2227"/>
                    <a:pt x="12771" y="2227"/>
                    <a:pt x="12675" y="2195"/>
                  </a:cubicBezTo>
                  <a:close/>
                  <a:moveTo>
                    <a:pt x="10819" y="2227"/>
                  </a:moveTo>
                  <a:cubicBezTo>
                    <a:pt x="10787" y="2227"/>
                    <a:pt x="10787" y="2259"/>
                    <a:pt x="10787" y="2291"/>
                  </a:cubicBezTo>
                  <a:cubicBezTo>
                    <a:pt x="10787" y="2291"/>
                    <a:pt x="10787" y="2323"/>
                    <a:pt x="10819" y="2323"/>
                  </a:cubicBezTo>
                  <a:lnTo>
                    <a:pt x="10883" y="2323"/>
                  </a:lnTo>
                  <a:cubicBezTo>
                    <a:pt x="10915" y="2291"/>
                    <a:pt x="10915" y="2291"/>
                    <a:pt x="10947" y="2291"/>
                  </a:cubicBezTo>
                  <a:lnTo>
                    <a:pt x="10947" y="2227"/>
                  </a:lnTo>
                  <a:close/>
                  <a:moveTo>
                    <a:pt x="13276" y="2246"/>
                  </a:moveTo>
                  <a:cubicBezTo>
                    <a:pt x="13267" y="2246"/>
                    <a:pt x="13251" y="2269"/>
                    <a:pt x="13251" y="2291"/>
                  </a:cubicBezTo>
                  <a:lnTo>
                    <a:pt x="13283" y="2323"/>
                  </a:lnTo>
                  <a:lnTo>
                    <a:pt x="13539" y="2323"/>
                  </a:lnTo>
                  <a:cubicBezTo>
                    <a:pt x="13571" y="2323"/>
                    <a:pt x="13571" y="2323"/>
                    <a:pt x="13571" y="2291"/>
                  </a:cubicBezTo>
                  <a:cubicBezTo>
                    <a:pt x="13571" y="2291"/>
                    <a:pt x="13571" y="2259"/>
                    <a:pt x="13539" y="2259"/>
                  </a:cubicBezTo>
                  <a:lnTo>
                    <a:pt x="13283" y="2259"/>
                  </a:lnTo>
                  <a:cubicBezTo>
                    <a:pt x="13283" y="2250"/>
                    <a:pt x="13280" y="2246"/>
                    <a:pt x="13276" y="2246"/>
                  </a:cubicBezTo>
                  <a:close/>
                  <a:moveTo>
                    <a:pt x="13891" y="2291"/>
                  </a:moveTo>
                  <a:cubicBezTo>
                    <a:pt x="13891" y="2291"/>
                    <a:pt x="13859" y="2291"/>
                    <a:pt x="13859" y="2323"/>
                  </a:cubicBezTo>
                  <a:cubicBezTo>
                    <a:pt x="13859" y="2355"/>
                    <a:pt x="13859" y="2355"/>
                    <a:pt x="13891" y="2355"/>
                  </a:cubicBezTo>
                  <a:cubicBezTo>
                    <a:pt x="13955" y="2355"/>
                    <a:pt x="14051" y="2355"/>
                    <a:pt x="14115" y="2387"/>
                  </a:cubicBezTo>
                  <a:cubicBezTo>
                    <a:pt x="14147" y="2387"/>
                    <a:pt x="14147" y="2355"/>
                    <a:pt x="14147" y="2355"/>
                  </a:cubicBezTo>
                  <a:cubicBezTo>
                    <a:pt x="14147" y="2323"/>
                    <a:pt x="14147" y="2323"/>
                    <a:pt x="14115" y="2323"/>
                  </a:cubicBezTo>
                  <a:lnTo>
                    <a:pt x="14051" y="2291"/>
                  </a:lnTo>
                  <a:close/>
                  <a:moveTo>
                    <a:pt x="14307" y="2323"/>
                  </a:moveTo>
                  <a:lnTo>
                    <a:pt x="14275" y="2355"/>
                  </a:lnTo>
                  <a:cubicBezTo>
                    <a:pt x="14275" y="2387"/>
                    <a:pt x="14307" y="2387"/>
                    <a:pt x="14307" y="2387"/>
                  </a:cubicBezTo>
                  <a:lnTo>
                    <a:pt x="14339" y="2419"/>
                  </a:lnTo>
                  <a:cubicBezTo>
                    <a:pt x="14371" y="2419"/>
                    <a:pt x="14371" y="2387"/>
                    <a:pt x="14371" y="2387"/>
                  </a:cubicBezTo>
                  <a:cubicBezTo>
                    <a:pt x="14371" y="2355"/>
                    <a:pt x="14371" y="2323"/>
                    <a:pt x="14339" y="2323"/>
                  </a:cubicBezTo>
                  <a:close/>
                  <a:moveTo>
                    <a:pt x="14467" y="2355"/>
                  </a:moveTo>
                  <a:cubicBezTo>
                    <a:pt x="14467" y="2355"/>
                    <a:pt x="14435" y="2355"/>
                    <a:pt x="14435" y="2387"/>
                  </a:cubicBezTo>
                  <a:cubicBezTo>
                    <a:pt x="14435" y="2387"/>
                    <a:pt x="14435" y="2419"/>
                    <a:pt x="14467" y="2419"/>
                  </a:cubicBezTo>
                  <a:cubicBezTo>
                    <a:pt x="14531" y="2419"/>
                    <a:pt x="14627" y="2451"/>
                    <a:pt x="14691" y="2451"/>
                  </a:cubicBezTo>
                  <a:cubicBezTo>
                    <a:pt x="14691" y="2451"/>
                    <a:pt x="14723" y="2451"/>
                    <a:pt x="14723" y="2419"/>
                  </a:cubicBezTo>
                  <a:cubicBezTo>
                    <a:pt x="14723" y="2387"/>
                    <a:pt x="14723" y="2387"/>
                    <a:pt x="14691" y="2387"/>
                  </a:cubicBezTo>
                  <a:lnTo>
                    <a:pt x="14595" y="2355"/>
                  </a:lnTo>
                  <a:close/>
                  <a:moveTo>
                    <a:pt x="9353" y="2374"/>
                  </a:moveTo>
                  <a:cubicBezTo>
                    <a:pt x="9349" y="2374"/>
                    <a:pt x="9346" y="2378"/>
                    <a:pt x="9346" y="2387"/>
                  </a:cubicBezTo>
                  <a:lnTo>
                    <a:pt x="9186" y="2387"/>
                  </a:lnTo>
                  <a:lnTo>
                    <a:pt x="9122" y="2419"/>
                  </a:lnTo>
                  <a:cubicBezTo>
                    <a:pt x="9090" y="2419"/>
                    <a:pt x="9090" y="2419"/>
                    <a:pt x="9090" y="2451"/>
                  </a:cubicBezTo>
                  <a:lnTo>
                    <a:pt x="9122" y="2483"/>
                  </a:lnTo>
                  <a:lnTo>
                    <a:pt x="9218" y="2451"/>
                  </a:lnTo>
                  <a:lnTo>
                    <a:pt x="9346" y="2451"/>
                  </a:lnTo>
                  <a:cubicBezTo>
                    <a:pt x="9378" y="2451"/>
                    <a:pt x="9378" y="2419"/>
                    <a:pt x="9378" y="2419"/>
                  </a:cubicBezTo>
                  <a:cubicBezTo>
                    <a:pt x="9378" y="2397"/>
                    <a:pt x="9362" y="2374"/>
                    <a:pt x="9353" y="2374"/>
                  </a:cubicBezTo>
                  <a:close/>
                  <a:moveTo>
                    <a:pt x="15043" y="2419"/>
                  </a:moveTo>
                  <a:cubicBezTo>
                    <a:pt x="15011" y="2419"/>
                    <a:pt x="15011" y="2451"/>
                    <a:pt x="15011" y="2451"/>
                  </a:cubicBezTo>
                  <a:cubicBezTo>
                    <a:pt x="15011" y="2483"/>
                    <a:pt x="15011" y="2483"/>
                    <a:pt x="15043" y="2483"/>
                  </a:cubicBezTo>
                  <a:cubicBezTo>
                    <a:pt x="15107" y="2515"/>
                    <a:pt x="15203" y="2515"/>
                    <a:pt x="15299" y="2547"/>
                  </a:cubicBezTo>
                  <a:lnTo>
                    <a:pt x="15331" y="2515"/>
                  </a:lnTo>
                  <a:cubicBezTo>
                    <a:pt x="15331" y="2483"/>
                    <a:pt x="15299" y="2483"/>
                    <a:pt x="15299" y="2483"/>
                  </a:cubicBezTo>
                  <a:lnTo>
                    <a:pt x="15043" y="2419"/>
                  </a:lnTo>
                  <a:close/>
                  <a:moveTo>
                    <a:pt x="15619" y="2515"/>
                  </a:moveTo>
                  <a:cubicBezTo>
                    <a:pt x="15587" y="2515"/>
                    <a:pt x="15587" y="2547"/>
                    <a:pt x="15555" y="2547"/>
                  </a:cubicBezTo>
                  <a:cubicBezTo>
                    <a:pt x="15555" y="2579"/>
                    <a:pt x="15587" y="2579"/>
                    <a:pt x="15587" y="2579"/>
                  </a:cubicBezTo>
                  <a:cubicBezTo>
                    <a:pt x="15684" y="2611"/>
                    <a:pt x="15780" y="2611"/>
                    <a:pt x="15876" y="2643"/>
                  </a:cubicBezTo>
                  <a:cubicBezTo>
                    <a:pt x="15876" y="2643"/>
                    <a:pt x="15908" y="2643"/>
                    <a:pt x="15908" y="2611"/>
                  </a:cubicBezTo>
                  <a:cubicBezTo>
                    <a:pt x="15908" y="2611"/>
                    <a:pt x="15908" y="2579"/>
                    <a:pt x="15876" y="2579"/>
                  </a:cubicBezTo>
                  <a:lnTo>
                    <a:pt x="15780" y="2547"/>
                  </a:lnTo>
                  <a:lnTo>
                    <a:pt x="15684" y="2547"/>
                  </a:lnTo>
                  <a:lnTo>
                    <a:pt x="15619" y="2515"/>
                  </a:lnTo>
                  <a:close/>
                  <a:moveTo>
                    <a:pt x="8322" y="2515"/>
                  </a:moveTo>
                  <a:lnTo>
                    <a:pt x="8290" y="2547"/>
                  </a:lnTo>
                  <a:lnTo>
                    <a:pt x="8194" y="2547"/>
                  </a:lnTo>
                  <a:lnTo>
                    <a:pt x="8130" y="2579"/>
                  </a:lnTo>
                  <a:cubicBezTo>
                    <a:pt x="8002" y="2579"/>
                    <a:pt x="7874" y="2611"/>
                    <a:pt x="7778" y="2643"/>
                  </a:cubicBezTo>
                  <a:cubicBezTo>
                    <a:pt x="7714" y="2643"/>
                    <a:pt x="7650" y="2675"/>
                    <a:pt x="7618" y="2675"/>
                  </a:cubicBezTo>
                  <a:lnTo>
                    <a:pt x="7586" y="2707"/>
                  </a:lnTo>
                  <a:cubicBezTo>
                    <a:pt x="7490" y="2707"/>
                    <a:pt x="7394" y="2739"/>
                    <a:pt x="7298" y="2771"/>
                  </a:cubicBezTo>
                  <a:cubicBezTo>
                    <a:pt x="7266" y="2771"/>
                    <a:pt x="7266" y="2771"/>
                    <a:pt x="7266" y="2803"/>
                  </a:cubicBezTo>
                  <a:cubicBezTo>
                    <a:pt x="7266" y="2835"/>
                    <a:pt x="7298" y="2835"/>
                    <a:pt x="7298" y="2835"/>
                  </a:cubicBezTo>
                  <a:cubicBezTo>
                    <a:pt x="7362" y="2803"/>
                    <a:pt x="7426" y="2803"/>
                    <a:pt x="7522" y="2771"/>
                  </a:cubicBezTo>
                  <a:cubicBezTo>
                    <a:pt x="7618" y="2739"/>
                    <a:pt x="7714" y="2739"/>
                    <a:pt x="7810" y="2707"/>
                  </a:cubicBezTo>
                  <a:cubicBezTo>
                    <a:pt x="7874" y="2707"/>
                    <a:pt x="7938" y="2675"/>
                    <a:pt x="8002" y="2675"/>
                  </a:cubicBezTo>
                  <a:lnTo>
                    <a:pt x="8066" y="2643"/>
                  </a:lnTo>
                  <a:cubicBezTo>
                    <a:pt x="8162" y="2643"/>
                    <a:pt x="8258" y="2611"/>
                    <a:pt x="8354" y="2611"/>
                  </a:cubicBezTo>
                  <a:cubicBezTo>
                    <a:pt x="8386" y="2579"/>
                    <a:pt x="8386" y="2579"/>
                    <a:pt x="8386" y="2547"/>
                  </a:cubicBezTo>
                  <a:lnTo>
                    <a:pt x="8354" y="2515"/>
                  </a:lnTo>
                  <a:close/>
                  <a:moveTo>
                    <a:pt x="7170" y="2771"/>
                  </a:moveTo>
                  <a:lnTo>
                    <a:pt x="7138" y="2803"/>
                  </a:lnTo>
                  <a:cubicBezTo>
                    <a:pt x="7106" y="2803"/>
                    <a:pt x="7074" y="2803"/>
                    <a:pt x="7074" y="2835"/>
                  </a:cubicBezTo>
                  <a:lnTo>
                    <a:pt x="6978" y="2835"/>
                  </a:lnTo>
                  <a:lnTo>
                    <a:pt x="6914" y="2867"/>
                  </a:lnTo>
                  <a:lnTo>
                    <a:pt x="6914" y="2899"/>
                  </a:lnTo>
                  <a:cubicBezTo>
                    <a:pt x="6914" y="2931"/>
                    <a:pt x="6914" y="2931"/>
                    <a:pt x="6946" y="2931"/>
                  </a:cubicBezTo>
                  <a:cubicBezTo>
                    <a:pt x="7042" y="2899"/>
                    <a:pt x="7106" y="2867"/>
                    <a:pt x="7202" y="2867"/>
                  </a:cubicBezTo>
                  <a:cubicBezTo>
                    <a:pt x="7202" y="2867"/>
                    <a:pt x="7234" y="2835"/>
                    <a:pt x="7234" y="2803"/>
                  </a:cubicBezTo>
                  <a:cubicBezTo>
                    <a:pt x="7202" y="2803"/>
                    <a:pt x="7202" y="2771"/>
                    <a:pt x="7170" y="2771"/>
                  </a:cubicBezTo>
                  <a:close/>
                  <a:moveTo>
                    <a:pt x="16932" y="2803"/>
                  </a:moveTo>
                  <a:cubicBezTo>
                    <a:pt x="16900" y="2803"/>
                    <a:pt x="16868" y="2803"/>
                    <a:pt x="16868" y="2835"/>
                  </a:cubicBezTo>
                  <a:cubicBezTo>
                    <a:pt x="16868" y="2867"/>
                    <a:pt x="16868" y="2867"/>
                    <a:pt x="16900" y="2867"/>
                  </a:cubicBezTo>
                  <a:lnTo>
                    <a:pt x="16932" y="2899"/>
                  </a:lnTo>
                  <a:cubicBezTo>
                    <a:pt x="16964" y="2899"/>
                    <a:pt x="16996" y="2899"/>
                    <a:pt x="17060" y="2931"/>
                  </a:cubicBezTo>
                  <a:lnTo>
                    <a:pt x="17092" y="2899"/>
                  </a:lnTo>
                  <a:cubicBezTo>
                    <a:pt x="17092" y="2867"/>
                    <a:pt x="17092" y="2835"/>
                    <a:pt x="17060" y="2835"/>
                  </a:cubicBezTo>
                  <a:cubicBezTo>
                    <a:pt x="17028" y="2835"/>
                    <a:pt x="16964" y="2835"/>
                    <a:pt x="16932" y="2803"/>
                  </a:cubicBezTo>
                  <a:close/>
                  <a:moveTo>
                    <a:pt x="6658" y="2931"/>
                  </a:moveTo>
                  <a:lnTo>
                    <a:pt x="6562" y="2963"/>
                  </a:lnTo>
                  <a:cubicBezTo>
                    <a:pt x="6530" y="2963"/>
                    <a:pt x="6466" y="2995"/>
                    <a:pt x="6434" y="2995"/>
                  </a:cubicBezTo>
                  <a:lnTo>
                    <a:pt x="6402" y="3027"/>
                  </a:lnTo>
                  <a:lnTo>
                    <a:pt x="6402" y="3059"/>
                  </a:lnTo>
                  <a:lnTo>
                    <a:pt x="6370" y="3027"/>
                  </a:lnTo>
                  <a:lnTo>
                    <a:pt x="6370" y="3059"/>
                  </a:lnTo>
                  <a:cubicBezTo>
                    <a:pt x="6370" y="3091"/>
                    <a:pt x="6370" y="3091"/>
                    <a:pt x="6402" y="3091"/>
                  </a:cubicBezTo>
                  <a:cubicBezTo>
                    <a:pt x="6498" y="3059"/>
                    <a:pt x="6594" y="3027"/>
                    <a:pt x="6658" y="2995"/>
                  </a:cubicBezTo>
                  <a:cubicBezTo>
                    <a:pt x="6690" y="2995"/>
                    <a:pt x="6690" y="2995"/>
                    <a:pt x="6690" y="2963"/>
                  </a:cubicBezTo>
                  <a:cubicBezTo>
                    <a:pt x="6690" y="2931"/>
                    <a:pt x="6658" y="2931"/>
                    <a:pt x="6658" y="2931"/>
                  </a:cubicBezTo>
                  <a:close/>
                  <a:moveTo>
                    <a:pt x="6114" y="3091"/>
                  </a:moveTo>
                  <a:lnTo>
                    <a:pt x="6050" y="3123"/>
                  </a:lnTo>
                  <a:lnTo>
                    <a:pt x="6018" y="3155"/>
                  </a:lnTo>
                  <a:lnTo>
                    <a:pt x="6050" y="3187"/>
                  </a:lnTo>
                  <a:lnTo>
                    <a:pt x="6082" y="3187"/>
                  </a:lnTo>
                  <a:lnTo>
                    <a:pt x="6146" y="3155"/>
                  </a:lnTo>
                  <a:cubicBezTo>
                    <a:pt x="6146" y="3155"/>
                    <a:pt x="6178" y="3155"/>
                    <a:pt x="6146" y="3123"/>
                  </a:cubicBezTo>
                  <a:cubicBezTo>
                    <a:pt x="6146" y="3091"/>
                    <a:pt x="6146" y="3091"/>
                    <a:pt x="6114" y="3091"/>
                  </a:cubicBezTo>
                  <a:close/>
                  <a:moveTo>
                    <a:pt x="18308" y="3220"/>
                  </a:moveTo>
                  <a:cubicBezTo>
                    <a:pt x="18308" y="3220"/>
                    <a:pt x="18276" y="3284"/>
                    <a:pt x="18308" y="3316"/>
                  </a:cubicBezTo>
                  <a:cubicBezTo>
                    <a:pt x="18308" y="3316"/>
                    <a:pt x="18308" y="3284"/>
                    <a:pt x="18340" y="3284"/>
                  </a:cubicBezTo>
                  <a:cubicBezTo>
                    <a:pt x="18340" y="3252"/>
                    <a:pt x="18308" y="3252"/>
                    <a:pt x="18308" y="3220"/>
                  </a:cubicBezTo>
                  <a:close/>
                  <a:moveTo>
                    <a:pt x="5090" y="3476"/>
                  </a:moveTo>
                  <a:cubicBezTo>
                    <a:pt x="5058" y="3476"/>
                    <a:pt x="5058" y="3508"/>
                    <a:pt x="5058" y="3540"/>
                  </a:cubicBezTo>
                  <a:lnTo>
                    <a:pt x="5122" y="3540"/>
                  </a:lnTo>
                  <a:lnTo>
                    <a:pt x="5122" y="3508"/>
                  </a:lnTo>
                  <a:cubicBezTo>
                    <a:pt x="5122" y="3476"/>
                    <a:pt x="5090" y="3476"/>
                    <a:pt x="5090" y="3476"/>
                  </a:cubicBezTo>
                  <a:close/>
                  <a:moveTo>
                    <a:pt x="18884" y="3444"/>
                  </a:moveTo>
                  <a:cubicBezTo>
                    <a:pt x="18852" y="3444"/>
                    <a:pt x="18852" y="3444"/>
                    <a:pt x="18820" y="3476"/>
                  </a:cubicBezTo>
                  <a:cubicBezTo>
                    <a:pt x="18820" y="3508"/>
                    <a:pt x="18820" y="3508"/>
                    <a:pt x="18852" y="3508"/>
                  </a:cubicBezTo>
                  <a:cubicBezTo>
                    <a:pt x="18852" y="3508"/>
                    <a:pt x="19012" y="3604"/>
                    <a:pt x="19044" y="3604"/>
                  </a:cubicBezTo>
                  <a:lnTo>
                    <a:pt x="19076" y="3572"/>
                  </a:lnTo>
                  <a:cubicBezTo>
                    <a:pt x="19076" y="3540"/>
                    <a:pt x="19076" y="3540"/>
                    <a:pt x="19044" y="3508"/>
                  </a:cubicBezTo>
                  <a:cubicBezTo>
                    <a:pt x="18980" y="3508"/>
                    <a:pt x="18948" y="3476"/>
                    <a:pt x="18884" y="3444"/>
                  </a:cubicBezTo>
                  <a:close/>
                  <a:moveTo>
                    <a:pt x="12265" y="65"/>
                  </a:moveTo>
                  <a:cubicBezTo>
                    <a:pt x="15753" y="65"/>
                    <a:pt x="19132" y="1217"/>
                    <a:pt x="21381" y="3187"/>
                  </a:cubicBezTo>
                  <a:cubicBezTo>
                    <a:pt x="23013" y="4660"/>
                    <a:pt x="23909" y="6452"/>
                    <a:pt x="23941" y="8404"/>
                  </a:cubicBezTo>
                  <a:lnTo>
                    <a:pt x="23941" y="8565"/>
                  </a:lnTo>
                  <a:cubicBezTo>
                    <a:pt x="23973" y="8597"/>
                    <a:pt x="23973" y="8629"/>
                    <a:pt x="23973" y="8725"/>
                  </a:cubicBezTo>
                  <a:lnTo>
                    <a:pt x="23973" y="8789"/>
                  </a:lnTo>
                  <a:lnTo>
                    <a:pt x="23973" y="9109"/>
                  </a:lnTo>
                  <a:lnTo>
                    <a:pt x="23973" y="9173"/>
                  </a:lnTo>
                  <a:lnTo>
                    <a:pt x="23941" y="26232"/>
                  </a:lnTo>
                  <a:lnTo>
                    <a:pt x="23909" y="26392"/>
                  </a:lnTo>
                  <a:lnTo>
                    <a:pt x="23909" y="26744"/>
                  </a:lnTo>
                  <a:cubicBezTo>
                    <a:pt x="23909" y="26808"/>
                    <a:pt x="23909" y="26872"/>
                    <a:pt x="23877" y="26968"/>
                  </a:cubicBezTo>
                  <a:lnTo>
                    <a:pt x="23877" y="27000"/>
                  </a:lnTo>
                  <a:lnTo>
                    <a:pt x="23877" y="27192"/>
                  </a:lnTo>
                  <a:cubicBezTo>
                    <a:pt x="23845" y="27384"/>
                    <a:pt x="23813" y="27640"/>
                    <a:pt x="23781" y="27800"/>
                  </a:cubicBezTo>
                  <a:lnTo>
                    <a:pt x="23685" y="28184"/>
                  </a:lnTo>
                  <a:cubicBezTo>
                    <a:pt x="23685" y="28248"/>
                    <a:pt x="23653" y="28280"/>
                    <a:pt x="23653" y="28312"/>
                  </a:cubicBezTo>
                  <a:cubicBezTo>
                    <a:pt x="23653" y="28344"/>
                    <a:pt x="23621" y="28376"/>
                    <a:pt x="23621" y="28440"/>
                  </a:cubicBezTo>
                  <a:cubicBezTo>
                    <a:pt x="23525" y="28728"/>
                    <a:pt x="23429" y="29048"/>
                    <a:pt x="23301" y="29336"/>
                  </a:cubicBezTo>
                  <a:cubicBezTo>
                    <a:pt x="23237" y="29528"/>
                    <a:pt x="23141" y="29720"/>
                    <a:pt x="23045" y="29945"/>
                  </a:cubicBezTo>
                  <a:cubicBezTo>
                    <a:pt x="22789" y="30393"/>
                    <a:pt x="22469" y="30873"/>
                    <a:pt x="22149" y="31289"/>
                  </a:cubicBezTo>
                  <a:lnTo>
                    <a:pt x="21925" y="31513"/>
                  </a:lnTo>
                  <a:cubicBezTo>
                    <a:pt x="21701" y="31801"/>
                    <a:pt x="21445" y="32057"/>
                    <a:pt x="21157" y="32281"/>
                  </a:cubicBezTo>
                  <a:lnTo>
                    <a:pt x="21093" y="32345"/>
                  </a:lnTo>
                  <a:lnTo>
                    <a:pt x="20965" y="32473"/>
                  </a:lnTo>
                  <a:lnTo>
                    <a:pt x="20900" y="32505"/>
                  </a:lnTo>
                  <a:cubicBezTo>
                    <a:pt x="20772" y="32601"/>
                    <a:pt x="20644" y="32729"/>
                    <a:pt x="20452" y="32857"/>
                  </a:cubicBezTo>
                  <a:lnTo>
                    <a:pt x="20388" y="32889"/>
                  </a:lnTo>
                  <a:cubicBezTo>
                    <a:pt x="20356" y="32921"/>
                    <a:pt x="20324" y="32953"/>
                    <a:pt x="20260" y="32985"/>
                  </a:cubicBezTo>
                  <a:cubicBezTo>
                    <a:pt x="20100" y="33113"/>
                    <a:pt x="19940" y="33209"/>
                    <a:pt x="19748" y="33337"/>
                  </a:cubicBezTo>
                  <a:lnTo>
                    <a:pt x="19684" y="33369"/>
                  </a:lnTo>
                  <a:cubicBezTo>
                    <a:pt x="19652" y="33401"/>
                    <a:pt x="19588" y="33433"/>
                    <a:pt x="19556" y="33433"/>
                  </a:cubicBezTo>
                  <a:cubicBezTo>
                    <a:pt x="19364" y="33561"/>
                    <a:pt x="19204" y="33657"/>
                    <a:pt x="19044" y="33721"/>
                  </a:cubicBezTo>
                  <a:cubicBezTo>
                    <a:pt x="18436" y="34041"/>
                    <a:pt x="17796" y="34297"/>
                    <a:pt x="17124" y="34521"/>
                  </a:cubicBezTo>
                  <a:cubicBezTo>
                    <a:pt x="17028" y="34553"/>
                    <a:pt x="16964" y="34553"/>
                    <a:pt x="16868" y="34585"/>
                  </a:cubicBezTo>
                  <a:lnTo>
                    <a:pt x="16836" y="34617"/>
                  </a:lnTo>
                  <a:cubicBezTo>
                    <a:pt x="16772" y="34617"/>
                    <a:pt x="16676" y="34649"/>
                    <a:pt x="16580" y="34681"/>
                  </a:cubicBezTo>
                  <a:cubicBezTo>
                    <a:pt x="16164" y="34809"/>
                    <a:pt x="15716" y="34905"/>
                    <a:pt x="15267" y="35001"/>
                  </a:cubicBezTo>
                  <a:cubicBezTo>
                    <a:pt x="14883" y="35065"/>
                    <a:pt x="14531" y="35129"/>
                    <a:pt x="14243" y="35161"/>
                  </a:cubicBezTo>
                  <a:cubicBezTo>
                    <a:pt x="14019" y="35193"/>
                    <a:pt x="13827" y="35193"/>
                    <a:pt x="13635" y="35225"/>
                  </a:cubicBezTo>
                  <a:lnTo>
                    <a:pt x="13379" y="35225"/>
                  </a:lnTo>
                  <a:cubicBezTo>
                    <a:pt x="13123" y="35258"/>
                    <a:pt x="12899" y="35258"/>
                    <a:pt x="12675" y="35258"/>
                  </a:cubicBezTo>
                  <a:cubicBezTo>
                    <a:pt x="12416" y="35275"/>
                    <a:pt x="12157" y="35283"/>
                    <a:pt x="11897" y="35283"/>
                  </a:cubicBezTo>
                  <a:cubicBezTo>
                    <a:pt x="11228" y="35283"/>
                    <a:pt x="10559" y="35231"/>
                    <a:pt x="9890" y="35161"/>
                  </a:cubicBezTo>
                  <a:lnTo>
                    <a:pt x="9826" y="35161"/>
                  </a:lnTo>
                  <a:lnTo>
                    <a:pt x="9762" y="35129"/>
                  </a:lnTo>
                  <a:lnTo>
                    <a:pt x="9666" y="35129"/>
                  </a:lnTo>
                  <a:cubicBezTo>
                    <a:pt x="9090" y="35065"/>
                    <a:pt x="8514" y="34937"/>
                    <a:pt x="7938" y="34809"/>
                  </a:cubicBezTo>
                  <a:cubicBezTo>
                    <a:pt x="7906" y="34777"/>
                    <a:pt x="7778" y="34745"/>
                    <a:pt x="7586" y="34713"/>
                  </a:cubicBezTo>
                  <a:cubicBezTo>
                    <a:pt x="7490" y="34681"/>
                    <a:pt x="7458" y="34681"/>
                    <a:pt x="7394" y="34649"/>
                  </a:cubicBezTo>
                  <a:lnTo>
                    <a:pt x="7362" y="34649"/>
                  </a:lnTo>
                  <a:cubicBezTo>
                    <a:pt x="7298" y="34617"/>
                    <a:pt x="7266" y="34617"/>
                    <a:pt x="7234" y="34617"/>
                  </a:cubicBezTo>
                  <a:cubicBezTo>
                    <a:pt x="6978" y="34521"/>
                    <a:pt x="6722" y="34457"/>
                    <a:pt x="6498" y="34361"/>
                  </a:cubicBezTo>
                  <a:cubicBezTo>
                    <a:pt x="5986" y="34169"/>
                    <a:pt x="5506" y="33977"/>
                    <a:pt x="5025" y="33753"/>
                  </a:cubicBezTo>
                  <a:lnTo>
                    <a:pt x="4993" y="33721"/>
                  </a:lnTo>
                  <a:cubicBezTo>
                    <a:pt x="4961" y="33689"/>
                    <a:pt x="4929" y="33689"/>
                    <a:pt x="4897" y="33657"/>
                  </a:cubicBezTo>
                  <a:lnTo>
                    <a:pt x="4833" y="33657"/>
                  </a:lnTo>
                  <a:cubicBezTo>
                    <a:pt x="3969" y="33209"/>
                    <a:pt x="3201" y="32665"/>
                    <a:pt x="2561" y="32025"/>
                  </a:cubicBezTo>
                  <a:cubicBezTo>
                    <a:pt x="1025" y="30617"/>
                    <a:pt x="161" y="28888"/>
                    <a:pt x="129" y="27032"/>
                  </a:cubicBezTo>
                  <a:cubicBezTo>
                    <a:pt x="97" y="26936"/>
                    <a:pt x="97" y="26840"/>
                    <a:pt x="97" y="26712"/>
                  </a:cubicBezTo>
                  <a:lnTo>
                    <a:pt x="97" y="26680"/>
                  </a:lnTo>
                  <a:cubicBezTo>
                    <a:pt x="97" y="26584"/>
                    <a:pt x="65" y="26456"/>
                    <a:pt x="65" y="26296"/>
                  </a:cubicBezTo>
                  <a:lnTo>
                    <a:pt x="97" y="26168"/>
                  </a:lnTo>
                  <a:lnTo>
                    <a:pt x="129" y="9109"/>
                  </a:lnTo>
                  <a:lnTo>
                    <a:pt x="129" y="9013"/>
                  </a:lnTo>
                  <a:lnTo>
                    <a:pt x="129" y="8789"/>
                  </a:lnTo>
                  <a:cubicBezTo>
                    <a:pt x="161" y="8725"/>
                    <a:pt x="161" y="8693"/>
                    <a:pt x="161" y="8629"/>
                  </a:cubicBezTo>
                  <a:lnTo>
                    <a:pt x="161" y="8500"/>
                  </a:lnTo>
                  <a:cubicBezTo>
                    <a:pt x="161" y="8436"/>
                    <a:pt x="161" y="8340"/>
                    <a:pt x="193" y="8244"/>
                  </a:cubicBezTo>
                  <a:lnTo>
                    <a:pt x="193" y="8020"/>
                  </a:lnTo>
                  <a:lnTo>
                    <a:pt x="225" y="7988"/>
                  </a:lnTo>
                  <a:lnTo>
                    <a:pt x="225" y="7892"/>
                  </a:lnTo>
                  <a:cubicBezTo>
                    <a:pt x="225" y="7860"/>
                    <a:pt x="225" y="7796"/>
                    <a:pt x="257" y="7732"/>
                  </a:cubicBezTo>
                  <a:cubicBezTo>
                    <a:pt x="257" y="7700"/>
                    <a:pt x="257" y="7668"/>
                    <a:pt x="289" y="7604"/>
                  </a:cubicBezTo>
                  <a:cubicBezTo>
                    <a:pt x="289" y="7540"/>
                    <a:pt x="289" y="7476"/>
                    <a:pt x="321" y="7444"/>
                  </a:cubicBezTo>
                  <a:cubicBezTo>
                    <a:pt x="321" y="7316"/>
                    <a:pt x="353" y="7220"/>
                    <a:pt x="417" y="7060"/>
                  </a:cubicBezTo>
                  <a:lnTo>
                    <a:pt x="417" y="6964"/>
                  </a:lnTo>
                  <a:cubicBezTo>
                    <a:pt x="577" y="6356"/>
                    <a:pt x="833" y="5780"/>
                    <a:pt x="1121" y="5268"/>
                  </a:cubicBezTo>
                  <a:lnTo>
                    <a:pt x="1153" y="5172"/>
                  </a:lnTo>
                  <a:lnTo>
                    <a:pt x="1217" y="5108"/>
                  </a:lnTo>
                  <a:cubicBezTo>
                    <a:pt x="1249" y="5044"/>
                    <a:pt x="1249" y="5012"/>
                    <a:pt x="1281" y="4980"/>
                  </a:cubicBezTo>
                  <a:cubicBezTo>
                    <a:pt x="1313" y="4948"/>
                    <a:pt x="1345" y="4916"/>
                    <a:pt x="1345" y="4884"/>
                  </a:cubicBezTo>
                  <a:cubicBezTo>
                    <a:pt x="1377" y="4852"/>
                    <a:pt x="1377" y="4820"/>
                    <a:pt x="1409" y="4788"/>
                  </a:cubicBezTo>
                  <a:cubicBezTo>
                    <a:pt x="1569" y="4532"/>
                    <a:pt x="1761" y="4276"/>
                    <a:pt x="1985" y="4020"/>
                  </a:cubicBezTo>
                  <a:lnTo>
                    <a:pt x="2049" y="3924"/>
                  </a:lnTo>
                  <a:cubicBezTo>
                    <a:pt x="2113" y="3828"/>
                    <a:pt x="2209" y="3732"/>
                    <a:pt x="2305" y="3636"/>
                  </a:cubicBezTo>
                  <a:lnTo>
                    <a:pt x="2593" y="3348"/>
                  </a:lnTo>
                  <a:cubicBezTo>
                    <a:pt x="2657" y="3316"/>
                    <a:pt x="2689" y="3252"/>
                    <a:pt x="2753" y="3220"/>
                  </a:cubicBezTo>
                  <a:lnTo>
                    <a:pt x="2977" y="2995"/>
                  </a:lnTo>
                  <a:lnTo>
                    <a:pt x="3009" y="2995"/>
                  </a:lnTo>
                  <a:cubicBezTo>
                    <a:pt x="3041" y="2963"/>
                    <a:pt x="3073" y="2899"/>
                    <a:pt x="3137" y="2867"/>
                  </a:cubicBezTo>
                  <a:cubicBezTo>
                    <a:pt x="3297" y="2739"/>
                    <a:pt x="3489" y="2611"/>
                    <a:pt x="3713" y="2451"/>
                  </a:cubicBezTo>
                  <a:lnTo>
                    <a:pt x="3745" y="2419"/>
                  </a:lnTo>
                  <a:cubicBezTo>
                    <a:pt x="3809" y="2355"/>
                    <a:pt x="3905" y="2291"/>
                    <a:pt x="4033" y="2227"/>
                  </a:cubicBezTo>
                  <a:cubicBezTo>
                    <a:pt x="4161" y="2131"/>
                    <a:pt x="4289" y="2067"/>
                    <a:pt x="4449" y="1971"/>
                  </a:cubicBezTo>
                  <a:lnTo>
                    <a:pt x="4609" y="1875"/>
                  </a:lnTo>
                  <a:cubicBezTo>
                    <a:pt x="4641" y="1843"/>
                    <a:pt x="4673" y="1811"/>
                    <a:pt x="4737" y="1811"/>
                  </a:cubicBezTo>
                  <a:cubicBezTo>
                    <a:pt x="4929" y="1683"/>
                    <a:pt x="5122" y="1587"/>
                    <a:pt x="5346" y="1491"/>
                  </a:cubicBezTo>
                  <a:lnTo>
                    <a:pt x="5378" y="1459"/>
                  </a:lnTo>
                  <a:cubicBezTo>
                    <a:pt x="5570" y="1395"/>
                    <a:pt x="5698" y="1331"/>
                    <a:pt x="5954" y="1235"/>
                  </a:cubicBezTo>
                  <a:lnTo>
                    <a:pt x="6050" y="1171"/>
                  </a:lnTo>
                  <a:cubicBezTo>
                    <a:pt x="6210" y="1107"/>
                    <a:pt x="6402" y="1043"/>
                    <a:pt x="6562" y="979"/>
                  </a:cubicBezTo>
                  <a:lnTo>
                    <a:pt x="6594" y="979"/>
                  </a:lnTo>
                  <a:lnTo>
                    <a:pt x="6594" y="947"/>
                  </a:lnTo>
                  <a:lnTo>
                    <a:pt x="6626" y="979"/>
                  </a:lnTo>
                  <a:lnTo>
                    <a:pt x="6754" y="915"/>
                  </a:lnTo>
                  <a:lnTo>
                    <a:pt x="6786" y="915"/>
                  </a:lnTo>
                  <a:lnTo>
                    <a:pt x="6818" y="883"/>
                  </a:lnTo>
                  <a:cubicBezTo>
                    <a:pt x="7106" y="819"/>
                    <a:pt x="7330" y="723"/>
                    <a:pt x="7490" y="691"/>
                  </a:cubicBezTo>
                  <a:cubicBezTo>
                    <a:pt x="7522" y="691"/>
                    <a:pt x="7554" y="659"/>
                    <a:pt x="7586" y="659"/>
                  </a:cubicBezTo>
                  <a:cubicBezTo>
                    <a:pt x="7618" y="659"/>
                    <a:pt x="7682" y="627"/>
                    <a:pt x="7714" y="627"/>
                  </a:cubicBezTo>
                  <a:cubicBezTo>
                    <a:pt x="9122" y="243"/>
                    <a:pt x="10467" y="147"/>
                    <a:pt x="10627" y="147"/>
                  </a:cubicBezTo>
                  <a:lnTo>
                    <a:pt x="10659" y="147"/>
                  </a:lnTo>
                  <a:cubicBezTo>
                    <a:pt x="11194" y="92"/>
                    <a:pt x="11731" y="65"/>
                    <a:pt x="12265" y="65"/>
                  </a:cubicBezTo>
                  <a:close/>
                  <a:moveTo>
                    <a:pt x="12244" y="1"/>
                  </a:moveTo>
                  <a:cubicBezTo>
                    <a:pt x="11706" y="1"/>
                    <a:pt x="11166" y="28"/>
                    <a:pt x="10627" y="83"/>
                  </a:cubicBezTo>
                  <a:lnTo>
                    <a:pt x="10595" y="83"/>
                  </a:lnTo>
                  <a:cubicBezTo>
                    <a:pt x="10435" y="83"/>
                    <a:pt x="9122" y="179"/>
                    <a:pt x="7682" y="563"/>
                  </a:cubicBezTo>
                  <a:cubicBezTo>
                    <a:pt x="7618" y="563"/>
                    <a:pt x="7586" y="595"/>
                    <a:pt x="7554" y="595"/>
                  </a:cubicBezTo>
                  <a:cubicBezTo>
                    <a:pt x="7522" y="627"/>
                    <a:pt x="7490" y="627"/>
                    <a:pt x="7458" y="627"/>
                  </a:cubicBezTo>
                  <a:cubicBezTo>
                    <a:pt x="7298" y="691"/>
                    <a:pt x="7042" y="755"/>
                    <a:pt x="6754" y="851"/>
                  </a:cubicBezTo>
                  <a:lnTo>
                    <a:pt x="6722" y="851"/>
                  </a:lnTo>
                  <a:lnTo>
                    <a:pt x="6562" y="915"/>
                  </a:lnTo>
                  <a:lnTo>
                    <a:pt x="6530" y="915"/>
                  </a:lnTo>
                  <a:cubicBezTo>
                    <a:pt x="6370" y="979"/>
                    <a:pt x="6178" y="1043"/>
                    <a:pt x="6018" y="1107"/>
                  </a:cubicBezTo>
                  <a:lnTo>
                    <a:pt x="5922" y="1171"/>
                  </a:lnTo>
                  <a:cubicBezTo>
                    <a:pt x="5666" y="1267"/>
                    <a:pt x="5538" y="1331"/>
                    <a:pt x="5346" y="1395"/>
                  </a:cubicBezTo>
                  <a:lnTo>
                    <a:pt x="5314" y="1427"/>
                  </a:lnTo>
                  <a:cubicBezTo>
                    <a:pt x="5090" y="1523"/>
                    <a:pt x="4897" y="1619"/>
                    <a:pt x="4673" y="1747"/>
                  </a:cubicBezTo>
                  <a:cubicBezTo>
                    <a:pt x="4641" y="1779"/>
                    <a:pt x="4609" y="1779"/>
                    <a:pt x="4577" y="1811"/>
                  </a:cubicBezTo>
                  <a:lnTo>
                    <a:pt x="4417" y="1907"/>
                  </a:lnTo>
                  <a:cubicBezTo>
                    <a:pt x="4257" y="2003"/>
                    <a:pt x="4129" y="2067"/>
                    <a:pt x="4001" y="2163"/>
                  </a:cubicBezTo>
                  <a:cubicBezTo>
                    <a:pt x="3873" y="2227"/>
                    <a:pt x="3777" y="2291"/>
                    <a:pt x="3681" y="2355"/>
                  </a:cubicBezTo>
                  <a:lnTo>
                    <a:pt x="3649" y="2387"/>
                  </a:lnTo>
                  <a:cubicBezTo>
                    <a:pt x="3425" y="2547"/>
                    <a:pt x="3265" y="2675"/>
                    <a:pt x="3073" y="2803"/>
                  </a:cubicBezTo>
                  <a:cubicBezTo>
                    <a:pt x="3041" y="2867"/>
                    <a:pt x="3009" y="2899"/>
                    <a:pt x="2945" y="2931"/>
                  </a:cubicBezTo>
                  <a:lnTo>
                    <a:pt x="2945" y="2963"/>
                  </a:lnTo>
                  <a:cubicBezTo>
                    <a:pt x="2849" y="3027"/>
                    <a:pt x="2753" y="3091"/>
                    <a:pt x="2689" y="3155"/>
                  </a:cubicBezTo>
                  <a:cubicBezTo>
                    <a:pt x="2657" y="3220"/>
                    <a:pt x="2593" y="3252"/>
                    <a:pt x="2561" y="3284"/>
                  </a:cubicBezTo>
                  <a:lnTo>
                    <a:pt x="2273" y="3572"/>
                  </a:lnTo>
                  <a:cubicBezTo>
                    <a:pt x="2145" y="3700"/>
                    <a:pt x="2081" y="3796"/>
                    <a:pt x="1985" y="3860"/>
                  </a:cubicBezTo>
                  <a:cubicBezTo>
                    <a:pt x="1985" y="3892"/>
                    <a:pt x="1953" y="3924"/>
                    <a:pt x="1921" y="3956"/>
                  </a:cubicBezTo>
                  <a:cubicBezTo>
                    <a:pt x="1697" y="4244"/>
                    <a:pt x="1505" y="4500"/>
                    <a:pt x="1345" y="4756"/>
                  </a:cubicBezTo>
                  <a:cubicBezTo>
                    <a:pt x="1313" y="4788"/>
                    <a:pt x="1313" y="4820"/>
                    <a:pt x="1281" y="4820"/>
                  </a:cubicBezTo>
                  <a:cubicBezTo>
                    <a:pt x="1249" y="4884"/>
                    <a:pt x="1249" y="4916"/>
                    <a:pt x="1217" y="4948"/>
                  </a:cubicBezTo>
                  <a:cubicBezTo>
                    <a:pt x="1185" y="4980"/>
                    <a:pt x="1185" y="5012"/>
                    <a:pt x="1153" y="5044"/>
                  </a:cubicBezTo>
                  <a:lnTo>
                    <a:pt x="1089" y="5140"/>
                  </a:lnTo>
                  <a:lnTo>
                    <a:pt x="1057" y="5236"/>
                  </a:lnTo>
                  <a:cubicBezTo>
                    <a:pt x="737" y="5780"/>
                    <a:pt x="513" y="6324"/>
                    <a:pt x="353" y="6932"/>
                  </a:cubicBezTo>
                  <a:cubicBezTo>
                    <a:pt x="353" y="6964"/>
                    <a:pt x="321" y="6996"/>
                    <a:pt x="321" y="7060"/>
                  </a:cubicBezTo>
                  <a:cubicBezTo>
                    <a:pt x="289" y="7188"/>
                    <a:pt x="257" y="7316"/>
                    <a:pt x="225" y="7412"/>
                  </a:cubicBezTo>
                  <a:cubicBezTo>
                    <a:pt x="225" y="7476"/>
                    <a:pt x="225" y="7540"/>
                    <a:pt x="193" y="7604"/>
                  </a:cubicBezTo>
                  <a:cubicBezTo>
                    <a:pt x="193" y="7636"/>
                    <a:pt x="193" y="7668"/>
                    <a:pt x="161" y="7700"/>
                  </a:cubicBezTo>
                  <a:lnTo>
                    <a:pt x="161" y="7892"/>
                  </a:lnTo>
                  <a:cubicBezTo>
                    <a:pt x="129" y="7924"/>
                    <a:pt x="129" y="7956"/>
                    <a:pt x="129" y="7988"/>
                  </a:cubicBezTo>
                  <a:lnTo>
                    <a:pt x="129" y="8020"/>
                  </a:lnTo>
                  <a:cubicBezTo>
                    <a:pt x="129" y="8084"/>
                    <a:pt x="129" y="8148"/>
                    <a:pt x="97" y="8244"/>
                  </a:cubicBezTo>
                  <a:cubicBezTo>
                    <a:pt x="97" y="8340"/>
                    <a:pt x="97" y="8436"/>
                    <a:pt x="65" y="8500"/>
                  </a:cubicBezTo>
                  <a:lnTo>
                    <a:pt x="65" y="8629"/>
                  </a:lnTo>
                  <a:lnTo>
                    <a:pt x="65" y="8789"/>
                  </a:lnTo>
                  <a:lnTo>
                    <a:pt x="65" y="9013"/>
                  </a:lnTo>
                  <a:lnTo>
                    <a:pt x="65" y="9109"/>
                  </a:lnTo>
                  <a:lnTo>
                    <a:pt x="1" y="26168"/>
                  </a:lnTo>
                  <a:lnTo>
                    <a:pt x="1" y="26360"/>
                  </a:lnTo>
                  <a:cubicBezTo>
                    <a:pt x="1" y="26456"/>
                    <a:pt x="1" y="26584"/>
                    <a:pt x="33" y="26680"/>
                  </a:cubicBezTo>
                  <a:lnTo>
                    <a:pt x="33" y="26712"/>
                  </a:lnTo>
                  <a:lnTo>
                    <a:pt x="33" y="27032"/>
                  </a:lnTo>
                  <a:cubicBezTo>
                    <a:pt x="97" y="28920"/>
                    <a:pt x="961" y="30681"/>
                    <a:pt x="2529" y="32089"/>
                  </a:cubicBezTo>
                  <a:cubicBezTo>
                    <a:pt x="3169" y="32697"/>
                    <a:pt x="3937" y="33241"/>
                    <a:pt x="4833" y="33721"/>
                  </a:cubicBezTo>
                  <a:lnTo>
                    <a:pt x="4865" y="33753"/>
                  </a:lnTo>
                  <a:cubicBezTo>
                    <a:pt x="4897" y="33753"/>
                    <a:pt x="4929" y="33753"/>
                    <a:pt x="4961" y="33785"/>
                  </a:cubicBezTo>
                  <a:lnTo>
                    <a:pt x="4993" y="33817"/>
                  </a:lnTo>
                  <a:cubicBezTo>
                    <a:pt x="5474" y="34041"/>
                    <a:pt x="5954" y="34265"/>
                    <a:pt x="6466" y="34425"/>
                  </a:cubicBezTo>
                  <a:cubicBezTo>
                    <a:pt x="6722" y="34521"/>
                    <a:pt x="6946" y="34617"/>
                    <a:pt x="7202" y="34681"/>
                  </a:cubicBezTo>
                  <a:cubicBezTo>
                    <a:pt x="7234" y="34681"/>
                    <a:pt x="7298" y="34713"/>
                    <a:pt x="7362" y="34713"/>
                  </a:cubicBezTo>
                  <a:lnTo>
                    <a:pt x="7362" y="34745"/>
                  </a:lnTo>
                  <a:cubicBezTo>
                    <a:pt x="7426" y="34745"/>
                    <a:pt x="7490" y="34777"/>
                    <a:pt x="7554" y="34777"/>
                  </a:cubicBezTo>
                  <a:cubicBezTo>
                    <a:pt x="7746" y="34841"/>
                    <a:pt x="7874" y="34873"/>
                    <a:pt x="7906" y="34873"/>
                  </a:cubicBezTo>
                  <a:cubicBezTo>
                    <a:pt x="8514" y="35033"/>
                    <a:pt x="9090" y="35129"/>
                    <a:pt x="9666" y="35193"/>
                  </a:cubicBezTo>
                  <a:cubicBezTo>
                    <a:pt x="9666" y="35225"/>
                    <a:pt x="9698" y="35225"/>
                    <a:pt x="9730" y="35225"/>
                  </a:cubicBezTo>
                  <a:lnTo>
                    <a:pt x="9890" y="35225"/>
                  </a:lnTo>
                  <a:cubicBezTo>
                    <a:pt x="10595" y="35322"/>
                    <a:pt x="11299" y="35354"/>
                    <a:pt x="12003" y="35354"/>
                  </a:cubicBezTo>
                  <a:lnTo>
                    <a:pt x="12675" y="35354"/>
                  </a:lnTo>
                  <a:cubicBezTo>
                    <a:pt x="12899" y="35354"/>
                    <a:pt x="13091" y="35354"/>
                    <a:pt x="13379" y="35322"/>
                  </a:cubicBezTo>
                  <a:lnTo>
                    <a:pt x="13571" y="35322"/>
                  </a:lnTo>
                  <a:cubicBezTo>
                    <a:pt x="13571" y="35290"/>
                    <a:pt x="13603" y="35290"/>
                    <a:pt x="13635" y="35290"/>
                  </a:cubicBezTo>
                  <a:cubicBezTo>
                    <a:pt x="13827" y="35290"/>
                    <a:pt x="14019" y="35258"/>
                    <a:pt x="14243" y="35225"/>
                  </a:cubicBezTo>
                  <a:cubicBezTo>
                    <a:pt x="14531" y="35193"/>
                    <a:pt x="14883" y="35161"/>
                    <a:pt x="15267" y="35065"/>
                  </a:cubicBezTo>
                  <a:cubicBezTo>
                    <a:pt x="15716" y="35001"/>
                    <a:pt x="16164" y="34873"/>
                    <a:pt x="16580" y="34777"/>
                  </a:cubicBezTo>
                  <a:cubicBezTo>
                    <a:pt x="16676" y="34745"/>
                    <a:pt x="16772" y="34713"/>
                    <a:pt x="16868" y="34681"/>
                  </a:cubicBezTo>
                  <a:lnTo>
                    <a:pt x="16900" y="34681"/>
                  </a:lnTo>
                  <a:cubicBezTo>
                    <a:pt x="16964" y="34649"/>
                    <a:pt x="17060" y="34617"/>
                    <a:pt x="17124" y="34585"/>
                  </a:cubicBezTo>
                  <a:cubicBezTo>
                    <a:pt x="17828" y="34393"/>
                    <a:pt x="18468" y="34105"/>
                    <a:pt x="19044" y="33817"/>
                  </a:cubicBezTo>
                  <a:cubicBezTo>
                    <a:pt x="19236" y="33721"/>
                    <a:pt x="19396" y="33625"/>
                    <a:pt x="19588" y="33529"/>
                  </a:cubicBezTo>
                  <a:cubicBezTo>
                    <a:pt x="19620" y="33497"/>
                    <a:pt x="19684" y="33465"/>
                    <a:pt x="19716" y="33433"/>
                  </a:cubicBezTo>
                  <a:lnTo>
                    <a:pt x="19780" y="33401"/>
                  </a:lnTo>
                  <a:cubicBezTo>
                    <a:pt x="19972" y="33305"/>
                    <a:pt x="20132" y="33177"/>
                    <a:pt x="20292" y="33081"/>
                  </a:cubicBezTo>
                  <a:lnTo>
                    <a:pt x="20420" y="32985"/>
                  </a:lnTo>
                  <a:lnTo>
                    <a:pt x="20484" y="32921"/>
                  </a:lnTo>
                  <a:cubicBezTo>
                    <a:pt x="20676" y="32793"/>
                    <a:pt x="20836" y="32697"/>
                    <a:pt x="20933" y="32601"/>
                  </a:cubicBezTo>
                  <a:lnTo>
                    <a:pt x="20997" y="32537"/>
                  </a:lnTo>
                  <a:cubicBezTo>
                    <a:pt x="21029" y="32505"/>
                    <a:pt x="21093" y="32473"/>
                    <a:pt x="21125" y="32409"/>
                  </a:cubicBezTo>
                  <a:lnTo>
                    <a:pt x="21221" y="32377"/>
                  </a:lnTo>
                  <a:cubicBezTo>
                    <a:pt x="21477" y="32121"/>
                    <a:pt x="21765" y="31865"/>
                    <a:pt x="21989" y="31577"/>
                  </a:cubicBezTo>
                  <a:cubicBezTo>
                    <a:pt x="22053" y="31481"/>
                    <a:pt x="22149" y="31417"/>
                    <a:pt x="22181" y="31353"/>
                  </a:cubicBezTo>
                  <a:cubicBezTo>
                    <a:pt x="22533" y="30905"/>
                    <a:pt x="22853" y="30457"/>
                    <a:pt x="23077" y="29977"/>
                  </a:cubicBezTo>
                  <a:cubicBezTo>
                    <a:pt x="23205" y="29784"/>
                    <a:pt x="23301" y="29592"/>
                    <a:pt x="23365" y="29400"/>
                  </a:cubicBezTo>
                  <a:cubicBezTo>
                    <a:pt x="23493" y="29080"/>
                    <a:pt x="23589" y="28792"/>
                    <a:pt x="23685" y="28472"/>
                  </a:cubicBezTo>
                  <a:cubicBezTo>
                    <a:pt x="23685" y="28440"/>
                    <a:pt x="23717" y="28408"/>
                    <a:pt x="23717" y="28344"/>
                  </a:cubicBezTo>
                  <a:cubicBezTo>
                    <a:pt x="23717" y="28312"/>
                    <a:pt x="23717" y="28280"/>
                    <a:pt x="23749" y="28248"/>
                  </a:cubicBezTo>
                  <a:cubicBezTo>
                    <a:pt x="23781" y="28120"/>
                    <a:pt x="23813" y="27992"/>
                    <a:pt x="23845" y="27864"/>
                  </a:cubicBezTo>
                  <a:lnTo>
                    <a:pt x="23781" y="27832"/>
                  </a:lnTo>
                  <a:lnTo>
                    <a:pt x="23845" y="27832"/>
                  </a:lnTo>
                  <a:cubicBezTo>
                    <a:pt x="23877" y="27672"/>
                    <a:pt x="23909" y="27416"/>
                    <a:pt x="23941" y="27224"/>
                  </a:cubicBezTo>
                  <a:lnTo>
                    <a:pt x="23941" y="27032"/>
                  </a:lnTo>
                  <a:lnTo>
                    <a:pt x="23941" y="27000"/>
                  </a:lnTo>
                  <a:cubicBezTo>
                    <a:pt x="23941" y="26904"/>
                    <a:pt x="23973" y="26840"/>
                    <a:pt x="23973" y="26776"/>
                  </a:cubicBezTo>
                  <a:lnTo>
                    <a:pt x="23973" y="26424"/>
                  </a:lnTo>
                  <a:lnTo>
                    <a:pt x="24037" y="9205"/>
                  </a:lnTo>
                  <a:lnTo>
                    <a:pt x="24037" y="9109"/>
                  </a:lnTo>
                  <a:lnTo>
                    <a:pt x="24037" y="8789"/>
                  </a:lnTo>
                  <a:cubicBezTo>
                    <a:pt x="24037" y="8789"/>
                    <a:pt x="24005" y="8725"/>
                    <a:pt x="24005" y="8693"/>
                  </a:cubicBezTo>
                  <a:lnTo>
                    <a:pt x="24005" y="8597"/>
                  </a:lnTo>
                  <a:lnTo>
                    <a:pt x="24005" y="8404"/>
                  </a:lnTo>
                  <a:cubicBezTo>
                    <a:pt x="23973" y="6452"/>
                    <a:pt x="23077" y="4628"/>
                    <a:pt x="21413" y="3155"/>
                  </a:cubicBezTo>
                  <a:cubicBezTo>
                    <a:pt x="19164" y="1157"/>
                    <a:pt x="15760" y="1"/>
                    <a:pt x="1224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3511525" y="1279750"/>
              <a:ext cx="546525" cy="806225"/>
            </a:xfrm>
            <a:custGeom>
              <a:avLst/>
              <a:gdLst/>
              <a:ahLst/>
              <a:cxnLst/>
              <a:rect l="l" t="t" r="r" b="b"/>
              <a:pathLst>
                <a:path w="21861" h="32249" extrusionOk="0">
                  <a:moveTo>
                    <a:pt x="10723" y="2027"/>
                  </a:moveTo>
                  <a:cubicBezTo>
                    <a:pt x="10659" y="2048"/>
                    <a:pt x="10595" y="2055"/>
                    <a:pt x="10531" y="2057"/>
                  </a:cubicBezTo>
                  <a:cubicBezTo>
                    <a:pt x="10552" y="2055"/>
                    <a:pt x="10573" y="2048"/>
                    <a:pt x="10595" y="2027"/>
                  </a:cubicBezTo>
                  <a:close/>
                  <a:moveTo>
                    <a:pt x="11235" y="2027"/>
                  </a:moveTo>
                  <a:cubicBezTo>
                    <a:pt x="11235" y="2059"/>
                    <a:pt x="11267" y="2059"/>
                    <a:pt x="11267" y="2059"/>
                  </a:cubicBezTo>
                  <a:cubicBezTo>
                    <a:pt x="11171" y="2059"/>
                    <a:pt x="11075" y="2027"/>
                    <a:pt x="10979" y="2027"/>
                  </a:cubicBezTo>
                  <a:close/>
                  <a:moveTo>
                    <a:pt x="12771" y="2123"/>
                  </a:moveTo>
                  <a:cubicBezTo>
                    <a:pt x="12803" y="2123"/>
                    <a:pt x="12835" y="2123"/>
                    <a:pt x="12835" y="2155"/>
                  </a:cubicBezTo>
                  <a:cubicBezTo>
                    <a:pt x="12771" y="2123"/>
                    <a:pt x="12707" y="2123"/>
                    <a:pt x="12643" y="2123"/>
                  </a:cubicBezTo>
                  <a:close/>
                  <a:moveTo>
                    <a:pt x="13283" y="2187"/>
                  </a:moveTo>
                  <a:cubicBezTo>
                    <a:pt x="13315" y="2187"/>
                    <a:pt x="13347" y="2187"/>
                    <a:pt x="13379" y="2219"/>
                  </a:cubicBezTo>
                  <a:cubicBezTo>
                    <a:pt x="13315" y="2187"/>
                    <a:pt x="13251" y="2187"/>
                    <a:pt x="13187" y="2187"/>
                  </a:cubicBezTo>
                  <a:close/>
                  <a:moveTo>
                    <a:pt x="13731" y="2251"/>
                  </a:moveTo>
                  <a:cubicBezTo>
                    <a:pt x="13758" y="2251"/>
                    <a:pt x="13786" y="2251"/>
                    <a:pt x="13813" y="2270"/>
                  </a:cubicBezTo>
                  <a:lnTo>
                    <a:pt x="13813" y="2270"/>
                  </a:lnTo>
                  <a:cubicBezTo>
                    <a:pt x="13767" y="2261"/>
                    <a:pt x="13722" y="2251"/>
                    <a:pt x="13667" y="2251"/>
                  </a:cubicBezTo>
                  <a:close/>
                  <a:moveTo>
                    <a:pt x="14243" y="2347"/>
                  </a:moveTo>
                  <a:cubicBezTo>
                    <a:pt x="14273" y="2347"/>
                    <a:pt x="14296" y="2347"/>
                    <a:pt x="14315" y="2350"/>
                  </a:cubicBezTo>
                  <a:lnTo>
                    <a:pt x="14315" y="2350"/>
                  </a:lnTo>
                  <a:cubicBezTo>
                    <a:pt x="14278" y="2347"/>
                    <a:pt x="14241" y="2347"/>
                    <a:pt x="14211" y="2347"/>
                  </a:cubicBezTo>
                  <a:close/>
                  <a:moveTo>
                    <a:pt x="7586" y="2347"/>
                  </a:moveTo>
                  <a:cubicBezTo>
                    <a:pt x="7543" y="2347"/>
                    <a:pt x="7500" y="2353"/>
                    <a:pt x="7457" y="2363"/>
                  </a:cubicBezTo>
                  <a:lnTo>
                    <a:pt x="7457" y="2363"/>
                  </a:lnTo>
                  <a:cubicBezTo>
                    <a:pt x="7481" y="2355"/>
                    <a:pt x="7506" y="2347"/>
                    <a:pt x="7522" y="2347"/>
                  </a:cubicBezTo>
                  <a:close/>
                  <a:moveTo>
                    <a:pt x="7399" y="2378"/>
                  </a:moveTo>
                  <a:cubicBezTo>
                    <a:pt x="7365" y="2388"/>
                    <a:pt x="7332" y="2399"/>
                    <a:pt x="7298" y="2411"/>
                  </a:cubicBezTo>
                  <a:cubicBezTo>
                    <a:pt x="7234" y="2411"/>
                    <a:pt x="7138" y="2443"/>
                    <a:pt x="7074" y="2443"/>
                  </a:cubicBezTo>
                  <a:cubicBezTo>
                    <a:pt x="6989" y="2471"/>
                    <a:pt x="6903" y="2474"/>
                    <a:pt x="6818" y="2497"/>
                  </a:cubicBezTo>
                  <a:lnTo>
                    <a:pt x="6818" y="2497"/>
                  </a:lnTo>
                  <a:cubicBezTo>
                    <a:pt x="6838" y="2490"/>
                    <a:pt x="6859" y="2482"/>
                    <a:pt x="6882" y="2475"/>
                  </a:cubicBezTo>
                  <a:cubicBezTo>
                    <a:pt x="6946" y="2475"/>
                    <a:pt x="7010" y="2443"/>
                    <a:pt x="7042" y="2443"/>
                  </a:cubicBezTo>
                  <a:cubicBezTo>
                    <a:pt x="7170" y="2411"/>
                    <a:pt x="7266" y="2411"/>
                    <a:pt x="7394" y="2379"/>
                  </a:cubicBezTo>
                  <a:cubicBezTo>
                    <a:pt x="7396" y="2379"/>
                    <a:pt x="7397" y="2379"/>
                    <a:pt x="7399" y="2378"/>
                  </a:cubicBezTo>
                  <a:close/>
                  <a:moveTo>
                    <a:pt x="6530" y="2571"/>
                  </a:moveTo>
                  <a:lnTo>
                    <a:pt x="6493" y="2581"/>
                  </a:lnTo>
                  <a:lnTo>
                    <a:pt x="6493" y="2581"/>
                  </a:lnTo>
                  <a:cubicBezTo>
                    <a:pt x="6505" y="2575"/>
                    <a:pt x="6518" y="2571"/>
                    <a:pt x="6530" y="2571"/>
                  </a:cubicBezTo>
                  <a:close/>
                  <a:moveTo>
                    <a:pt x="6414" y="2604"/>
                  </a:moveTo>
                  <a:lnTo>
                    <a:pt x="6349" y="2622"/>
                  </a:lnTo>
                  <a:lnTo>
                    <a:pt x="6349" y="2622"/>
                  </a:lnTo>
                  <a:cubicBezTo>
                    <a:pt x="6366" y="2615"/>
                    <a:pt x="6387" y="2607"/>
                    <a:pt x="6414" y="2604"/>
                  </a:cubicBezTo>
                  <a:close/>
                  <a:moveTo>
                    <a:pt x="6050" y="2699"/>
                  </a:moveTo>
                  <a:cubicBezTo>
                    <a:pt x="6030" y="2705"/>
                    <a:pt x="6012" y="2712"/>
                    <a:pt x="5995" y="2718"/>
                  </a:cubicBezTo>
                  <a:lnTo>
                    <a:pt x="5995" y="2718"/>
                  </a:lnTo>
                  <a:cubicBezTo>
                    <a:pt x="6013" y="2709"/>
                    <a:pt x="6032" y="2699"/>
                    <a:pt x="6050" y="2699"/>
                  </a:cubicBezTo>
                  <a:close/>
                  <a:moveTo>
                    <a:pt x="5965" y="2729"/>
                  </a:moveTo>
                  <a:cubicBezTo>
                    <a:pt x="5910" y="2751"/>
                    <a:pt x="5859" y="2773"/>
                    <a:pt x="5794" y="2795"/>
                  </a:cubicBezTo>
                  <a:cubicBezTo>
                    <a:pt x="5858" y="2763"/>
                    <a:pt x="5922" y="2731"/>
                    <a:pt x="5954" y="2731"/>
                  </a:cubicBezTo>
                  <a:cubicBezTo>
                    <a:pt x="5958" y="2731"/>
                    <a:pt x="5962" y="2730"/>
                    <a:pt x="5965" y="2729"/>
                  </a:cubicBezTo>
                  <a:close/>
                  <a:moveTo>
                    <a:pt x="5538" y="2859"/>
                  </a:moveTo>
                  <a:cubicBezTo>
                    <a:pt x="5538" y="2859"/>
                    <a:pt x="5506" y="2859"/>
                    <a:pt x="5506" y="2891"/>
                  </a:cubicBezTo>
                  <a:cubicBezTo>
                    <a:pt x="5506" y="2859"/>
                    <a:pt x="5506" y="2859"/>
                    <a:pt x="5538" y="2859"/>
                  </a:cubicBezTo>
                  <a:close/>
                  <a:moveTo>
                    <a:pt x="17188" y="3179"/>
                  </a:moveTo>
                  <a:lnTo>
                    <a:pt x="17188" y="3179"/>
                  </a:lnTo>
                  <a:cubicBezTo>
                    <a:pt x="17252" y="3211"/>
                    <a:pt x="17284" y="3211"/>
                    <a:pt x="17348" y="3243"/>
                  </a:cubicBezTo>
                  <a:cubicBezTo>
                    <a:pt x="17284" y="3211"/>
                    <a:pt x="17220" y="3211"/>
                    <a:pt x="17188" y="3179"/>
                  </a:cubicBezTo>
                  <a:close/>
                  <a:moveTo>
                    <a:pt x="11151" y="1"/>
                  </a:moveTo>
                  <a:cubicBezTo>
                    <a:pt x="10668" y="1"/>
                    <a:pt x="10183" y="25"/>
                    <a:pt x="9699" y="74"/>
                  </a:cubicBezTo>
                  <a:cubicBezTo>
                    <a:pt x="9475" y="106"/>
                    <a:pt x="8290" y="170"/>
                    <a:pt x="6978" y="522"/>
                  </a:cubicBezTo>
                  <a:cubicBezTo>
                    <a:pt x="6946" y="554"/>
                    <a:pt x="6914" y="554"/>
                    <a:pt x="6882" y="554"/>
                  </a:cubicBezTo>
                  <a:cubicBezTo>
                    <a:pt x="6850" y="586"/>
                    <a:pt x="6818" y="586"/>
                    <a:pt x="6786" y="586"/>
                  </a:cubicBezTo>
                  <a:cubicBezTo>
                    <a:pt x="6594" y="650"/>
                    <a:pt x="6402" y="714"/>
                    <a:pt x="6178" y="778"/>
                  </a:cubicBezTo>
                  <a:cubicBezTo>
                    <a:pt x="6146" y="778"/>
                    <a:pt x="6146" y="810"/>
                    <a:pt x="6114" y="810"/>
                  </a:cubicBezTo>
                  <a:lnTo>
                    <a:pt x="6050" y="810"/>
                  </a:lnTo>
                  <a:cubicBezTo>
                    <a:pt x="6018" y="842"/>
                    <a:pt x="6018" y="842"/>
                    <a:pt x="5986" y="842"/>
                  </a:cubicBezTo>
                  <a:lnTo>
                    <a:pt x="5954" y="842"/>
                  </a:lnTo>
                  <a:lnTo>
                    <a:pt x="5474" y="1034"/>
                  </a:lnTo>
                  <a:cubicBezTo>
                    <a:pt x="5474" y="1034"/>
                    <a:pt x="5442" y="1034"/>
                    <a:pt x="5442" y="1066"/>
                  </a:cubicBezTo>
                  <a:lnTo>
                    <a:pt x="5378" y="1066"/>
                  </a:lnTo>
                  <a:cubicBezTo>
                    <a:pt x="5154" y="1162"/>
                    <a:pt x="5058" y="1226"/>
                    <a:pt x="4866" y="1290"/>
                  </a:cubicBezTo>
                  <a:lnTo>
                    <a:pt x="4834" y="1322"/>
                  </a:lnTo>
                  <a:cubicBezTo>
                    <a:pt x="4642" y="1418"/>
                    <a:pt x="4450" y="1514"/>
                    <a:pt x="4258" y="1610"/>
                  </a:cubicBezTo>
                  <a:cubicBezTo>
                    <a:pt x="4226" y="1610"/>
                    <a:pt x="4194" y="1642"/>
                    <a:pt x="4162" y="1642"/>
                  </a:cubicBezTo>
                  <a:cubicBezTo>
                    <a:pt x="4130" y="1675"/>
                    <a:pt x="4098" y="1707"/>
                    <a:pt x="4034" y="1739"/>
                  </a:cubicBezTo>
                  <a:cubicBezTo>
                    <a:pt x="3905" y="1803"/>
                    <a:pt x="3745" y="1899"/>
                    <a:pt x="3649" y="1963"/>
                  </a:cubicBezTo>
                  <a:cubicBezTo>
                    <a:pt x="3521" y="2027"/>
                    <a:pt x="3457" y="2091"/>
                    <a:pt x="3361" y="2155"/>
                  </a:cubicBezTo>
                  <a:lnTo>
                    <a:pt x="3329" y="2187"/>
                  </a:lnTo>
                  <a:cubicBezTo>
                    <a:pt x="3137" y="2315"/>
                    <a:pt x="2977" y="2443"/>
                    <a:pt x="2817" y="2571"/>
                  </a:cubicBezTo>
                  <a:cubicBezTo>
                    <a:pt x="2785" y="2603"/>
                    <a:pt x="2721" y="2635"/>
                    <a:pt x="2689" y="2667"/>
                  </a:cubicBezTo>
                  <a:lnTo>
                    <a:pt x="2657" y="2699"/>
                  </a:lnTo>
                  <a:lnTo>
                    <a:pt x="2465" y="2891"/>
                  </a:lnTo>
                  <a:cubicBezTo>
                    <a:pt x="2401" y="2923"/>
                    <a:pt x="2369" y="2987"/>
                    <a:pt x="2337" y="3019"/>
                  </a:cubicBezTo>
                  <a:cubicBezTo>
                    <a:pt x="2241" y="3115"/>
                    <a:pt x="2145" y="3179"/>
                    <a:pt x="2049" y="3275"/>
                  </a:cubicBezTo>
                  <a:cubicBezTo>
                    <a:pt x="1985" y="3371"/>
                    <a:pt x="1889" y="3467"/>
                    <a:pt x="1825" y="3531"/>
                  </a:cubicBezTo>
                  <a:cubicBezTo>
                    <a:pt x="1793" y="3563"/>
                    <a:pt x="1761" y="3595"/>
                    <a:pt x="1761" y="3627"/>
                  </a:cubicBezTo>
                  <a:cubicBezTo>
                    <a:pt x="1569" y="3851"/>
                    <a:pt x="1377" y="4075"/>
                    <a:pt x="1217" y="4363"/>
                  </a:cubicBezTo>
                  <a:cubicBezTo>
                    <a:pt x="1217" y="4363"/>
                    <a:pt x="1185" y="4395"/>
                    <a:pt x="1185" y="4427"/>
                  </a:cubicBezTo>
                  <a:cubicBezTo>
                    <a:pt x="1153" y="4459"/>
                    <a:pt x="1153" y="4491"/>
                    <a:pt x="1121" y="4523"/>
                  </a:cubicBezTo>
                  <a:cubicBezTo>
                    <a:pt x="1089" y="4555"/>
                    <a:pt x="1089" y="4587"/>
                    <a:pt x="1057" y="4619"/>
                  </a:cubicBezTo>
                  <a:cubicBezTo>
                    <a:pt x="1025" y="4651"/>
                    <a:pt x="1025" y="4683"/>
                    <a:pt x="993" y="4747"/>
                  </a:cubicBezTo>
                  <a:lnTo>
                    <a:pt x="961" y="4779"/>
                  </a:lnTo>
                  <a:cubicBezTo>
                    <a:pt x="673" y="5323"/>
                    <a:pt x="481" y="5835"/>
                    <a:pt x="321" y="6315"/>
                  </a:cubicBezTo>
                  <a:lnTo>
                    <a:pt x="321" y="6411"/>
                  </a:lnTo>
                  <a:cubicBezTo>
                    <a:pt x="289" y="6539"/>
                    <a:pt x="257" y="6635"/>
                    <a:pt x="225" y="6763"/>
                  </a:cubicBezTo>
                  <a:cubicBezTo>
                    <a:pt x="225" y="6827"/>
                    <a:pt x="193" y="6859"/>
                    <a:pt x="193" y="6923"/>
                  </a:cubicBezTo>
                  <a:cubicBezTo>
                    <a:pt x="193" y="6955"/>
                    <a:pt x="161" y="6987"/>
                    <a:pt x="161" y="7020"/>
                  </a:cubicBezTo>
                  <a:cubicBezTo>
                    <a:pt x="161" y="7084"/>
                    <a:pt x="161" y="7148"/>
                    <a:pt x="129" y="7180"/>
                  </a:cubicBezTo>
                  <a:lnTo>
                    <a:pt x="129" y="7276"/>
                  </a:lnTo>
                  <a:lnTo>
                    <a:pt x="129" y="7308"/>
                  </a:lnTo>
                  <a:cubicBezTo>
                    <a:pt x="129" y="7372"/>
                    <a:pt x="97" y="7436"/>
                    <a:pt x="97" y="7500"/>
                  </a:cubicBezTo>
                  <a:cubicBezTo>
                    <a:pt x="97" y="7596"/>
                    <a:pt x="97" y="7660"/>
                    <a:pt x="65" y="7756"/>
                  </a:cubicBezTo>
                  <a:lnTo>
                    <a:pt x="65" y="7820"/>
                  </a:lnTo>
                  <a:lnTo>
                    <a:pt x="65" y="7852"/>
                  </a:lnTo>
                  <a:lnTo>
                    <a:pt x="65" y="8012"/>
                  </a:lnTo>
                  <a:lnTo>
                    <a:pt x="65" y="8236"/>
                  </a:lnTo>
                  <a:lnTo>
                    <a:pt x="65" y="8332"/>
                  </a:lnTo>
                  <a:lnTo>
                    <a:pt x="1" y="23887"/>
                  </a:lnTo>
                  <a:lnTo>
                    <a:pt x="1" y="24047"/>
                  </a:lnTo>
                  <a:lnTo>
                    <a:pt x="1" y="24335"/>
                  </a:lnTo>
                  <a:lnTo>
                    <a:pt x="1" y="24367"/>
                  </a:lnTo>
                  <a:cubicBezTo>
                    <a:pt x="33" y="24495"/>
                    <a:pt x="33" y="24591"/>
                    <a:pt x="33" y="24655"/>
                  </a:cubicBezTo>
                  <a:cubicBezTo>
                    <a:pt x="97" y="26479"/>
                    <a:pt x="961" y="28047"/>
                    <a:pt x="2305" y="29264"/>
                  </a:cubicBezTo>
                  <a:cubicBezTo>
                    <a:pt x="2881" y="29840"/>
                    <a:pt x="3585" y="30352"/>
                    <a:pt x="4386" y="30736"/>
                  </a:cubicBezTo>
                  <a:cubicBezTo>
                    <a:pt x="4418" y="30768"/>
                    <a:pt x="4450" y="30768"/>
                    <a:pt x="4514" y="30800"/>
                  </a:cubicBezTo>
                  <a:lnTo>
                    <a:pt x="4546" y="30832"/>
                  </a:lnTo>
                  <a:cubicBezTo>
                    <a:pt x="4962" y="31056"/>
                    <a:pt x="5442" y="31248"/>
                    <a:pt x="5890" y="31408"/>
                  </a:cubicBezTo>
                  <a:cubicBezTo>
                    <a:pt x="6114" y="31472"/>
                    <a:pt x="6338" y="31568"/>
                    <a:pt x="6562" y="31632"/>
                  </a:cubicBezTo>
                  <a:cubicBezTo>
                    <a:pt x="6594" y="31632"/>
                    <a:pt x="6626" y="31632"/>
                    <a:pt x="6690" y="31664"/>
                  </a:cubicBezTo>
                  <a:cubicBezTo>
                    <a:pt x="6754" y="31664"/>
                    <a:pt x="6818" y="31696"/>
                    <a:pt x="6850" y="31696"/>
                  </a:cubicBezTo>
                  <a:cubicBezTo>
                    <a:pt x="7042" y="31760"/>
                    <a:pt x="7138" y="31792"/>
                    <a:pt x="7202" y="31792"/>
                  </a:cubicBezTo>
                  <a:cubicBezTo>
                    <a:pt x="7746" y="31920"/>
                    <a:pt x="8290" y="32016"/>
                    <a:pt x="8770" y="32080"/>
                  </a:cubicBezTo>
                  <a:cubicBezTo>
                    <a:pt x="8834" y="32112"/>
                    <a:pt x="8866" y="32112"/>
                    <a:pt x="8898" y="32112"/>
                  </a:cubicBezTo>
                  <a:lnTo>
                    <a:pt x="8994" y="32112"/>
                  </a:lnTo>
                  <a:cubicBezTo>
                    <a:pt x="9679" y="32191"/>
                    <a:pt x="10364" y="32249"/>
                    <a:pt x="11067" y="32249"/>
                  </a:cubicBezTo>
                  <a:cubicBezTo>
                    <a:pt x="11218" y="32249"/>
                    <a:pt x="11370" y="32246"/>
                    <a:pt x="11523" y="32240"/>
                  </a:cubicBezTo>
                  <a:cubicBezTo>
                    <a:pt x="11747" y="32208"/>
                    <a:pt x="11939" y="32208"/>
                    <a:pt x="12195" y="32176"/>
                  </a:cubicBezTo>
                  <a:lnTo>
                    <a:pt x="12419" y="32176"/>
                  </a:lnTo>
                  <a:cubicBezTo>
                    <a:pt x="12579" y="32144"/>
                    <a:pt x="12771" y="32144"/>
                    <a:pt x="12963" y="32112"/>
                  </a:cubicBezTo>
                  <a:cubicBezTo>
                    <a:pt x="13251" y="32080"/>
                    <a:pt x="13571" y="32016"/>
                    <a:pt x="13891" y="31952"/>
                  </a:cubicBezTo>
                  <a:cubicBezTo>
                    <a:pt x="14307" y="31888"/>
                    <a:pt x="14692" y="31792"/>
                    <a:pt x="15108" y="31696"/>
                  </a:cubicBezTo>
                  <a:cubicBezTo>
                    <a:pt x="15172" y="31664"/>
                    <a:pt x="15268" y="31632"/>
                    <a:pt x="15332" y="31600"/>
                  </a:cubicBezTo>
                  <a:lnTo>
                    <a:pt x="15364" y="31600"/>
                  </a:lnTo>
                  <a:cubicBezTo>
                    <a:pt x="15460" y="31568"/>
                    <a:pt x="15524" y="31568"/>
                    <a:pt x="15588" y="31536"/>
                  </a:cubicBezTo>
                  <a:cubicBezTo>
                    <a:pt x="16196" y="31344"/>
                    <a:pt x="16804" y="31088"/>
                    <a:pt x="17348" y="30800"/>
                  </a:cubicBezTo>
                  <a:cubicBezTo>
                    <a:pt x="17508" y="30736"/>
                    <a:pt x="17668" y="30640"/>
                    <a:pt x="17828" y="30544"/>
                  </a:cubicBezTo>
                  <a:cubicBezTo>
                    <a:pt x="17860" y="30544"/>
                    <a:pt x="17892" y="30512"/>
                    <a:pt x="17956" y="30480"/>
                  </a:cubicBezTo>
                  <a:lnTo>
                    <a:pt x="17988" y="30448"/>
                  </a:lnTo>
                  <a:cubicBezTo>
                    <a:pt x="18148" y="30352"/>
                    <a:pt x="18308" y="30256"/>
                    <a:pt x="18468" y="30128"/>
                  </a:cubicBezTo>
                  <a:cubicBezTo>
                    <a:pt x="18532" y="30096"/>
                    <a:pt x="18596" y="30064"/>
                    <a:pt x="18660" y="30000"/>
                  </a:cubicBezTo>
                  <a:cubicBezTo>
                    <a:pt x="18788" y="29904"/>
                    <a:pt x="18948" y="29808"/>
                    <a:pt x="19044" y="29712"/>
                  </a:cubicBezTo>
                  <a:cubicBezTo>
                    <a:pt x="19076" y="29680"/>
                    <a:pt x="19076" y="29680"/>
                    <a:pt x="19108" y="29648"/>
                  </a:cubicBezTo>
                  <a:cubicBezTo>
                    <a:pt x="19140" y="29616"/>
                    <a:pt x="19204" y="29584"/>
                    <a:pt x="19236" y="29552"/>
                  </a:cubicBezTo>
                  <a:lnTo>
                    <a:pt x="19300" y="29488"/>
                  </a:lnTo>
                  <a:cubicBezTo>
                    <a:pt x="19524" y="29296"/>
                    <a:pt x="19780" y="29040"/>
                    <a:pt x="20005" y="28784"/>
                  </a:cubicBezTo>
                  <a:cubicBezTo>
                    <a:pt x="20069" y="28720"/>
                    <a:pt x="20133" y="28624"/>
                    <a:pt x="20197" y="28560"/>
                  </a:cubicBezTo>
                  <a:cubicBezTo>
                    <a:pt x="20517" y="28143"/>
                    <a:pt x="20805" y="27727"/>
                    <a:pt x="20997" y="27343"/>
                  </a:cubicBezTo>
                  <a:cubicBezTo>
                    <a:pt x="21125" y="27119"/>
                    <a:pt x="21189" y="26927"/>
                    <a:pt x="21253" y="26799"/>
                  </a:cubicBezTo>
                  <a:cubicBezTo>
                    <a:pt x="21381" y="26511"/>
                    <a:pt x="21477" y="26223"/>
                    <a:pt x="21541" y="25935"/>
                  </a:cubicBezTo>
                  <a:cubicBezTo>
                    <a:pt x="21573" y="25903"/>
                    <a:pt x="21573" y="25871"/>
                    <a:pt x="21573" y="25839"/>
                  </a:cubicBezTo>
                  <a:cubicBezTo>
                    <a:pt x="21605" y="25807"/>
                    <a:pt x="21605" y="25775"/>
                    <a:pt x="21605" y="25743"/>
                  </a:cubicBezTo>
                  <a:cubicBezTo>
                    <a:pt x="21637" y="25583"/>
                    <a:pt x="21669" y="25487"/>
                    <a:pt x="21669" y="25391"/>
                  </a:cubicBezTo>
                  <a:cubicBezTo>
                    <a:pt x="21733" y="25199"/>
                    <a:pt x="21765" y="24975"/>
                    <a:pt x="21765" y="24815"/>
                  </a:cubicBezTo>
                  <a:cubicBezTo>
                    <a:pt x="21765" y="24751"/>
                    <a:pt x="21797" y="24687"/>
                    <a:pt x="21797" y="24623"/>
                  </a:cubicBezTo>
                  <a:lnTo>
                    <a:pt x="21797" y="24591"/>
                  </a:lnTo>
                  <a:cubicBezTo>
                    <a:pt x="21797" y="24527"/>
                    <a:pt x="21797" y="24463"/>
                    <a:pt x="21829" y="24399"/>
                  </a:cubicBezTo>
                  <a:lnTo>
                    <a:pt x="21829" y="24079"/>
                  </a:lnTo>
                  <a:lnTo>
                    <a:pt x="21829" y="24047"/>
                  </a:lnTo>
                  <a:lnTo>
                    <a:pt x="21829" y="23951"/>
                  </a:lnTo>
                  <a:lnTo>
                    <a:pt x="21829" y="22894"/>
                  </a:lnTo>
                  <a:lnTo>
                    <a:pt x="21829" y="22478"/>
                  </a:lnTo>
                  <a:cubicBezTo>
                    <a:pt x="21829" y="20910"/>
                    <a:pt x="21829" y="19246"/>
                    <a:pt x="21861" y="17517"/>
                  </a:cubicBezTo>
                  <a:lnTo>
                    <a:pt x="21861" y="16557"/>
                  </a:lnTo>
                  <a:lnTo>
                    <a:pt x="21861" y="14797"/>
                  </a:lnTo>
                  <a:lnTo>
                    <a:pt x="21861" y="9836"/>
                  </a:lnTo>
                  <a:lnTo>
                    <a:pt x="21861" y="9388"/>
                  </a:lnTo>
                  <a:lnTo>
                    <a:pt x="21861" y="8364"/>
                  </a:lnTo>
                  <a:lnTo>
                    <a:pt x="21861" y="8300"/>
                  </a:lnTo>
                  <a:lnTo>
                    <a:pt x="21861" y="8012"/>
                  </a:lnTo>
                  <a:lnTo>
                    <a:pt x="21861" y="7948"/>
                  </a:lnTo>
                  <a:lnTo>
                    <a:pt x="21861" y="7916"/>
                  </a:lnTo>
                  <a:lnTo>
                    <a:pt x="21861" y="7820"/>
                  </a:lnTo>
                  <a:lnTo>
                    <a:pt x="21861" y="7660"/>
                  </a:lnTo>
                  <a:cubicBezTo>
                    <a:pt x="21773" y="3100"/>
                    <a:pt x="16629" y="1"/>
                    <a:pt x="1115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3510725" y="1279675"/>
              <a:ext cx="548925" cy="806900"/>
            </a:xfrm>
            <a:custGeom>
              <a:avLst/>
              <a:gdLst/>
              <a:ahLst/>
              <a:cxnLst/>
              <a:rect l="l" t="t" r="r" b="b"/>
              <a:pathLst>
                <a:path w="21957" h="32276" extrusionOk="0">
                  <a:moveTo>
                    <a:pt x="10467" y="1998"/>
                  </a:moveTo>
                  <a:cubicBezTo>
                    <a:pt x="10435" y="1998"/>
                    <a:pt x="10435" y="2030"/>
                    <a:pt x="10435" y="2062"/>
                  </a:cubicBezTo>
                  <a:cubicBezTo>
                    <a:pt x="10435" y="2062"/>
                    <a:pt x="10435" y="2094"/>
                    <a:pt x="10467" y="2094"/>
                  </a:cubicBezTo>
                  <a:lnTo>
                    <a:pt x="10755" y="2094"/>
                  </a:lnTo>
                  <a:lnTo>
                    <a:pt x="10787" y="2062"/>
                  </a:lnTo>
                  <a:cubicBezTo>
                    <a:pt x="10787" y="2030"/>
                    <a:pt x="10787" y="1998"/>
                    <a:pt x="10755" y="1998"/>
                  </a:cubicBezTo>
                  <a:close/>
                  <a:moveTo>
                    <a:pt x="11011" y="1998"/>
                  </a:moveTo>
                  <a:cubicBezTo>
                    <a:pt x="10979" y="1998"/>
                    <a:pt x="10979" y="2030"/>
                    <a:pt x="10979" y="2030"/>
                  </a:cubicBezTo>
                  <a:cubicBezTo>
                    <a:pt x="10979" y="2062"/>
                    <a:pt x="10979" y="2094"/>
                    <a:pt x="11011" y="2094"/>
                  </a:cubicBezTo>
                  <a:lnTo>
                    <a:pt x="11299" y="2094"/>
                  </a:lnTo>
                  <a:cubicBezTo>
                    <a:pt x="11331" y="2094"/>
                    <a:pt x="11331" y="2062"/>
                    <a:pt x="11331" y="2030"/>
                  </a:cubicBezTo>
                  <a:cubicBezTo>
                    <a:pt x="11331" y="2030"/>
                    <a:pt x="11331" y="1998"/>
                    <a:pt x="11299" y="1998"/>
                  </a:cubicBezTo>
                  <a:close/>
                  <a:moveTo>
                    <a:pt x="11555" y="1998"/>
                  </a:moveTo>
                  <a:lnTo>
                    <a:pt x="11555" y="2094"/>
                  </a:lnTo>
                  <a:lnTo>
                    <a:pt x="11971" y="2094"/>
                  </a:lnTo>
                  <a:cubicBezTo>
                    <a:pt x="12003" y="2094"/>
                    <a:pt x="12003" y="2094"/>
                    <a:pt x="12003" y="2062"/>
                  </a:cubicBezTo>
                  <a:cubicBezTo>
                    <a:pt x="12003" y="2062"/>
                    <a:pt x="12003" y="2030"/>
                    <a:pt x="11971" y="2030"/>
                  </a:cubicBezTo>
                  <a:lnTo>
                    <a:pt x="11811" y="2030"/>
                  </a:lnTo>
                  <a:cubicBezTo>
                    <a:pt x="11715" y="2030"/>
                    <a:pt x="11651" y="2030"/>
                    <a:pt x="11587" y="1998"/>
                  </a:cubicBezTo>
                  <a:close/>
                  <a:moveTo>
                    <a:pt x="9859" y="2030"/>
                  </a:moveTo>
                  <a:cubicBezTo>
                    <a:pt x="9859" y="2030"/>
                    <a:pt x="9827" y="2062"/>
                    <a:pt x="9827" y="2094"/>
                  </a:cubicBezTo>
                  <a:lnTo>
                    <a:pt x="9859" y="2126"/>
                  </a:lnTo>
                  <a:lnTo>
                    <a:pt x="9987" y="2094"/>
                  </a:lnTo>
                  <a:lnTo>
                    <a:pt x="9987" y="2030"/>
                  </a:lnTo>
                  <a:close/>
                  <a:moveTo>
                    <a:pt x="12110" y="2048"/>
                  </a:moveTo>
                  <a:cubicBezTo>
                    <a:pt x="12099" y="2048"/>
                    <a:pt x="12099" y="2071"/>
                    <a:pt x="12099" y="2094"/>
                  </a:cubicBezTo>
                  <a:cubicBezTo>
                    <a:pt x="12099" y="2094"/>
                    <a:pt x="12099" y="2126"/>
                    <a:pt x="12131" y="2126"/>
                  </a:cubicBezTo>
                  <a:lnTo>
                    <a:pt x="12355" y="2126"/>
                  </a:lnTo>
                  <a:cubicBezTo>
                    <a:pt x="12355" y="2126"/>
                    <a:pt x="12387" y="2126"/>
                    <a:pt x="12387" y="2094"/>
                  </a:cubicBezTo>
                  <a:lnTo>
                    <a:pt x="12355" y="2062"/>
                  </a:lnTo>
                  <a:lnTo>
                    <a:pt x="12131" y="2062"/>
                  </a:lnTo>
                  <a:cubicBezTo>
                    <a:pt x="12122" y="2052"/>
                    <a:pt x="12115" y="2048"/>
                    <a:pt x="12110" y="2048"/>
                  </a:cubicBezTo>
                  <a:close/>
                  <a:moveTo>
                    <a:pt x="12675" y="2094"/>
                  </a:moveTo>
                  <a:cubicBezTo>
                    <a:pt x="12675" y="2094"/>
                    <a:pt x="12643" y="2094"/>
                    <a:pt x="12643" y="2126"/>
                  </a:cubicBezTo>
                  <a:cubicBezTo>
                    <a:pt x="12643" y="2126"/>
                    <a:pt x="12643" y="2158"/>
                    <a:pt x="12675" y="2158"/>
                  </a:cubicBezTo>
                  <a:cubicBezTo>
                    <a:pt x="12739" y="2158"/>
                    <a:pt x="12803" y="2158"/>
                    <a:pt x="12867" y="2190"/>
                  </a:cubicBezTo>
                  <a:cubicBezTo>
                    <a:pt x="12899" y="2190"/>
                    <a:pt x="12899" y="2158"/>
                    <a:pt x="12931" y="2158"/>
                  </a:cubicBezTo>
                  <a:cubicBezTo>
                    <a:pt x="12931" y="2126"/>
                    <a:pt x="12899" y="2126"/>
                    <a:pt x="12899" y="2094"/>
                  </a:cubicBezTo>
                  <a:close/>
                  <a:moveTo>
                    <a:pt x="13059" y="2126"/>
                  </a:moveTo>
                  <a:cubicBezTo>
                    <a:pt x="13059" y="2126"/>
                    <a:pt x="13027" y="2126"/>
                    <a:pt x="13027" y="2158"/>
                  </a:cubicBezTo>
                  <a:cubicBezTo>
                    <a:pt x="13027" y="2190"/>
                    <a:pt x="13027" y="2190"/>
                    <a:pt x="13059" y="2190"/>
                  </a:cubicBezTo>
                  <a:lnTo>
                    <a:pt x="13091" y="2190"/>
                  </a:lnTo>
                  <a:cubicBezTo>
                    <a:pt x="13091" y="2190"/>
                    <a:pt x="13123" y="2190"/>
                    <a:pt x="13123" y="2158"/>
                  </a:cubicBezTo>
                  <a:cubicBezTo>
                    <a:pt x="13123" y="2158"/>
                    <a:pt x="13123" y="2126"/>
                    <a:pt x="13091" y="2126"/>
                  </a:cubicBezTo>
                  <a:close/>
                  <a:moveTo>
                    <a:pt x="8482" y="2158"/>
                  </a:moveTo>
                  <a:cubicBezTo>
                    <a:pt x="8450" y="2158"/>
                    <a:pt x="8418" y="2190"/>
                    <a:pt x="8386" y="2190"/>
                  </a:cubicBezTo>
                  <a:lnTo>
                    <a:pt x="8322" y="2190"/>
                  </a:lnTo>
                  <a:cubicBezTo>
                    <a:pt x="8290" y="2190"/>
                    <a:pt x="8290" y="2222"/>
                    <a:pt x="8290" y="2222"/>
                  </a:cubicBezTo>
                  <a:cubicBezTo>
                    <a:pt x="8290" y="2254"/>
                    <a:pt x="8322" y="2254"/>
                    <a:pt x="8322" y="2254"/>
                  </a:cubicBezTo>
                  <a:lnTo>
                    <a:pt x="8514" y="2254"/>
                  </a:lnTo>
                  <a:lnTo>
                    <a:pt x="8514" y="2222"/>
                  </a:lnTo>
                  <a:cubicBezTo>
                    <a:pt x="8546" y="2222"/>
                    <a:pt x="8578" y="2222"/>
                    <a:pt x="8546" y="2190"/>
                  </a:cubicBezTo>
                  <a:cubicBezTo>
                    <a:pt x="8546" y="2190"/>
                    <a:pt x="8546" y="2158"/>
                    <a:pt x="8514" y="2158"/>
                  </a:cubicBezTo>
                  <a:close/>
                  <a:moveTo>
                    <a:pt x="13155" y="2158"/>
                  </a:moveTo>
                  <a:cubicBezTo>
                    <a:pt x="13155" y="2190"/>
                    <a:pt x="13187" y="2222"/>
                    <a:pt x="13187" y="2222"/>
                  </a:cubicBezTo>
                  <a:cubicBezTo>
                    <a:pt x="13251" y="2222"/>
                    <a:pt x="13315" y="2222"/>
                    <a:pt x="13411" y="2254"/>
                  </a:cubicBezTo>
                  <a:lnTo>
                    <a:pt x="13443" y="2222"/>
                  </a:lnTo>
                  <a:cubicBezTo>
                    <a:pt x="13443" y="2190"/>
                    <a:pt x="13411" y="2158"/>
                    <a:pt x="13411" y="2158"/>
                  </a:cubicBezTo>
                  <a:close/>
                  <a:moveTo>
                    <a:pt x="13731" y="2222"/>
                  </a:moveTo>
                  <a:cubicBezTo>
                    <a:pt x="13699" y="2222"/>
                    <a:pt x="13667" y="2222"/>
                    <a:pt x="13667" y="2254"/>
                  </a:cubicBezTo>
                  <a:lnTo>
                    <a:pt x="13699" y="2286"/>
                  </a:lnTo>
                  <a:cubicBezTo>
                    <a:pt x="13795" y="2286"/>
                    <a:pt x="13859" y="2318"/>
                    <a:pt x="13955" y="2318"/>
                  </a:cubicBezTo>
                  <a:cubicBezTo>
                    <a:pt x="13955" y="2318"/>
                    <a:pt x="13987" y="2318"/>
                    <a:pt x="13987" y="2286"/>
                  </a:cubicBezTo>
                  <a:lnTo>
                    <a:pt x="13955" y="2254"/>
                  </a:lnTo>
                  <a:lnTo>
                    <a:pt x="13859" y="2254"/>
                  </a:lnTo>
                  <a:cubicBezTo>
                    <a:pt x="13827" y="2222"/>
                    <a:pt x="13795" y="2222"/>
                    <a:pt x="13763" y="2222"/>
                  </a:cubicBezTo>
                  <a:close/>
                  <a:moveTo>
                    <a:pt x="14221" y="2303"/>
                  </a:moveTo>
                  <a:cubicBezTo>
                    <a:pt x="14211" y="2303"/>
                    <a:pt x="14211" y="2318"/>
                    <a:pt x="14211" y="2318"/>
                  </a:cubicBezTo>
                  <a:cubicBezTo>
                    <a:pt x="14211" y="2350"/>
                    <a:pt x="14211" y="2382"/>
                    <a:pt x="14243" y="2382"/>
                  </a:cubicBezTo>
                  <a:cubicBezTo>
                    <a:pt x="14307" y="2382"/>
                    <a:pt x="14403" y="2414"/>
                    <a:pt x="14467" y="2414"/>
                  </a:cubicBezTo>
                  <a:cubicBezTo>
                    <a:pt x="14499" y="2414"/>
                    <a:pt x="14499" y="2414"/>
                    <a:pt x="14499" y="2382"/>
                  </a:cubicBezTo>
                  <a:cubicBezTo>
                    <a:pt x="14499" y="2382"/>
                    <a:pt x="14499" y="2350"/>
                    <a:pt x="14467" y="2350"/>
                  </a:cubicBezTo>
                  <a:lnTo>
                    <a:pt x="14371" y="2318"/>
                  </a:lnTo>
                  <a:lnTo>
                    <a:pt x="14243" y="2318"/>
                  </a:lnTo>
                  <a:cubicBezTo>
                    <a:pt x="14233" y="2307"/>
                    <a:pt x="14226" y="2303"/>
                    <a:pt x="14221" y="2303"/>
                  </a:cubicBezTo>
                  <a:close/>
                  <a:moveTo>
                    <a:pt x="7554" y="2318"/>
                  </a:moveTo>
                  <a:cubicBezTo>
                    <a:pt x="7522" y="2318"/>
                    <a:pt x="7490" y="2318"/>
                    <a:pt x="7458" y="2350"/>
                  </a:cubicBezTo>
                  <a:lnTo>
                    <a:pt x="7394" y="2350"/>
                  </a:lnTo>
                  <a:cubicBezTo>
                    <a:pt x="7298" y="2382"/>
                    <a:pt x="7202" y="2382"/>
                    <a:pt x="7074" y="2414"/>
                  </a:cubicBezTo>
                  <a:cubicBezTo>
                    <a:pt x="7042" y="2414"/>
                    <a:pt x="7010" y="2446"/>
                    <a:pt x="6946" y="2446"/>
                  </a:cubicBezTo>
                  <a:lnTo>
                    <a:pt x="6914" y="2446"/>
                  </a:lnTo>
                  <a:cubicBezTo>
                    <a:pt x="6818" y="2478"/>
                    <a:pt x="6722" y="2510"/>
                    <a:pt x="6658" y="2510"/>
                  </a:cubicBezTo>
                  <a:cubicBezTo>
                    <a:pt x="6626" y="2510"/>
                    <a:pt x="6626" y="2542"/>
                    <a:pt x="6626" y="2574"/>
                  </a:cubicBezTo>
                  <a:lnTo>
                    <a:pt x="6658" y="2574"/>
                  </a:lnTo>
                  <a:cubicBezTo>
                    <a:pt x="6722" y="2574"/>
                    <a:pt x="6786" y="2542"/>
                    <a:pt x="6850" y="2542"/>
                  </a:cubicBezTo>
                  <a:lnTo>
                    <a:pt x="7106" y="2478"/>
                  </a:lnTo>
                  <a:cubicBezTo>
                    <a:pt x="7170" y="2478"/>
                    <a:pt x="7266" y="2446"/>
                    <a:pt x="7330" y="2446"/>
                  </a:cubicBezTo>
                  <a:cubicBezTo>
                    <a:pt x="7426" y="2414"/>
                    <a:pt x="7522" y="2414"/>
                    <a:pt x="7618" y="2382"/>
                  </a:cubicBezTo>
                  <a:cubicBezTo>
                    <a:pt x="7650" y="2382"/>
                    <a:pt x="7650" y="2350"/>
                    <a:pt x="7650" y="2350"/>
                  </a:cubicBezTo>
                  <a:cubicBezTo>
                    <a:pt x="7650" y="2318"/>
                    <a:pt x="7618" y="2318"/>
                    <a:pt x="7618" y="2318"/>
                  </a:cubicBezTo>
                  <a:close/>
                  <a:moveTo>
                    <a:pt x="6562" y="2542"/>
                  </a:moveTo>
                  <a:lnTo>
                    <a:pt x="6434" y="2574"/>
                  </a:lnTo>
                  <a:cubicBezTo>
                    <a:pt x="6402" y="2574"/>
                    <a:pt x="6402" y="2574"/>
                    <a:pt x="6370" y="2606"/>
                  </a:cubicBezTo>
                  <a:lnTo>
                    <a:pt x="6306" y="2606"/>
                  </a:lnTo>
                  <a:cubicBezTo>
                    <a:pt x="6306" y="2606"/>
                    <a:pt x="6274" y="2638"/>
                    <a:pt x="6306" y="2638"/>
                  </a:cubicBezTo>
                  <a:cubicBezTo>
                    <a:pt x="6306" y="2670"/>
                    <a:pt x="6306" y="2670"/>
                    <a:pt x="6338" y="2670"/>
                  </a:cubicBezTo>
                  <a:lnTo>
                    <a:pt x="6562" y="2606"/>
                  </a:lnTo>
                  <a:cubicBezTo>
                    <a:pt x="6594" y="2606"/>
                    <a:pt x="6594" y="2574"/>
                    <a:pt x="6594" y="2574"/>
                  </a:cubicBezTo>
                  <a:cubicBezTo>
                    <a:pt x="6594" y="2542"/>
                    <a:pt x="6562" y="2542"/>
                    <a:pt x="6562" y="2542"/>
                  </a:cubicBezTo>
                  <a:close/>
                  <a:moveTo>
                    <a:pt x="15419" y="2559"/>
                  </a:moveTo>
                  <a:cubicBezTo>
                    <a:pt x="15410" y="2559"/>
                    <a:pt x="15396" y="2574"/>
                    <a:pt x="15396" y="2574"/>
                  </a:cubicBezTo>
                  <a:cubicBezTo>
                    <a:pt x="15396" y="2606"/>
                    <a:pt x="15396" y="2638"/>
                    <a:pt x="15428" y="2638"/>
                  </a:cubicBezTo>
                  <a:lnTo>
                    <a:pt x="15492" y="2638"/>
                  </a:lnTo>
                  <a:cubicBezTo>
                    <a:pt x="15524" y="2670"/>
                    <a:pt x="15524" y="2670"/>
                    <a:pt x="15556" y="2670"/>
                  </a:cubicBezTo>
                  <a:cubicBezTo>
                    <a:pt x="15588" y="2670"/>
                    <a:pt x="15588" y="2670"/>
                    <a:pt x="15588" y="2638"/>
                  </a:cubicBezTo>
                  <a:cubicBezTo>
                    <a:pt x="15588" y="2606"/>
                    <a:pt x="15588" y="2606"/>
                    <a:pt x="15556" y="2606"/>
                  </a:cubicBezTo>
                  <a:cubicBezTo>
                    <a:pt x="15524" y="2574"/>
                    <a:pt x="15492" y="2574"/>
                    <a:pt x="15428" y="2574"/>
                  </a:cubicBezTo>
                  <a:cubicBezTo>
                    <a:pt x="15428" y="2563"/>
                    <a:pt x="15424" y="2559"/>
                    <a:pt x="15419" y="2559"/>
                  </a:cubicBezTo>
                  <a:close/>
                  <a:moveTo>
                    <a:pt x="6050" y="2670"/>
                  </a:moveTo>
                  <a:lnTo>
                    <a:pt x="5986" y="2702"/>
                  </a:lnTo>
                  <a:cubicBezTo>
                    <a:pt x="5954" y="2702"/>
                    <a:pt x="5890" y="2734"/>
                    <a:pt x="5858" y="2734"/>
                  </a:cubicBezTo>
                  <a:lnTo>
                    <a:pt x="5826" y="2766"/>
                  </a:lnTo>
                  <a:cubicBezTo>
                    <a:pt x="5794" y="2766"/>
                    <a:pt x="5794" y="2766"/>
                    <a:pt x="5794" y="2798"/>
                  </a:cubicBezTo>
                  <a:lnTo>
                    <a:pt x="5826" y="2830"/>
                  </a:lnTo>
                  <a:cubicBezTo>
                    <a:pt x="5922" y="2798"/>
                    <a:pt x="5986" y="2766"/>
                    <a:pt x="6082" y="2734"/>
                  </a:cubicBezTo>
                  <a:cubicBezTo>
                    <a:pt x="6082" y="2734"/>
                    <a:pt x="6114" y="2734"/>
                    <a:pt x="6082" y="2702"/>
                  </a:cubicBezTo>
                  <a:cubicBezTo>
                    <a:pt x="6082" y="2670"/>
                    <a:pt x="6082" y="2670"/>
                    <a:pt x="6050" y="2670"/>
                  </a:cubicBezTo>
                  <a:close/>
                  <a:moveTo>
                    <a:pt x="5570" y="2830"/>
                  </a:moveTo>
                  <a:lnTo>
                    <a:pt x="5506" y="2862"/>
                  </a:lnTo>
                  <a:cubicBezTo>
                    <a:pt x="5506" y="2862"/>
                    <a:pt x="5474" y="2862"/>
                    <a:pt x="5506" y="2894"/>
                  </a:cubicBezTo>
                  <a:cubicBezTo>
                    <a:pt x="5506" y="2894"/>
                    <a:pt x="5506" y="2926"/>
                    <a:pt x="5538" y="2926"/>
                  </a:cubicBezTo>
                  <a:lnTo>
                    <a:pt x="5602" y="2894"/>
                  </a:lnTo>
                  <a:cubicBezTo>
                    <a:pt x="5602" y="2894"/>
                    <a:pt x="5634" y="2862"/>
                    <a:pt x="5602" y="2862"/>
                  </a:cubicBezTo>
                  <a:cubicBezTo>
                    <a:pt x="5602" y="2830"/>
                    <a:pt x="5602" y="2830"/>
                    <a:pt x="5570" y="2830"/>
                  </a:cubicBezTo>
                  <a:close/>
                  <a:moveTo>
                    <a:pt x="16677" y="2944"/>
                  </a:moveTo>
                  <a:cubicBezTo>
                    <a:pt x="16658" y="2944"/>
                    <a:pt x="16644" y="2958"/>
                    <a:pt x="16644" y="2958"/>
                  </a:cubicBezTo>
                  <a:cubicBezTo>
                    <a:pt x="16644" y="2990"/>
                    <a:pt x="16644" y="3022"/>
                    <a:pt x="16676" y="3022"/>
                  </a:cubicBezTo>
                  <a:cubicBezTo>
                    <a:pt x="16708" y="3022"/>
                    <a:pt x="16708" y="3022"/>
                    <a:pt x="16740" y="2990"/>
                  </a:cubicBezTo>
                  <a:lnTo>
                    <a:pt x="16708" y="2958"/>
                  </a:lnTo>
                  <a:cubicBezTo>
                    <a:pt x="16697" y="2947"/>
                    <a:pt x="16687" y="2944"/>
                    <a:pt x="16677" y="2944"/>
                  </a:cubicBezTo>
                  <a:close/>
                  <a:moveTo>
                    <a:pt x="4642" y="3182"/>
                  </a:moveTo>
                  <a:cubicBezTo>
                    <a:pt x="4610" y="3182"/>
                    <a:pt x="4610" y="3214"/>
                    <a:pt x="4610" y="3214"/>
                  </a:cubicBezTo>
                  <a:cubicBezTo>
                    <a:pt x="4610" y="3246"/>
                    <a:pt x="4642" y="3246"/>
                    <a:pt x="4642" y="3246"/>
                  </a:cubicBezTo>
                  <a:lnTo>
                    <a:pt x="4674" y="3246"/>
                  </a:lnTo>
                  <a:lnTo>
                    <a:pt x="4674" y="3214"/>
                  </a:lnTo>
                  <a:cubicBezTo>
                    <a:pt x="4674" y="3182"/>
                    <a:pt x="4642" y="3182"/>
                    <a:pt x="4642" y="3182"/>
                  </a:cubicBezTo>
                  <a:close/>
                  <a:moveTo>
                    <a:pt x="17220" y="3150"/>
                  </a:moveTo>
                  <a:cubicBezTo>
                    <a:pt x="17220" y="3150"/>
                    <a:pt x="17188" y="3150"/>
                    <a:pt x="17188" y="3182"/>
                  </a:cubicBezTo>
                  <a:lnTo>
                    <a:pt x="17188" y="3214"/>
                  </a:lnTo>
                  <a:cubicBezTo>
                    <a:pt x="17188" y="3214"/>
                    <a:pt x="17348" y="3278"/>
                    <a:pt x="17380" y="3278"/>
                  </a:cubicBezTo>
                  <a:lnTo>
                    <a:pt x="17412" y="3246"/>
                  </a:lnTo>
                  <a:cubicBezTo>
                    <a:pt x="17412" y="3246"/>
                    <a:pt x="17412" y="3214"/>
                    <a:pt x="17380" y="3214"/>
                  </a:cubicBezTo>
                  <a:cubicBezTo>
                    <a:pt x="17316" y="3182"/>
                    <a:pt x="17284" y="3182"/>
                    <a:pt x="17220" y="3150"/>
                  </a:cubicBezTo>
                  <a:close/>
                  <a:moveTo>
                    <a:pt x="11203" y="65"/>
                  </a:moveTo>
                  <a:cubicBezTo>
                    <a:pt x="14385" y="65"/>
                    <a:pt x="17468" y="1123"/>
                    <a:pt x="19492" y="2926"/>
                  </a:cubicBezTo>
                  <a:cubicBezTo>
                    <a:pt x="20997" y="4270"/>
                    <a:pt x="21829" y="5902"/>
                    <a:pt x="21861" y="7663"/>
                  </a:cubicBezTo>
                  <a:lnTo>
                    <a:pt x="21861" y="7823"/>
                  </a:lnTo>
                  <a:lnTo>
                    <a:pt x="21861" y="7919"/>
                  </a:lnTo>
                  <a:lnTo>
                    <a:pt x="21861" y="8015"/>
                  </a:lnTo>
                  <a:lnTo>
                    <a:pt x="21861" y="8335"/>
                  </a:lnTo>
                  <a:lnTo>
                    <a:pt x="21861" y="8399"/>
                  </a:lnTo>
                  <a:lnTo>
                    <a:pt x="21829" y="23954"/>
                  </a:lnTo>
                  <a:lnTo>
                    <a:pt x="21829" y="24082"/>
                  </a:lnTo>
                  <a:lnTo>
                    <a:pt x="21829" y="24402"/>
                  </a:lnTo>
                  <a:cubicBezTo>
                    <a:pt x="21797" y="24466"/>
                    <a:pt x="21797" y="24530"/>
                    <a:pt x="21797" y="24626"/>
                  </a:cubicBezTo>
                  <a:cubicBezTo>
                    <a:pt x="21797" y="24690"/>
                    <a:pt x="21765" y="24754"/>
                    <a:pt x="21765" y="24818"/>
                  </a:cubicBezTo>
                  <a:cubicBezTo>
                    <a:pt x="21765" y="24978"/>
                    <a:pt x="21701" y="25234"/>
                    <a:pt x="21669" y="25394"/>
                  </a:cubicBezTo>
                  <a:cubicBezTo>
                    <a:pt x="21669" y="25490"/>
                    <a:pt x="21637" y="25618"/>
                    <a:pt x="21605" y="25746"/>
                  </a:cubicBezTo>
                  <a:cubicBezTo>
                    <a:pt x="21605" y="25778"/>
                    <a:pt x="21605" y="25810"/>
                    <a:pt x="21573" y="25842"/>
                  </a:cubicBezTo>
                  <a:cubicBezTo>
                    <a:pt x="21573" y="25874"/>
                    <a:pt x="21573" y="25906"/>
                    <a:pt x="21541" y="25938"/>
                  </a:cubicBezTo>
                  <a:cubicBezTo>
                    <a:pt x="21477" y="26226"/>
                    <a:pt x="21381" y="26514"/>
                    <a:pt x="21253" y="26802"/>
                  </a:cubicBezTo>
                  <a:cubicBezTo>
                    <a:pt x="21189" y="26962"/>
                    <a:pt x="21093" y="27122"/>
                    <a:pt x="20997" y="27314"/>
                  </a:cubicBezTo>
                  <a:cubicBezTo>
                    <a:pt x="20773" y="27762"/>
                    <a:pt x="20517" y="28178"/>
                    <a:pt x="20197" y="28563"/>
                  </a:cubicBezTo>
                  <a:cubicBezTo>
                    <a:pt x="20133" y="28627"/>
                    <a:pt x="20069" y="28691"/>
                    <a:pt x="20005" y="28755"/>
                  </a:cubicBezTo>
                  <a:cubicBezTo>
                    <a:pt x="19812" y="29011"/>
                    <a:pt x="19556" y="29235"/>
                    <a:pt x="19300" y="29459"/>
                  </a:cubicBezTo>
                  <a:lnTo>
                    <a:pt x="19236" y="29523"/>
                  </a:lnTo>
                  <a:cubicBezTo>
                    <a:pt x="19204" y="29555"/>
                    <a:pt x="19172" y="29587"/>
                    <a:pt x="19108" y="29619"/>
                  </a:cubicBezTo>
                  <a:lnTo>
                    <a:pt x="19076" y="29683"/>
                  </a:lnTo>
                  <a:cubicBezTo>
                    <a:pt x="18948" y="29779"/>
                    <a:pt x="18820" y="29875"/>
                    <a:pt x="18660" y="29971"/>
                  </a:cubicBezTo>
                  <a:lnTo>
                    <a:pt x="18596" y="30035"/>
                  </a:lnTo>
                  <a:cubicBezTo>
                    <a:pt x="18564" y="30035"/>
                    <a:pt x="18532" y="30067"/>
                    <a:pt x="18500" y="30099"/>
                  </a:cubicBezTo>
                  <a:lnTo>
                    <a:pt x="18500" y="30131"/>
                  </a:lnTo>
                  <a:lnTo>
                    <a:pt x="18468" y="30099"/>
                  </a:lnTo>
                  <a:cubicBezTo>
                    <a:pt x="18340" y="30195"/>
                    <a:pt x="18180" y="30323"/>
                    <a:pt x="18020" y="30419"/>
                  </a:cubicBezTo>
                  <a:lnTo>
                    <a:pt x="17956" y="30451"/>
                  </a:lnTo>
                  <a:cubicBezTo>
                    <a:pt x="17924" y="30483"/>
                    <a:pt x="17860" y="30515"/>
                    <a:pt x="17828" y="30515"/>
                  </a:cubicBezTo>
                  <a:cubicBezTo>
                    <a:pt x="17668" y="30611"/>
                    <a:pt x="17508" y="30707"/>
                    <a:pt x="17348" y="30771"/>
                  </a:cubicBezTo>
                  <a:cubicBezTo>
                    <a:pt x="16804" y="31059"/>
                    <a:pt x="16228" y="31283"/>
                    <a:pt x="15620" y="31507"/>
                  </a:cubicBezTo>
                  <a:cubicBezTo>
                    <a:pt x="15524" y="31507"/>
                    <a:pt x="15460" y="31539"/>
                    <a:pt x="15396" y="31571"/>
                  </a:cubicBezTo>
                  <a:lnTo>
                    <a:pt x="15364" y="31571"/>
                  </a:lnTo>
                  <a:cubicBezTo>
                    <a:pt x="15268" y="31603"/>
                    <a:pt x="15204" y="31635"/>
                    <a:pt x="15108" y="31635"/>
                  </a:cubicBezTo>
                  <a:cubicBezTo>
                    <a:pt x="14724" y="31763"/>
                    <a:pt x="14339" y="31859"/>
                    <a:pt x="13923" y="31923"/>
                  </a:cubicBezTo>
                  <a:cubicBezTo>
                    <a:pt x="13571" y="31987"/>
                    <a:pt x="13251" y="32051"/>
                    <a:pt x="12995" y="32083"/>
                  </a:cubicBezTo>
                  <a:cubicBezTo>
                    <a:pt x="12771" y="32083"/>
                    <a:pt x="12611" y="32115"/>
                    <a:pt x="12451" y="32147"/>
                  </a:cubicBezTo>
                  <a:lnTo>
                    <a:pt x="12195" y="32147"/>
                  </a:lnTo>
                  <a:cubicBezTo>
                    <a:pt x="11939" y="32179"/>
                    <a:pt x="11747" y="32179"/>
                    <a:pt x="11555" y="32179"/>
                  </a:cubicBezTo>
                  <a:cubicBezTo>
                    <a:pt x="11339" y="32187"/>
                    <a:pt x="11125" y="32191"/>
                    <a:pt x="10912" y="32191"/>
                  </a:cubicBezTo>
                  <a:cubicBezTo>
                    <a:pt x="10275" y="32191"/>
                    <a:pt x="9651" y="32155"/>
                    <a:pt x="9026" y="32083"/>
                  </a:cubicBezTo>
                  <a:lnTo>
                    <a:pt x="8898" y="32083"/>
                  </a:lnTo>
                  <a:cubicBezTo>
                    <a:pt x="8866" y="32083"/>
                    <a:pt x="8834" y="32083"/>
                    <a:pt x="8802" y="32051"/>
                  </a:cubicBezTo>
                  <a:cubicBezTo>
                    <a:pt x="8290" y="31987"/>
                    <a:pt x="7778" y="31891"/>
                    <a:pt x="7234" y="31763"/>
                  </a:cubicBezTo>
                  <a:cubicBezTo>
                    <a:pt x="7202" y="31763"/>
                    <a:pt x="7074" y="31731"/>
                    <a:pt x="6914" y="31667"/>
                  </a:cubicBezTo>
                  <a:cubicBezTo>
                    <a:pt x="6850" y="31667"/>
                    <a:pt x="6786" y="31635"/>
                    <a:pt x="6722" y="31635"/>
                  </a:cubicBezTo>
                  <a:cubicBezTo>
                    <a:pt x="6658" y="31603"/>
                    <a:pt x="6626" y="31603"/>
                    <a:pt x="6594" y="31571"/>
                  </a:cubicBezTo>
                  <a:lnTo>
                    <a:pt x="5922" y="31379"/>
                  </a:lnTo>
                  <a:cubicBezTo>
                    <a:pt x="5442" y="31187"/>
                    <a:pt x="4994" y="30995"/>
                    <a:pt x="4578" y="30803"/>
                  </a:cubicBezTo>
                  <a:lnTo>
                    <a:pt x="4546" y="30771"/>
                  </a:lnTo>
                  <a:cubicBezTo>
                    <a:pt x="4514" y="30771"/>
                    <a:pt x="4482" y="30739"/>
                    <a:pt x="4482" y="30739"/>
                  </a:cubicBezTo>
                  <a:lnTo>
                    <a:pt x="4418" y="30707"/>
                  </a:lnTo>
                  <a:cubicBezTo>
                    <a:pt x="3617" y="30291"/>
                    <a:pt x="2913" y="29811"/>
                    <a:pt x="2337" y="29235"/>
                  </a:cubicBezTo>
                  <a:cubicBezTo>
                    <a:pt x="929" y="27954"/>
                    <a:pt x="161" y="26386"/>
                    <a:pt x="97" y="24658"/>
                  </a:cubicBezTo>
                  <a:lnTo>
                    <a:pt x="97" y="24370"/>
                  </a:lnTo>
                  <a:lnTo>
                    <a:pt x="65" y="24338"/>
                  </a:lnTo>
                  <a:lnTo>
                    <a:pt x="65" y="24018"/>
                  </a:lnTo>
                  <a:lnTo>
                    <a:pt x="65" y="23890"/>
                  </a:lnTo>
                  <a:lnTo>
                    <a:pt x="129" y="8303"/>
                  </a:lnTo>
                  <a:lnTo>
                    <a:pt x="129" y="8239"/>
                  </a:lnTo>
                  <a:lnTo>
                    <a:pt x="129" y="8015"/>
                  </a:lnTo>
                  <a:lnTo>
                    <a:pt x="129" y="7887"/>
                  </a:lnTo>
                  <a:lnTo>
                    <a:pt x="129" y="7759"/>
                  </a:lnTo>
                  <a:cubicBezTo>
                    <a:pt x="161" y="7695"/>
                    <a:pt x="161" y="7599"/>
                    <a:pt x="161" y="7503"/>
                  </a:cubicBezTo>
                  <a:cubicBezTo>
                    <a:pt x="161" y="7439"/>
                    <a:pt x="193" y="7375"/>
                    <a:pt x="193" y="7311"/>
                  </a:cubicBezTo>
                  <a:lnTo>
                    <a:pt x="193" y="7279"/>
                  </a:lnTo>
                  <a:lnTo>
                    <a:pt x="193" y="7215"/>
                  </a:lnTo>
                  <a:cubicBezTo>
                    <a:pt x="225" y="7151"/>
                    <a:pt x="225" y="7087"/>
                    <a:pt x="225" y="7055"/>
                  </a:cubicBezTo>
                  <a:cubicBezTo>
                    <a:pt x="225" y="7023"/>
                    <a:pt x="257" y="6990"/>
                    <a:pt x="257" y="6926"/>
                  </a:cubicBezTo>
                  <a:cubicBezTo>
                    <a:pt x="257" y="6862"/>
                    <a:pt x="289" y="6830"/>
                    <a:pt x="289" y="6766"/>
                  </a:cubicBezTo>
                  <a:cubicBezTo>
                    <a:pt x="321" y="6670"/>
                    <a:pt x="321" y="6574"/>
                    <a:pt x="385" y="6446"/>
                  </a:cubicBezTo>
                  <a:lnTo>
                    <a:pt x="385" y="6350"/>
                  </a:lnTo>
                  <a:cubicBezTo>
                    <a:pt x="545" y="5806"/>
                    <a:pt x="769" y="5262"/>
                    <a:pt x="1025" y="4782"/>
                  </a:cubicBezTo>
                  <a:lnTo>
                    <a:pt x="1057" y="4718"/>
                  </a:lnTo>
                  <a:cubicBezTo>
                    <a:pt x="1089" y="4686"/>
                    <a:pt x="1089" y="4654"/>
                    <a:pt x="1121" y="4654"/>
                  </a:cubicBezTo>
                  <a:cubicBezTo>
                    <a:pt x="1121" y="4590"/>
                    <a:pt x="1153" y="4558"/>
                    <a:pt x="1185" y="4526"/>
                  </a:cubicBezTo>
                  <a:cubicBezTo>
                    <a:pt x="1185" y="4494"/>
                    <a:pt x="1217" y="4462"/>
                    <a:pt x="1249" y="4430"/>
                  </a:cubicBezTo>
                  <a:cubicBezTo>
                    <a:pt x="1249" y="4430"/>
                    <a:pt x="1281" y="4398"/>
                    <a:pt x="1281" y="4366"/>
                  </a:cubicBezTo>
                  <a:cubicBezTo>
                    <a:pt x="1441" y="4142"/>
                    <a:pt x="1601" y="3886"/>
                    <a:pt x="1793" y="3662"/>
                  </a:cubicBezTo>
                  <a:lnTo>
                    <a:pt x="1889" y="3566"/>
                  </a:lnTo>
                  <a:cubicBezTo>
                    <a:pt x="1953" y="3502"/>
                    <a:pt x="2017" y="3406"/>
                    <a:pt x="2113" y="3310"/>
                  </a:cubicBezTo>
                  <a:cubicBezTo>
                    <a:pt x="2177" y="3246"/>
                    <a:pt x="2273" y="3150"/>
                    <a:pt x="2369" y="3054"/>
                  </a:cubicBezTo>
                  <a:cubicBezTo>
                    <a:pt x="2433" y="3022"/>
                    <a:pt x="2465" y="2958"/>
                    <a:pt x="2497" y="2926"/>
                  </a:cubicBezTo>
                  <a:cubicBezTo>
                    <a:pt x="2561" y="2862"/>
                    <a:pt x="2657" y="2798"/>
                    <a:pt x="2721" y="2734"/>
                  </a:cubicBezTo>
                  <a:lnTo>
                    <a:pt x="2753" y="2702"/>
                  </a:lnTo>
                  <a:cubicBezTo>
                    <a:pt x="2785" y="2670"/>
                    <a:pt x="2817" y="2638"/>
                    <a:pt x="2881" y="2606"/>
                  </a:cubicBezTo>
                  <a:cubicBezTo>
                    <a:pt x="3009" y="2478"/>
                    <a:pt x="3169" y="2350"/>
                    <a:pt x="3393" y="2222"/>
                  </a:cubicBezTo>
                  <a:lnTo>
                    <a:pt x="3425" y="2190"/>
                  </a:lnTo>
                  <a:cubicBezTo>
                    <a:pt x="3489" y="2158"/>
                    <a:pt x="3585" y="2094"/>
                    <a:pt x="3713" y="1998"/>
                  </a:cubicBezTo>
                  <a:cubicBezTo>
                    <a:pt x="3809" y="1934"/>
                    <a:pt x="3937" y="1870"/>
                    <a:pt x="4066" y="1774"/>
                  </a:cubicBezTo>
                  <a:lnTo>
                    <a:pt x="4226" y="1678"/>
                  </a:lnTo>
                  <a:cubicBezTo>
                    <a:pt x="4258" y="1678"/>
                    <a:pt x="4290" y="1645"/>
                    <a:pt x="4322" y="1645"/>
                  </a:cubicBezTo>
                  <a:cubicBezTo>
                    <a:pt x="4514" y="1549"/>
                    <a:pt x="4674" y="1453"/>
                    <a:pt x="4866" y="1357"/>
                  </a:cubicBezTo>
                  <a:lnTo>
                    <a:pt x="4930" y="1325"/>
                  </a:lnTo>
                  <a:cubicBezTo>
                    <a:pt x="5090" y="1261"/>
                    <a:pt x="5218" y="1197"/>
                    <a:pt x="5442" y="1101"/>
                  </a:cubicBezTo>
                  <a:cubicBezTo>
                    <a:pt x="5442" y="1101"/>
                    <a:pt x="5506" y="1069"/>
                    <a:pt x="5538" y="1069"/>
                  </a:cubicBezTo>
                  <a:cubicBezTo>
                    <a:pt x="5666" y="1005"/>
                    <a:pt x="5826" y="941"/>
                    <a:pt x="5986" y="909"/>
                  </a:cubicBezTo>
                  <a:lnTo>
                    <a:pt x="6018" y="877"/>
                  </a:lnTo>
                  <a:lnTo>
                    <a:pt x="6178" y="845"/>
                  </a:lnTo>
                  <a:lnTo>
                    <a:pt x="6210" y="813"/>
                  </a:lnTo>
                  <a:cubicBezTo>
                    <a:pt x="6466" y="749"/>
                    <a:pt x="6690" y="685"/>
                    <a:pt x="6818" y="621"/>
                  </a:cubicBezTo>
                  <a:lnTo>
                    <a:pt x="6946" y="621"/>
                  </a:lnTo>
                  <a:cubicBezTo>
                    <a:pt x="6978" y="589"/>
                    <a:pt x="7010" y="589"/>
                    <a:pt x="7042" y="589"/>
                  </a:cubicBezTo>
                  <a:cubicBezTo>
                    <a:pt x="8322" y="237"/>
                    <a:pt x="9539" y="141"/>
                    <a:pt x="9731" y="141"/>
                  </a:cubicBezTo>
                  <a:cubicBezTo>
                    <a:pt x="10221" y="90"/>
                    <a:pt x="10713" y="65"/>
                    <a:pt x="11203" y="65"/>
                  </a:cubicBezTo>
                  <a:close/>
                  <a:moveTo>
                    <a:pt x="11163" y="1"/>
                  </a:moveTo>
                  <a:cubicBezTo>
                    <a:pt x="10666" y="1"/>
                    <a:pt x="10166" y="26"/>
                    <a:pt x="9667" y="77"/>
                  </a:cubicBezTo>
                  <a:cubicBezTo>
                    <a:pt x="9539" y="77"/>
                    <a:pt x="8322" y="173"/>
                    <a:pt x="7010" y="525"/>
                  </a:cubicBezTo>
                  <a:cubicBezTo>
                    <a:pt x="6978" y="525"/>
                    <a:pt x="6946" y="525"/>
                    <a:pt x="6914" y="557"/>
                  </a:cubicBezTo>
                  <a:lnTo>
                    <a:pt x="6818" y="557"/>
                  </a:lnTo>
                  <a:cubicBezTo>
                    <a:pt x="6658" y="621"/>
                    <a:pt x="6434" y="685"/>
                    <a:pt x="6178" y="781"/>
                  </a:cubicBezTo>
                  <a:lnTo>
                    <a:pt x="6146" y="781"/>
                  </a:lnTo>
                  <a:lnTo>
                    <a:pt x="5986" y="813"/>
                  </a:lnTo>
                  <a:lnTo>
                    <a:pt x="5954" y="845"/>
                  </a:lnTo>
                  <a:cubicBezTo>
                    <a:pt x="5794" y="909"/>
                    <a:pt x="5634" y="941"/>
                    <a:pt x="5474" y="1005"/>
                  </a:cubicBezTo>
                  <a:cubicBezTo>
                    <a:pt x="5474" y="1005"/>
                    <a:pt x="5410" y="1069"/>
                    <a:pt x="5378" y="1069"/>
                  </a:cubicBezTo>
                  <a:cubicBezTo>
                    <a:pt x="5186" y="1133"/>
                    <a:pt x="5058" y="1197"/>
                    <a:pt x="4866" y="1293"/>
                  </a:cubicBezTo>
                  <a:lnTo>
                    <a:pt x="4834" y="1293"/>
                  </a:lnTo>
                  <a:cubicBezTo>
                    <a:pt x="4642" y="1389"/>
                    <a:pt x="4450" y="1485"/>
                    <a:pt x="4290" y="1581"/>
                  </a:cubicBezTo>
                  <a:cubicBezTo>
                    <a:pt x="4258" y="1613"/>
                    <a:pt x="4226" y="1613"/>
                    <a:pt x="4194" y="1645"/>
                  </a:cubicBezTo>
                  <a:lnTo>
                    <a:pt x="4002" y="1742"/>
                  </a:lnTo>
                  <a:cubicBezTo>
                    <a:pt x="3873" y="1806"/>
                    <a:pt x="3745" y="1902"/>
                    <a:pt x="3649" y="1966"/>
                  </a:cubicBezTo>
                  <a:cubicBezTo>
                    <a:pt x="3521" y="2030"/>
                    <a:pt x="3457" y="2094"/>
                    <a:pt x="3361" y="2158"/>
                  </a:cubicBezTo>
                  <a:lnTo>
                    <a:pt x="3329" y="2190"/>
                  </a:lnTo>
                  <a:cubicBezTo>
                    <a:pt x="3137" y="2318"/>
                    <a:pt x="2945" y="2446"/>
                    <a:pt x="2817" y="2574"/>
                  </a:cubicBezTo>
                  <a:cubicBezTo>
                    <a:pt x="2785" y="2606"/>
                    <a:pt x="2721" y="2638"/>
                    <a:pt x="2689" y="2670"/>
                  </a:cubicBezTo>
                  <a:lnTo>
                    <a:pt x="2657" y="2702"/>
                  </a:lnTo>
                  <a:lnTo>
                    <a:pt x="2465" y="2894"/>
                  </a:lnTo>
                  <a:cubicBezTo>
                    <a:pt x="2401" y="2926"/>
                    <a:pt x="2369" y="2958"/>
                    <a:pt x="2337" y="3022"/>
                  </a:cubicBezTo>
                  <a:cubicBezTo>
                    <a:pt x="2209" y="3118"/>
                    <a:pt x="2113" y="3214"/>
                    <a:pt x="2049" y="3278"/>
                  </a:cubicBezTo>
                  <a:cubicBezTo>
                    <a:pt x="1953" y="3374"/>
                    <a:pt x="1889" y="3470"/>
                    <a:pt x="1825" y="3534"/>
                  </a:cubicBezTo>
                  <a:cubicBezTo>
                    <a:pt x="1793" y="3566"/>
                    <a:pt x="1761" y="3598"/>
                    <a:pt x="1761" y="3630"/>
                  </a:cubicBezTo>
                  <a:cubicBezTo>
                    <a:pt x="1537" y="3886"/>
                    <a:pt x="1377" y="4110"/>
                    <a:pt x="1217" y="4366"/>
                  </a:cubicBezTo>
                  <a:cubicBezTo>
                    <a:pt x="1217" y="4366"/>
                    <a:pt x="1185" y="4398"/>
                    <a:pt x="1185" y="4430"/>
                  </a:cubicBezTo>
                  <a:cubicBezTo>
                    <a:pt x="1153" y="4462"/>
                    <a:pt x="1121" y="4494"/>
                    <a:pt x="1121" y="4526"/>
                  </a:cubicBezTo>
                  <a:cubicBezTo>
                    <a:pt x="1089" y="4558"/>
                    <a:pt x="1057" y="4590"/>
                    <a:pt x="1057" y="4622"/>
                  </a:cubicBezTo>
                  <a:cubicBezTo>
                    <a:pt x="1025" y="4654"/>
                    <a:pt x="1025" y="4686"/>
                    <a:pt x="993" y="4686"/>
                  </a:cubicBezTo>
                  <a:lnTo>
                    <a:pt x="961" y="4782"/>
                  </a:lnTo>
                  <a:cubicBezTo>
                    <a:pt x="705" y="5262"/>
                    <a:pt x="481" y="5806"/>
                    <a:pt x="321" y="6350"/>
                  </a:cubicBezTo>
                  <a:cubicBezTo>
                    <a:pt x="321" y="6382"/>
                    <a:pt x="321" y="6382"/>
                    <a:pt x="289" y="6446"/>
                  </a:cubicBezTo>
                  <a:cubicBezTo>
                    <a:pt x="257" y="6574"/>
                    <a:pt x="225" y="6670"/>
                    <a:pt x="225" y="6766"/>
                  </a:cubicBezTo>
                  <a:cubicBezTo>
                    <a:pt x="193" y="6830"/>
                    <a:pt x="193" y="6862"/>
                    <a:pt x="193" y="6958"/>
                  </a:cubicBezTo>
                  <a:cubicBezTo>
                    <a:pt x="161" y="6990"/>
                    <a:pt x="161" y="7023"/>
                    <a:pt x="161" y="7055"/>
                  </a:cubicBezTo>
                  <a:cubicBezTo>
                    <a:pt x="161" y="7087"/>
                    <a:pt x="129" y="7151"/>
                    <a:pt x="129" y="7215"/>
                  </a:cubicBezTo>
                  <a:lnTo>
                    <a:pt x="129" y="7279"/>
                  </a:lnTo>
                  <a:lnTo>
                    <a:pt x="129" y="7311"/>
                  </a:lnTo>
                  <a:cubicBezTo>
                    <a:pt x="97" y="7375"/>
                    <a:pt x="97" y="7439"/>
                    <a:pt x="97" y="7535"/>
                  </a:cubicBezTo>
                  <a:cubicBezTo>
                    <a:pt x="97" y="7599"/>
                    <a:pt x="65" y="7695"/>
                    <a:pt x="65" y="7759"/>
                  </a:cubicBezTo>
                  <a:lnTo>
                    <a:pt x="65" y="7887"/>
                  </a:lnTo>
                  <a:lnTo>
                    <a:pt x="65" y="8015"/>
                  </a:lnTo>
                  <a:cubicBezTo>
                    <a:pt x="65" y="8111"/>
                    <a:pt x="33" y="8175"/>
                    <a:pt x="33" y="8239"/>
                  </a:cubicBezTo>
                  <a:lnTo>
                    <a:pt x="33" y="8335"/>
                  </a:lnTo>
                  <a:lnTo>
                    <a:pt x="1" y="23890"/>
                  </a:lnTo>
                  <a:lnTo>
                    <a:pt x="1" y="24050"/>
                  </a:lnTo>
                  <a:lnTo>
                    <a:pt x="1" y="24370"/>
                  </a:lnTo>
                  <a:lnTo>
                    <a:pt x="1" y="24402"/>
                  </a:lnTo>
                  <a:cubicBezTo>
                    <a:pt x="33" y="24498"/>
                    <a:pt x="33" y="24594"/>
                    <a:pt x="33" y="24658"/>
                  </a:cubicBezTo>
                  <a:cubicBezTo>
                    <a:pt x="97" y="26418"/>
                    <a:pt x="865" y="27986"/>
                    <a:pt x="2305" y="29299"/>
                  </a:cubicBezTo>
                  <a:cubicBezTo>
                    <a:pt x="2881" y="29875"/>
                    <a:pt x="3585" y="30355"/>
                    <a:pt x="4386" y="30771"/>
                  </a:cubicBezTo>
                  <a:lnTo>
                    <a:pt x="4450" y="30803"/>
                  </a:lnTo>
                  <a:cubicBezTo>
                    <a:pt x="4482" y="30803"/>
                    <a:pt x="4482" y="30835"/>
                    <a:pt x="4514" y="30835"/>
                  </a:cubicBezTo>
                  <a:lnTo>
                    <a:pt x="4578" y="30867"/>
                  </a:lnTo>
                  <a:cubicBezTo>
                    <a:pt x="4994" y="31059"/>
                    <a:pt x="5442" y="31283"/>
                    <a:pt x="5922" y="31443"/>
                  </a:cubicBezTo>
                  <a:cubicBezTo>
                    <a:pt x="6114" y="31507"/>
                    <a:pt x="6338" y="31571"/>
                    <a:pt x="6562" y="31667"/>
                  </a:cubicBezTo>
                  <a:cubicBezTo>
                    <a:pt x="6594" y="31667"/>
                    <a:pt x="6658" y="31667"/>
                    <a:pt x="6722" y="31699"/>
                  </a:cubicBezTo>
                  <a:cubicBezTo>
                    <a:pt x="6786" y="31731"/>
                    <a:pt x="6818" y="31731"/>
                    <a:pt x="6882" y="31763"/>
                  </a:cubicBezTo>
                  <a:cubicBezTo>
                    <a:pt x="7074" y="31795"/>
                    <a:pt x="7170" y="31827"/>
                    <a:pt x="7234" y="31827"/>
                  </a:cubicBezTo>
                  <a:cubicBezTo>
                    <a:pt x="7746" y="31955"/>
                    <a:pt x="8290" y="32083"/>
                    <a:pt x="8802" y="32147"/>
                  </a:cubicBezTo>
                  <a:lnTo>
                    <a:pt x="9026" y="32147"/>
                  </a:lnTo>
                  <a:cubicBezTo>
                    <a:pt x="9667" y="32243"/>
                    <a:pt x="10307" y="32275"/>
                    <a:pt x="10947" y="32275"/>
                  </a:cubicBezTo>
                  <a:lnTo>
                    <a:pt x="11587" y="32275"/>
                  </a:lnTo>
                  <a:cubicBezTo>
                    <a:pt x="11779" y="32275"/>
                    <a:pt x="11971" y="32243"/>
                    <a:pt x="12227" y="32243"/>
                  </a:cubicBezTo>
                  <a:lnTo>
                    <a:pt x="12291" y="32243"/>
                  </a:lnTo>
                  <a:cubicBezTo>
                    <a:pt x="12323" y="32211"/>
                    <a:pt x="12355" y="32211"/>
                    <a:pt x="12387" y="32211"/>
                  </a:cubicBezTo>
                  <a:lnTo>
                    <a:pt x="12451" y="32211"/>
                  </a:lnTo>
                  <a:cubicBezTo>
                    <a:pt x="12611" y="32211"/>
                    <a:pt x="12803" y="32179"/>
                    <a:pt x="12995" y="32147"/>
                  </a:cubicBezTo>
                  <a:cubicBezTo>
                    <a:pt x="13283" y="32115"/>
                    <a:pt x="13603" y="32083"/>
                    <a:pt x="13955" y="32019"/>
                  </a:cubicBezTo>
                  <a:cubicBezTo>
                    <a:pt x="14371" y="31923"/>
                    <a:pt x="14756" y="31827"/>
                    <a:pt x="15140" y="31731"/>
                  </a:cubicBezTo>
                  <a:cubicBezTo>
                    <a:pt x="15236" y="31699"/>
                    <a:pt x="15332" y="31667"/>
                    <a:pt x="15396" y="31667"/>
                  </a:cubicBezTo>
                  <a:lnTo>
                    <a:pt x="15428" y="31635"/>
                  </a:lnTo>
                  <a:cubicBezTo>
                    <a:pt x="15492" y="31635"/>
                    <a:pt x="15588" y="31603"/>
                    <a:pt x="15652" y="31571"/>
                  </a:cubicBezTo>
                  <a:cubicBezTo>
                    <a:pt x="16260" y="31379"/>
                    <a:pt x="16868" y="31123"/>
                    <a:pt x="17412" y="30867"/>
                  </a:cubicBezTo>
                  <a:cubicBezTo>
                    <a:pt x="17540" y="30771"/>
                    <a:pt x="17700" y="30675"/>
                    <a:pt x="17892" y="30579"/>
                  </a:cubicBezTo>
                  <a:cubicBezTo>
                    <a:pt x="17924" y="30579"/>
                    <a:pt x="17956" y="30547"/>
                    <a:pt x="17988" y="30515"/>
                  </a:cubicBezTo>
                  <a:lnTo>
                    <a:pt x="18052" y="30483"/>
                  </a:lnTo>
                  <a:cubicBezTo>
                    <a:pt x="18244" y="30387"/>
                    <a:pt x="18404" y="30291"/>
                    <a:pt x="18532" y="30163"/>
                  </a:cubicBezTo>
                  <a:cubicBezTo>
                    <a:pt x="18564" y="30131"/>
                    <a:pt x="18628" y="30131"/>
                    <a:pt x="18660" y="30099"/>
                  </a:cubicBezTo>
                  <a:lnTo>
                    <a:pt x="18724" y="30035"/>
                  </a:lnTo>
                  <a:cubicBezTo>
                    <a:pt x="18884" y="29939"/>
                    <a:pt x="19012" y="29811"/>
                    <a:pt x="19108" y="29715"/>
                  </a:cubicBezTo>
                  <a:lnTo>
                    <a:pt x="19172" y="29683"/>
                  </a:lnTo>
                  <a:cubicBezTo>
                    <a:pt x="19204" y="29651"/>
                    <a:pt x="19268" y="29619"/>
                    <a:pt x="19300" y="29587"/>
                  </a:cubicBezTo>
                  <a:lnTo>
                    <a:pt x="19364" y="29523"/>
                  </a:lnTo>
                  <a:cubicBezTo>
                    <a:pt x="19620" y="29299"/>
                    <a:pt x="19844" y="29075"/>
                    <a:pt x="20069" y="28819"/>
                  </a:cubicBezTo>
                  <a:cubicBezTo>
                    <a:pt x="20133" y="28723"/>
                    <a:pt x="20197" y="28659"/>
                    <a:pt x="20261" y="28595"/>
                  </a:cubicBezTo>
                  <a:cubicBezTo>
                    <a:pt x="20581" y="28210"/>
                    <a:pt x="20837" y="27794"/>
                    <a:pt x="21061" y="27346"/>
                  </a:cubicBezTo>
                  <a:cubicBezTo>
                    <a:pt x="21189" y="27186"/>
                    <a:pt x="21253" y="26994"/>
                    <a:pt x="21317" y="26834"/>
                  </a:cubicBezTo>
                  <a:cubicBezTo>
                    <a:pt x="21445" y="26546"/>
                    <a:pt x="21541" y="26258"/>
                    <a:pt x="21605" y="25970"/>
                  </a:cubicBezTo>
                  <a:cubicBezTo>
                    <a:pt x="21637" y="25938"/>
                    <a:pt x="21637" y="25906"/>
                    <a:pt x="21637" y="25874"/>
                  </a:cubicBezTo>
                  <a:cubicBezTo>
                    <a:pt x="21669" y="25842"/>
                    <a:pt x="21669" y="25778"/>
                    <a:pt x="21669" y="25746"/>
                  </a:cubicBezTo>
                  <a:cubicBezTo>
                    <a:pt x="21701" y="25650"/>
                    <a:pt x="21733" y="25522"/>
                    <a:pt x="21765" y="25394"/>
                  </a:cubicBezTo>
                  <a:cubicBezTo>
                    <a:pt x="21797" y="25234"/>
                    <a:pt x="21829" y="25010"/>
                    <a:pt x="21829" y="24818"/>
                  </a:cubicBezTo>
                  <a:cubicBezTo>
                    <a:pt x="21861" y="24786"/>
                    <a:pt x="21861" y="24722"/>
                    <a:pt x="21861" y="24658"/>
                  </a:cubicBezTo>
                  <a:lnTo>
                    <a:pt x="21861" y="24626"/>
                  </a:lnTo>
                  <a:cubicBezTo>
                    <a:pt x="21861" y="24562"/>
                    <a:pt x="21893" y="24466"/>
                    <a:pt x="21893" y="24402"/>
                  </a:cubicBezTo>
                  <a:lnTo>
                    <a:pt x="21893" y="24114"/>
                  </a:lnTo>
                  <a:lnTo>
                    <a:pt x="21957" y="8399"/>
                  </a:lnTo>
                  <a:lnTo>
                    <a:pt x="21957" y="8303"/>
                  </a:lnTo>
                  <a:cubicBezTo>
                    <a:pt x="21957" y="8207"/>
                    <a:pt x="21925" y="8111"/>
                    <a:pt x="21925" y="8015"/>
                  </a:cubicBezTo>
                  <a:lnTo>
                    <a:pt x="21925" y="7919"/>
                  </a:lnTo>
                  <a:lnTo>
                    <a:pt x="21925" y="7823"/>
                  </a:lnTo>
                  <a:lnTo>
                    <a:pt x="21925" y="7663"/>
                  </a:lnTo>
                  <a:cubicBezTo>
                    <a:pt x="21893" y="5870"/>
                    <a:pt x="21061" y="4238"/>
                    <a:pt x="19556" y="2862"/>
                  </a:cubicBezTo>
                  <a:cubicBezTo>
                    <a:pt x="17504" y="1059"/>
                    <a:pt x="14393" y="1"/>
                    <a:pt x="1116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3647550" y="1183975"/>
              <a:ext cx="336100" cy="200850"/>
            </a:xfrm>
            <a:custGeom>
              <a:avLst/>
              <a:gdLst/>
              <a:ahLst/>
              <a:cxnLst/>
              <a:rect l="l" t="t" r="r" b="b"/>
              <a:pathLst>
                <a:path w="13444" h="8034" extrusionOk="0">
                  <a:moveTo>
                    <a:pt x="4994" y="0"/>
                  </a:moveTo>
                  <a:cubicBezTo>
                    <a:pt x="4898" y="0"/>
                    <a:pt x="4802" y="32"/>
                    <a:pt x="4706" y="32"/>
                  </a:cubicBezTo>
                  <a:lnTo>
                    <a:pt x="4578" y="32"/>
                  </a:lnTo>
                  <a:cubicBezTo>
                    <a:pt x="4450" y="32"/>
                    <a:pt x="4354" y="32"/>
                    <a:pt x="4226" y="64"/>
                  </a:cubicBezTo>
                  <a:lnTo>
                    <a:pt x="4098" y="64"/>
                  </a:lnTo>
                  <a:cubicBezTo>
                    <a:pt x="4002" y="96"/>
                    <a:pt x="3906" y="96"/>
                    <a:pt x="3809" y="96"/>
                  </a:cubicBezTo>
                  <a:lnTo>
                    <a:pt x="3713" y="128"/>
                  </a:lnTo>
                  <a:cubicBezTo>
                    <a:pt x="3617" y="128"/>
                    <a:pt x="3521" y="161"/>
                    <a:pt x="3393" y="161"/>
                  </a:cubicBezTo>
                  <a:lnTo>
                    <a:pt x="3361" y="161"/>
                  </a:lnTo>
                  <a:cubicBezTo>
                    <a:pt x="3297" y="193"/>
                    <a:pt x="3233" y="193"/>
                    <a:pt x="3169" y="193"/>
                  </a:cubicBezTo>
                  <a:lnTo>
                    <a:pt x="3105" y="225"/>
                  </a:lnTo>
                  <a:cubicBezTo>
                    <a:pt x="3041" y="225"/>
                    <a:pt x="2945" y="257"/>
                    <a:pt x="2881" y="257"/>
                  </a:cubicBezTo>
                  <a:cubicBezTo>
                    <a:pt x="2849" y="257"/>
                    <a:pt x="2785" y="289"/>
                    <a:pt x="2721" y="289"/>
                  </a:cubicBezTo>
                  <a:cubicBezTo>
                    <a:pt x="2657" y="321"/>
                    <a:pt x="2593" y="321"/>
                    <a:pt x="2529" y="353"/>
                  </a:cubicBezTo>
                  <a:cubicBezTo>
                    <a:pt x="2465" y="353"/>
                    <a:pt x="2401" y="353"/>
                    <a:pt x="2369" y="385"/>
                  </a:cubicBezTo>
                  <a:cubicBezTo>
                    <a:pt x="2305" y="385"/>
                    <a:pt x="2241" y="417"/>
                    <a:pt x="2145" y="449"/>
                  </a:cubicBezTo>
                  <a:cubicBezTo>
                    <a:pt x="2113" y="449"/>
                    <a:pt x="2049" y="449"/>
                    <a:pt x="1985" y="481"/>
                  </a:cubicBezTo>
                  <a:cubicBezTo>
                    <a:pt x="1921" y="513"/>
                    <a:pt x="1857" y="513"/>
                    <a:pt x="1793" y="545"/>
                  </a:cubicBezTo>
                  <a:cubicBezTo>
                    <a:pt x="1761" y="545"/>
                    <a:pt x="1729" y="577"/>
                    <a:pt x="1665" y="577"/>
                  </a:cubicBezTo>
                  <a:lnTo>
                    <a:pt x="1633" y="577"/>
                  </a:lnTo>
                  <a:cubicBezTo>
                    <a:pt x="1505" y="641"/>
                    <a:pt x="1377" y="673"/>
                    <a:pt x="1249" y="737"/>
                  </a:cubicBezTo>
                  <a:cubicBezTo>
                    <a:pt x="1217" y="737"/>
                    <a:pt x="1185" y="737"/>
                    <a:pt x="1185" y="769"/>
                  </a:cubicBezTo>
                  <a:lnTo>
                    <a:pt x="865" y="865"/>
                  </a:lnTo>
                  <a:cubicBezTo>
                    <a:pt x="833" y="897"/>
                    <a:pt x="801" y="897"/>
                    <a:pt x="737" y="929"/>
                  </a:cubicBezTo>
                  <a:lnTo>
                    <a:pt x="481" y="1057"/>
                  </a:lnTo>
                  <a:cubicBezTo>
                    <a:pt x="449" y="1057"/>
                    <a:pt x="417" y="1089"/>
                    <a:pt x="385" y="1089"/>
                  </a:cubicBezTo>
                  <a:cubicBezTo>
                    <a:pt x="257" y="1153"/>
                    <a:pt x="129" y="1217"/>
                    <a:pt x="33" y="1281"/>
                  </a:cubicBezTo>
                  <a:lnTo>
                    <a:pt x="1" y="4705"/>
                  </a:lnTo>
                  <a:cubicBezTo>
                    <a:pt x="129" y="4641"/>
                    <a:pt x="257" y="4577"/>
                    <a:pt x="353" y="4513"/>
                  </a:cubicBezTo>
                  <a:cubicBezTo>
                    <a:pt x="385" y="4481"/>
                    <a:pt x="449" y="4481"/>
                    <a:pt x="481" y="4449"/>
                  </a:cubicBezTo>
                  <a:cubicBezTo>
                    <a:pt x="577" y="4417"/>
                    <a:pt x="641" y="4385"/>
                    <a:pt x="737" y="4353"/>
                  </a:cubicBezTo>
                  <a:cubicBezTo>
                    <a:pt x="769" y="4321"/>
                    <a:pt x="833" y="4289"/>
                    <a:pt x="865" y="4289"/>
                  </a:cubicBezTo>
                  <a:cubicBezTo>
                    <a:pt x="961" y="4257"/>
                    <a:pt x="1057" y="4193"/>
                    <a:pt x="1153" y="4161"/>
                  </a:cubicBezTo>
                  <a:cubicBezTo>
                    <a:pt x="1185" y="4161"/>
                    <a:pt x="1217" y="4129"/>
                    <a:pt x="1249" y="4129"/>
                  </a:cubicBezTo>
                  <a:cubicBezTo>
                    <a:pt x="1377" y="4097"/>
                    <a:pt x="1505" y="4033"/>
                    <a:pt x="1633" y="4001"/>
                  </a:cubicBezTo>
                  <a:cubicBezTo>
                    <a:pt x="1697" y="3969"/>
                    <a:pt x="1729" y="3969"/>
                    <a:pt x="1793" y="3937"/>
                  </a:cubicBezTo>
                  <a:cubicBezTo>
                    <a:pt x="1857" y="3937"/>
                    <a:pt x="1921" y="3905"/>
                    <a:pt x="1985" y="3905"/>
                  </a:cubicBezTo>
                  <a:cubicBezTo>
                    <a:pt x="2049" y="3873"/>
                    <a:pt x="2081" y="3873"/>
                    <a:pt x="2145" y="3841"/>
                  </a:cubicBezTo>
                  <a:cubicBezTo>
                    <a:pt x="2209" y="3841"/>
                    <a:pt x="2273" y="3809"/>
                    <a:pt x="2337" y="3809"/>
                  </a:cubicBezTo>
                  <a:cubicBezTo>
                    <a:pt x="2401" y="3777"/>
                    <a:pt x="2465" y="3777"/>
                    <a:pt x="2497" y="3745"/>
                  </a:cubicBezTo>
                  <a:cubicBezTo>
                    <a:pt x="2593" y="3745"/>
                    <a:pt x="2657" y="3713"/>
                    <a:pt x="2721" y="3713"/>
                  </a:cubicBezTo>
                  <a:cubicBezTo>
                    <a:pt x="2753" y="3681"/>
                    <a:pt x="2817" y="3681"/>
                    <a:pt x="2881" y="3681"/>
                  </a:cubicBezTo>
                  <a:cubicBezTo>
                    <a:pt x="2945" y="3649"/>
                    <a:pt x="3009" y="3649"/>
                    <a:pt x="3073" y="3617"/>
                  </a:cubicBezTo>
                  <a:cubicBezTo>
                    <a:pt x="3169" y="3617"/>
                    <a:pt x="3265" y="3585"/>
                    <a:pt x="3361" y="3585"/>
                  </a:cubicBezTo>
                  <a:lnTo>
                    <a:pt x="3393" y="3585"/>
                  </a:lnTo>
                  <a:cubicBezTo>
                    <a:pt x="3489" y="3553"/>
                    <a:pt x="3617" y="3553"/>
                    <a:pt x="3713" y="3521"/>
                  </a:cubicBezTo>
                  <a:lnTo>
                    <a:pt x="3809" y="3521"/>
                  </a:lnTo>
                  <a:cubicBezTo>
                    <a:pt x="3906" y="3521"/>
                    <a:pt x="4002" y="3489"/>
                    <a:pt x="4098" y="3489"/>
                  </a:cubicBezTo>
                  <a:lnTo>
                    <a:pt x="4226" y="3489"/>
                  </a:lnTo>
                  <a:cubicBezTo>
                    <a:pt x="4354" y="3457"/>
                    <a:pt x="4450" y="3457"/>
                    <a:pt x="4546" y="3457"/>
                  </a:cubicBezTo>
                  <a:cubicBezTo>
                    <a:pt x="4610" y="3457"/>
                    <a:pt x="4642" y="3457"/>
                    <a:pt x="4706" y="3425"/>
                  </a:cubicBezTo>
                  <a:lnTo>
                    <a:pt x="6146" y="3425"/>
                  </a:lnTo>
                  <a:cubicBezTo>
                    <a:pt x="6210" y="3425"/>
                    <a:pt x="6274" y="3425"/>
                    <a:pt x="6306" y="3457"/>
                  </a:cubicBezTo>
                  <a:lnTo>
                    <a:pt x="6690" y="3457"/>
                  </a:lnTo>
                  <a:cubicBezTo>
                    <a:pt x="6786" y="3489"/>
                    <a:pt x="6850" y="3489"/>
                    <a:pt x="6914" y="3489"/>
                  </a:cubicBezTo>
                  <a:cubicBezTo>
                    <a:pt x="6978" y="3489"/>
                    <a:pt x="7010" y="3489"/>
                    <a:pt x="7074" y="3521"/>
                  </a:cubicBezTo>
                  <a:lnTo>
                    <a:pt x="7266" y="3521"/>
                  </a:lnTo>
                  <a:cubicBezTo>
                    <a:pt x="7330" y="3553"/>
                    <a:pt x="7394" y="3553"/>
                    <a:pt x="7458" y="3553"/>
                  </a:cubicBezTo>
                  <a:cubicBezTo>
                    <a:pt x="7522" y="3585"/>
                    <a:pt x="7586" y="3585"/>
                    <a:pt x="7682" y="3585"/>
                  </a:cubicBezTo>
                  <a:cubicBezTo>
                    <a:pt x="7714" y="3585"/>
                    <a:pt x="7778" y="3617"/>
                    <a:pt x="7842" y="3617"/>
                  </a:cubicBezTo>
                  <a:cubicBezTo>
                    <a:pt x="7906" y="3617"/>
                    <a:pt x="7970" y="3649"/>
                    <a:pt x="8066" y="3649"/>
                  </a:cubicBezTo>
                  <a:cubicBezTo>
                    <a:pt x="8098" y="3681"/>
                    <a:pt x="8162" y="3681"/>
                    <a:pt x="8226" y="3681"/>
                  </a:cubicBezTo>
                  <a:cubicBezTo>
                    <a:pt x="8322" y="3713"/>
                    <a:pt x="8450" y="3745"/>
                    <a:pt x="8546" y="3777"/>
                  </a:cubicBezTo>
                  <a:lnTo>
                    <a:pt x="8610" y="3777"/>
                  </a:lnTo>
                  <a:cubicBezTo>
                    <a:pt x="8738" y="3809"/>
                    <a:pt x="8866" y="3841"/>
                    <a:pt x="8994" y="3873"/>
                  </a:cubicBezTo>
                  <a:cubicBezTo>
                    <a:pt x="9090" y="3905"/>
                    <a:pt x="9187" y="3937"/>
                    <a:pt x="9283" y="3969"/>
                  </a:cubicBezTo>
                  <a:lnTo>
                    <a:pt x="9379" y="4001"/>
                  </a:lnTo>
                  <a:cubicBezTo>
                    <a:pt x="9443" y="4033"/>
                    <a:pt x="9539" y="4033"/>
                    <a:pt x="9603" y="4065"/>
                  </a:cubicBezTo>
                  <a:cubicBezTo>
                    <a:pt x="9635" y="4065"/>
                    <a:pt x="9667" y="4097"/>
                    <a:pt x="9699" y="4097"/>
                  </a:cubicBezTo>
                  <a:cubicBezTo>
                    <a:pt x="9795" y="4129"/>
                    <a:pt x="9891" y="4161"/>
                    <a:pt x="9987" y="4225"/>
                  </a:cubicBezTo>
                  <a:cubicBezTo>
                    <a:pt x="10051" y="4225"/>
                    <a:pt x="10115" y="4257"/>
                    <a:pt x="10147" y="4289"/>
                  </a:cubicBezTo>
                  <a:cubicBezTo>
                    <a:pt x="10211" y="4321"/>
                    <a:pt x="10243" y="4321"/>
                    <a:pt x="10307" y="4353"/>
                  </a:cubicBezTo>
                  <a:cubicBezTo>
                    <a:pt x="10371" y="4385"/>
                    <a:pt x="10435" y="4417"/>
                    <a:pt x="10499" y="4417"/>
                  </a:cubicBezTo>
                  <a:cubicBezTo>
                    <a:pt x="10531" y="4449"/>
                    <a:pt x="10563" y="4481"/>
                    <a:pt x="10627" y="4481"/>
                  </a:cubicBezTo>
                  <a:cubicBezTo>
                    <a:pt x="10691" y="4513"/>
                    <a:pt x="10755" y="4545"/>
                    <a:pt x="10819" y="4577"/>
                  </a:cubicBezTo>
                  <a:cubicBezTo>
                    <a:pt x="10851" y="4609"/>
                    <a:pt x="10883" y="4609"/>
                    <a:pt x="10915" y="4641"/>
                  </a:cubicBezTo>
                  <a:cubicBezTo>
                    <a:pt x="11011" y="4705"/>
                    <a:pt x="11107" y="4737"/>
                    <a:pt x="11203" y="4801"/>
                  </a:cubicBezTo>
                  <a:cubicBezTo>
                    <a:pt x="12707" y="5698"/>
                    <a:pt x="13443" y="6850"/>
                    <a:pt x="13443" y="8034"/>
                  </a:cubicBezTo>
                  <a:lnTo>
                    <a:pt x="13443" y="7426"/>
                  </a:lnTo>
                  <a:lnTo>
                    <a:pt x="13443" y="7138"/>
                  </a:lnTo>
                  <a:lnTo>
                    <a:pt x="13443" y="6178"/>
                  </a:lnTo>
                  <a:lnTo>
                    <a:pt x="13443" y="5473"/>
                  </a:lnTo>
                  <a:lnTo>
                    <a:pt x="13443" y="5185"/>
                  </a:lnTo>
                  <a:lnTo>
                    <a:pt x="13443" y="4609"/>
                  </a:lnTo>
                  <a:cubicBezTo>
                    <a:pt x="13443" y="3457"/>
                    <a:pt x="12707" y="2305"/>
                    <a:pt x="11203" y="1409"/>
                  </a:cubicBezTo>
                  <a:lnTo>
                    <a:pt x="10915" y="1217"/>
                  </a:lnTo>
                  <a:cubicBezTo>
                    <a:pt x="10883" y="1217"/>
                    <a:pt x="10851" y="1185"/>
                    <a:pt x="10819" y="1185"/>
                  </a:cubicBezTo>
                  <a:cubicBezTo>
                    <a:pt x="10755" y="1153"/>
                    <a:pt x="10691" y="1121"/>
                    <a:pt x="10627" y="1089"/>
                  </a:cubicBezTo>
                  <a:cubicBezTo>
                    <a:pt x="10563" y="1057"/>
                    <a:pt x="10531" y="1025"/>
                    <a:pt x="10499" y="1025"/>
                  </a:cubicBezTo>
                  <a:lnTo>
                    <a:pt x="10307" y="929"/>
                  </a:lnTo>
                  <a:cubicBezTo>
                    <a:pt x="10243" y="897"/>
                    <a:pt x="10211" y="897"/>
                    <a:pt x="10179" y="865"/>
                  </a:cubicBezTo>
                  <a:cubicBezTo>
                    <a:pt x="10115" y="865"/>
                    <a:pt x="10051" y="833"/>
                    <a:pt x="9987" y="801"/>
                  </a:cubicBezTo>
                  <a:cubicBezTo>
                    <a:pt x="9891" y="769"/>
                    <a:pt x="9795" y="737"/>
                    <a:pt x="9699" y="673"/>
                  </a:cubicBezTo>
                  <a:lnTo>
                    <a:pt x="9603" y="673"/>
                  </a:lnTo>
                  <a:cubicBezTo>
                    <a:pt x="9539" y="641"/>
                    <a:pt x="9443" y="609"/>
                    <a:pt x="9379" y="577"/>
                  </a:cubicBezTo>
                  <a:lnTo>
                    <a:pt x="9283" y="545"/>
                  </a:lnTo>
                  <a:lnTo>
                    <a:pt x="9026" y="481"/>
                  </a:lnTo>
                  <a:cubicBezTo>
                    <a:pt x="9026" y="449"/>
                    <a:pt x="8994" y="449"/>
                    <a:pt x="8994" y="449"/>
                  </a:cubicBezTo>
                  <a:cubicBezTo>
                    <a:pt x="8866" y="417"/>
                    <a:pt x="8738" y="385"/>
                    <a:pt x="8610" y="353"/>
                  </a:cubicBezTo>
                  <a:lnTo>
                    <a:pt x="8546" y="353"/>
                  </a:lnTo>
                  <a:cubicBezTo>
                    <a:pt x="8450" y="321"/>
                    <a:pt x="8322" y="289"/>
                    <a:pt x="8226" y="289"/>
                  </a:cubicBezTo>
                  <a:cubicBezTo>
                    <a:pt x="8226" y="289"/>
                    <a:pt x="8194" y="289"/>
                    <a:pt x="8194" y="257"/>
                  </a:cubicBezTo>
                  <a:lnTo>
                    <a:pt x="8066" y="257"/>
                  </a:lnTo>
                  <a:cubicBezTo>
                    <a:pt x="8002" y="225"/>
                    <a:pt x="7938" y="225"/>
                    <a:pt x="7842" y="193"/>
                  </a:cubicBezTo>
                  <a:cubicBezTo>
                    <a:pt x="7778" y="193"/>
                    <a:pt x="7746" y="193"/>
                    <a:pt x="7682" y="161"/>
                  </a:cubicBezTo>
                  <a:lnTo>
                    <a:pt x="7458" y="128"/>
                  </a:lnTo>
                  <a:lnTo>
                    <a:pt x="7298" y="128"/>
                  </a:lnTo>
                  <a:cubicBezTo>
                    <a:pt x="7234" y="96"/>
                    <a:pt x="7170" y="96"/>
                    <a:pt x="7106" y="96"/>
                  </a:cubicBezTo>
                  <a:cubicBezTo>
                    <a:pt x="7042" y="96"/>
                    <a:pt x="6978" y="64"/>
                    <a:pt x="6914" y="64"/>
                  </a:cubicBezTo>
                  <a:lnTo>
                    <a:pt x="6722" y="64"/>
                  </a:lnTo>
                  <a:cubicBezTo>
                    <a:pt x="6690" y="32"/>
                    <a:pt x="6658" y="32"/>
                    <a:pt x="6626" y="32"/>
                  </a:cubicBezTo>
                  <a:lnTo>
                    <a:pt x="6338" y="32"/>
                  </a:lnTo>
                  <a:cubicBezTo>
                    <a:pt x="6274" y="32"/>
                    <a:pt x="6210" y="0"/>
                    <a:pt x="614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3646750" y="1183175"/>
              <a:ext cx="338500" cy="202450"/>
            </a:xfrm>
            <a:custGeom>
              <a:avLst/>
              <a:gdLst/>
              <a:ahLst/>
              <a:cxnLst/>
              <a:rect l="l" t="t" r="r" b="b"/>
              <a:pathLst>
                <a:path w="13540" h="8098" extrusionOk="0">
                  <a:moveTo>
                    <a:pt x="6338" y="96"/>
                  </a:moveTo>
                  <a:cubicBezTo>
                    <a:pt x="6434" y="96"/>
                    <a:pt x="6498" y="128"/>
                    <a:pt x="6562" y="128"/>
                  </a:cubicBezTo>
                  <a:lnTo>
                    <a:pt x="6722" y="128"/>
                  </a:lnTo>
                  <a:cubicBezTo>
                    <a:pt x="6818" y="128"/>
                    <a:pt x="6882" y="160"/>
                    <a:pt x="6946" y="160"/>
                  </a:cubicBezTo>
                  <a:lnTo>
                    <a:pt x="7106" y="160"/>
                  </a:lnTo>
                  <a:cubicBezTo>
                    <a:pt x="7170" y="193"/>
                    <a:pt x="7234" y="193"/>
                    <a:pt x="7298" y="193"/>
                  </a:cubicBezTo>
                  <a:lnTo>
                    <a:pt x="7362" y="193"/>
                  </a:lnTo>
                  <a:cubicBezTo>
                    <a:pt x="7394" y="225"/>
                    <a:pt x="7394" y="225"/>
                    <a:pt x="7426" y="225"/>
                  </a:cubicBezTo>
                  <a:lnTo>
                    <a:pt x="7490" y="225"/>
                  </a:lnTo>
                  <a:cubicBezTo>
                    <a:pt x="7554" y="225"/>
                    <a:pt x="7618" y="257"/>
                    <a:pt x="7714" y="257"/>
                  </a:cubicBezTo>
                  <a:lnTo>
                    <a:pt x="7746" y="257"/>
                  </a:lnTo>
                  <a:cubicBezTo>
                    <a:pt x="7778" y="257"/>
                    <a:pt x="7842" y="289"/>
                    <a:pt x="7874" y="289"/>
                  </a:cubicBezTo>
                  <a:cubicBezTo>
                    <a:pt x="7938" y="289"/>
                    <a:pt x="8002" y="321"/>
                    <a:pt x="8066" y="321"/>
                  </a:cubicBezTo>
                  <a:lnTo>
                    <a:pt x="8130" y="321"/>
                  </a:lnTo>
                  <a:lnTo>
                    <a:pt x="8226" y="353"/>
                  </a:lnTo>
                  <a:lnTo>
                    <a:pt x="8258" y="353"/>
                  </a:lnTo>
                  <a:cubicBezTo>
                    <a:pt x="8354" y="385"/>
                    <a:pt x="8450" y="417"/>
                    <a:pt x="8578" y="417"/>
                  </a:cubicBezTo>
                  <a:lnTo>
                    <a:pt x="8642" y="449"/>
                  </a:lnTo>
                  <a:cubicBezTo>
                    <a:pt x="8770" y="481"/>
                    <a:pt x="8898" y="513"/>
                    <a:pt x="9026" y="545"/>
                  </a:cubicBezTo>
                  <a:lnTo>
                    <a:pt x="9315" y="641"/>
                  </a:lnTo>
                  <a:lnTo>
                    <a:pt x="9379" y="641"/>
                  </a:lnTo>
                  <a:cubicBezTo>
                    <a:pt x="9475" y="673"/>
                    <a:pt x="9539" y="705"/>
                    <a:pt x="9635" y="737"/>
                  </a:cubicBezTo>
                  <a:lnTo>
                    <a:pt x="9699" y="769"/>
                  </a:lnTo>
                  <a:cubicBezTo>
                    <a:pt x="9827" y="801"/>
                    <a:pt x="9923" y="833"/>
                    <a:pt x="9987" y="865"/>
                  </a:cubicBezTo>
                  <a:cubicBezTo>
                    <a:pt x="10051" y="897"/>
                    <a:pt x="10083" y="897"/>
                    <a:pt x="10147" y="929"/>
                  </a:cubicBezTo>
                  <a:lnTo>
                    <a:pt x="10243" y="961"/>
                  </a:lnTo>
                  <a:cubicBezTo>
                    <a:pt x="10275" y="993"/>
                    <a:pt x="10307" y="993"/>
                    <a:pt x="10307" y="993"/>
                  </a:cubicBezTo>
                  <a:cubicBezTo>
                    <a:pt x="10371" y="1025"/>
                    <a:pt x="10403" y="1057"/>
                    <a:pt x="10467" y="1057"/>
                  </a:cubicBezTo>
                  <a:lnTo>
                    <a:pt x="10563" y="1121"/>
                  </a:lnTo>
                  <a:lnTo>
                    <a:pt x="10627" y="1153"/>
                  </a:lnTo>
                  <a:lnTo>
                    <a:pt x="10819" y="1249"/>
                  </a:lnTo>
                  <a:lnTo>
                    <a:pt x="10883" y="1281"/>
                  </a:lnTo>
                  <a:cubicBezTo>
                    <a:pt x="10883" y="1281"/>
                    <a:pt x="10915" y="1281"/>
                    <a:pt x="10947" y="1313"/>
                  </a:cubicBezTo>
                  <a:cubicBezTo>
                    <a:pt x="11043" y="1345"/>
                    <a:pt x="11139" y="1409"/>
                    <a:pt x="11235" y="1473"/>
                  </a:cubicBezTo>
                  <a:cubicBezTo>
                    <a:pt x="12675" y="2337"/>
                    <a:pt x="13443" y="3457"/>
                    <a:pt x="13443" y="4641"/>
                  </a:cubicBezTo>
                  <a:lnTo>
                    <a:pt x="13443" y="7202"/>
                  </a:lnTo>
                  <a:lnTo>
                    <a:pt x="13443" y="7426"/>
                  </a:lnTo>
                  <a:cubicBezTo>
                    <a:pt x="13219" y="6434"/>
                    <a:pt x="12451" y="5538"/>
                    <a:pt x="11235" y="4801"/>
                  </a:cubicBezTo>
                  <a:cubicBezTo>
                    <a:pt x="11171" y="4769"/>
                    <a:pt x="11043" y="4705"/>
                    <a:pt x="10947" y="4641"/>
                  </a:cubicBezTo>
                  <a:cubicBezTo>
                    <a:pt x="10947" y="4641"/>
                    <a:pt x="10915" y="4609"/>
                    <a:pt x="10883" y="4609"/>
                  </a:cubicBezTo>
                  <a:lnTo>
                    <a:pt x="10819" y="4577"/>
                  </a:lnTo>
                  <a:cubicBezTo>
                    <a:pt x="10787" y="4545"/>
                    <a:pt x="10723" y="4513"/>
                    <a:pt x="10659" y="4481"/>
                  </a:cubicBezTo>
                  <a:cubicBezTo>
                    <a:pt x="10627" y="4481"/>
                    <a:pt x="10595" y="4449"/>
                    <a:pt x="10563" y="4449"/>
                  </a:cubicBezTo>
                  <a:lnTo>
                    <a:pt x="10499" y="4417"/>
                  </a:lnTo>
                  <a:cubicBezTo>
                    <a:pt x="10435" y="4385"/>
                    <a:pt x="10371" y="4353"/>
                    <a:pt x="10339" y="4353"/>
                  </a:cubicBezTo>
                  <a:cubicBezTo>
                    <a:pt x="10307" y="4321"/>
                    <a:pt x="10275" y="4321"/>
                    <a:pt x="10243" y="4289"/>
                  </a:cubicBezTo>
                  <a:lnTo>
                    <a:pt x="10147" y="4257"/>
                  </a:lnTo>
                  <a:cubicBezTo>
                    <a:pt x="10115" y="4257"/>
                    <a:pt x="10051" y="4225"/>
                    <a:pt x="10019" y="4193"/>
                  </a:cubicBezTo>
                  <a:cubicBezTo>
                    <a:pt x="9923" y="4161"/>
                    <a:pt x="9827" y="4129"/>
                    <a:pt x="9731" y="4097"/>
                  </a:cubicBezTo>
                  <a:lnTo>
                    <a:pt x="9635" y="4065"/>
                  </a:lnTo>
                  <a:cubicBezTo>
                    <a:pt x="9571" y="4033"/>
                    <a:pt x="9475" y="4001"/>
                    <a:pt x="9411" y="4001"/>
                  </a:cubicBezTo>
                  <a:lnTo>
                    <a:pt x="9315" y="3969"/>
                  </a:lnTo>
                  <a:cubicBezTo>
                    <a:pt x="9219" y="3937"/>
                    <a:pt x="9122" y="3905"/>
                    <a:pt x="9026" y="3873"/>
                  </a:cubicBezTo>
                  <a:cubicBezTo>
                    <a:pt x="8898" y="3841"/>
                    <a:pt x="8770" y="3809"/>
                    <a:pt x="8642" y="3777"/>
                  </a:cubicBezTo>
                  <a:lnTo>
                    <a:pt x="8610" y="3777"/>
                  </a:lnTo>
                  <a:lnTo>
                    <a:pt x="8578" y="3745"/>
                  </a:lnTo>
                  <a:cubicBezTo>
                    <a:pt x="8450" y="3745"/>
                    <a:pt x="8354" y="3713"/>
                    <a:pt x="8258" y="3681"/>
                  </a:cubicBezTo>
                  <a:cubicBezTo>
                    <a:pt x="8226" y="3681"/>
                    <a:pt x="8162" y="3681"/>
                    <a:pt x="8130" y="3649"/>
                  </a:cubicBezTo>
                  <a:lnTo>
                    <a:pt x="8098" y="3649"/>
                  </a:lnTo>
                  <a:cubicBezTo>
                    <a:pt x="8034" y="3649"/>
                    <a:pt x="7938" y="3617"/>
                    <a:pt x="7874" y="3617"/>
                  </a:cubicBezTo>
                  <a:cubicBezTo>
                    <a:pt x="7810" y="3617"/>
                    <a:pt x="7778" y="3585"/>
                    <a:pt x="7746" y="3585"/>
                  </a:cubicBezTo>
                  <a:lnTo>
                    <a:pt x="7714" y="3585"/>
                  </a:lnTo>
                  <a:lnTo>
                    <a:pt x="7490" y="3553"/>
                  </a:lnTo>
                  <a:lnTo>
                    <a:pt x="7298" y="3521"/>
                  </a:lnTo>
                  <a:cubicBezTo>
                    <a:pt x="7234" y="3521"/>
                    <a:pt x="7170" y="3521"/>
                    <a:pt x="7106" y="3489"/>
                  </a:cubicBezTo>
                  <a:lnTo>
                    <a:pt x="6914" y="3489"/>
                  </a:lnTo>
                  <a:cubicBezTo>
                    <a:pt x="6850" y="3457"/>
                    <a:pt x="6786" y="3457"/>
                    <a:pt x="6722" y="3457"/>
                  </a:cubicBezTo>
                  <a:lnTo>
                    <a:pt x="6562" y="3457"/>
                  </a:lnTo>
                  <a:cubicBezTo>
                    <a:pt x="6466" y="3425"/>
                    <a:pt x="6402" y="3425"/>
                    <a:pt x="6338" y="3425"/>
                  </a:cubicBezTo>
                  <a:lnTo>
                    <a:pt x="5794" y="3425"/>
                  </a:lnTo>
                  <a:cubicBezTo>
                    <a:pt x="5698" y="3393"/>
                    <a:pt x="5634" y="3393"/>
                    <a:pt x="5570" y="3393"/>
                  </a:cubicBezTo>
                  <a:lnTo>
                    <a:pt x="5538" y="3393"/>
                  </a:lnTo>
                  <a:cubicBezTo>
                    <a:pt x="5474" y="3393"/>
                    <a:pt x="5442" y="3393"/>
                    <a:pt x="5378" y="3425"/>
                  </a:cubicBezTo>
                  <a:lnTo>
                    <a:pt x="5154" y="3425"/>
                  </a:lnTo>
                  <a:cubicBezTo>
                    <a:pt x="5122" y="3425"/>
                    <a:pt x="5058" y="3425"/>
                    <a:pt x="4994" y="3457"/>
                  </a:cubicBezTo>
                  <a:lnTo>
                    <a:pt x="4578" y="3457"/>
                  </a:lnTo>
                  <a:cubicBezTo>
                    <a:pt x="4482" y="3489"/>
                    <a:pt x="4354" y="3489"/>
                    <a:pt x="4258" y="3489"/>
                  </a:cubicBezTo>
                  <a:lnTo>
                    <a:pt x="4162" y="3489"/>
                  </a:lnTo>
                  <a:lnTo>
                    <a:pt x="4130" y="3521"/>
                  </a:lnTo>
                  <a:cubicBezTo>
                    <a:pt x="4034" y="3521"/>
                    <a:pt x="3938" y="3521"/>
                    <a:pt x="3841" y="3553"/>
                  </a:cubicBezTo>
                  <a:lnTo>
                    <a:pt x="3745" y="3553"/>
                  </a:lnTo>
                  <a:cubicBezTo>
                    <a:pt x="3649" y="3585"/>
                    <a:pt x="3521" y="3585"/>
                    <a:pt x="3425" y="3617"/>
                  </a:cubicBezTo>
                  <a:lnTo>
                    <a:pt x="3393" y="3617"/>
                  </a:lnTo>
                  <a:cubicBezTo>
                    <a:pt x="3297" y="3617"/>
                    <a:pt x="3201" y="3649"/>
                    <a:pt x="3105" y="3649"/>
                  </a:cubicBezTo>
                  <a:cubicBezTo>
                    <a:pt x="3041" y="3681"/>
                    <a:pt x="2977" y="3681"/>
                    <a:pt x="2913" y="3681"/>
                  </a:cubicBezTo>
                  <a:lnTo>
                    <a:pt x="2881" y="3713"/>
                  </a:lnTo>
                  <a:cubicBezTo>
                    <a:pt x="2817" y="3713"/>
                    <a:pt x="2785" y="3713"/>
                    <a:pt x="2721" y="3745"/>
                  </a:cubicBezTo>
                  <a:cubicBezTo>
                    <a:pt x="2657" y="3745"/>
                    <a:pt x="2593" y="3777"/>
                    <a:pt x="2529" y="3777"/>
                  </a:cubicBezTo>
                  <a:lnTo>
                    <a:pt x="2497" y="3777"/>
                  </a:lnTo>
                  <a:cubicBezTo>
                    <a:pt x="2465" y="3809"/>
                    <a:pt x="2401" y="3809"/>
                    <a:pt x="2369" y="3809"/>
                  </a:cubicBezTo>
                  <a:cubicBezTo>
                    <a:pt x="2305" y="3841"/>
                    <a:pt x="2241" y="3841"/>
                    <a:pt x="2177" y="3873"/>
                  </a:cubicBezTo>
                  <a:lnTo>
                    <a:pt x="2113" y="3873"/>
                  </a:lnTo>
                  <a:cubicBezTo>
                    <a:pt x="2081" y="3905"/>
                    <a:pt x="2049" y="3905"/>
                    <a:pt x="2017" y="3905"/>
                  </a:cubicBezTo>
                  <a:cubicBezTo>
                    <a:pt x="1953" y="3937"/>
                    <a:pt x="1889" y="3937"/>
                    <a:pt x="1825" y="3969"/>
                  </a:cubicBezTo>
                  <a:lnTo>
                    <a:pt x="1761" y="4001"/>
                  </a:lnTo>
                  <a:cubicBezTo>
                    <a:pt x="1729" y="4001"/>
                    <a:pt x="1697" y="4001"/>
                    <a:pt x="1665" y="4033"/>
                  </a:cubicBezTo>
                  <a:cubicBezTo>
                    <a:pt x="1505" y="4065"/>
                    <a:pt x="1377" y="4097"/>
                    <a:pt x="1249" y="4161"/>
                  </a:cubicBezTo>
                  <a:lnTo>
                    <a:pt x="1217" y="4161"/>
                  </a:lnTo>
                  <a:lnTo>
                    <a:pt x="1185" y="4193"/>
                  </a:lnTo>
                  <a:cubicBezTo>
                    <a:pt x="1057" y="4225"/>
                    <a:pt x="961" y="4257"/>
                    <a:pt x="865" y="4321"/>
                  </a:cubicBezTo>
                  <a:cubicBezTo>
                    <a:pt x="833" y="4321"/>
                    <a:pt x="801" y="4353"/>
                    <a:pt x="737" y="4353"/>
                  </a:cubicBezTo>
                  <a:cubicBezTo>
                    <a:pt x="673" y="4385"/>
                    <a:pt x="577" y="4449"/>
                    <a:pt x="481" y="4481"/>
                  </a:cubicBezTo>
                  <a:lnTo>
                    <a:pt x="449" y="4481"/>
                  </a:lnTo>
                  <a:cubicBezTo>
                    <a:pt x="417" y="4513"/>
                    <a:pt x="385" y="4513"/>
                    <a:pt x="385" y="4545"/>
                  </a:cubicBezTo>
                  <a:cubicBezTo>
                    <a:pt x="257" y="4577"/>
                    <a:pt x="161" y="4641"/>
                    <a:pt x="65" y="4673"/>
                  </a:cubicBezTo>
                  <a:lnTo>
                    <a:pt x="65" y="1377"/>
                  </a:lnTo>
                  <a:cubicBezTo>
                    <a:pt x="161" y="1313"/>
                    <a:pt x="289" y="1249"/>
                    <a:pt x="417" y="1185"/>
                  </a:cubicBezTo>
                  <a:cubicBezTo>
                    <a:pt x="449" y="1185"/>
                    <a:pt x="449" y="1153"/>
                    <a:pt x="481" y="1153"/>
                  </a:cubicBezTo>
                  <a:lnTo>
                    <a:pt x="513" y="1121"/>
                  </a:lnTo>
                  <a:cubicBezTo>
                    <a:pt x="609" y="1089"/>
                    <a:pt x="705" y="1057"/>
                    <a:pt x="769" y="1025"/>
                  </a:cubicBezTo>
                  <a:cubicBezTo>
                    <a:pt x="833" y="993"/>
                    <a:pt x="865" y="961"/>
                    <a:pt x="897" y="961"/>
                  </a:cubicBezTo>
                  <a:cubicBezTo>
                    <a:pt x="993" y="929"/>
                    <a:pt x="1089" y="865"/>
                    <a:pt x="1185" y="833"/>
                  </a:cubicBezTo>
                  <a:lnTo>
                    <a:pt x="1249" y="833"/>
                  </a:lnTo>
                  <a:cubicBezTo>
                    <a:pt x="1249" y="801"/>
                    <a:pt x="1281" y="801"/>
                    <a:pt x="1281" y="801"/>
                  </a:cubicBezTo>
                  <a:cubicBezTo>
                    <a:pt x="1409" y="769"/>
                    <a:pt x="1537" y="705"/>
                    <a:pt x="1665" y="673"/>
                  </a:cubicBezTo>
                  <a:lnTo>
                    <a:pt x="1697" y="673"/>
                  </a:lnTo>
                  <a:lnTo>
                    <a:pt x="1761" y="641"/>
                  </a:lnTo>
                  <a:lnTo>
                    <a:pt x="1857" y="609"/>
                  </a:lnTo>
                  <a:cubicBezTo>
                    <a:pt x="1921" y="577"/>
                    <a:pt x="1985" y="577"/>
                    <a:pt x="2017" y="545"/>
                  </a:cubicBezTo>
                  <a:cubicBezTo>
                    <a:pt x="2081" y="545"/>
                    <a:pt x="2113" y="545"/>
                    <a:pt x="2145" y="513"/>
                  </a:cubicBezTo>
                  <a:lnTo>
                    <a:pt x="2209" y="513"/>
                  </a:lnTo>
                  <a:lnTo>
                    <a:pt x="2401" y="449"/>
                  </a:lnTo>
                  <a:cubicBezTo>
                    <a:pt x="2433" y="449"/>
                    <a:pt x="2465" y="449"/>
                    <a:pt x="2529" y="417"/>
                  </a:cubicBezTo>
                  <a:lnTo>
                    <a:pt x="2561" y="417"/>
                  </a:lnTo>
                  <a:cubicBezTo>
                    <a:pt x="2625" y="417"/>
                    <a:pt x="2689" y="385"/>
                    <a:pt x="2753" y="385"/>
                  </a:cubicBezTo>
                  <a:cubicBezTo>
                    <a:pt x="2785" y="353"/>
                    <a:pt x="2849" y="353"/>
                    <a:pt x="2881" y="353"/>
                  </a:cubicBezTo>
                  <a:lnTo>
                    <a:pt x="2913" y="353"/>
                  </a:lnTo>
                  <a:cubicBezTo>
                    <a:pt x="2977" y="321"/>
                    <a:pt x="3041" y="321"/>
                    <a:pt x="3137" y="289"/>
                  </a:cubicBezTo>
                  <a:lnTo>
                    <a:pt x="3169" y="289"/>
                  </a:lnTo>
                  <a:cubicBezTo>
                    <a:pt x="3265" y="289"/>
                    <a:pt x="3329" y="257"/>
                    <a:pt x="3393" y="257"/>
                  </a:cubicBezTo>
                  <a:lnTo>
                    <a:pt x="3425" y="257"/>
                  </a:lnTo>
                  <a:cubicBezTo>
                    <a:pt x="3521" y="225"/>
                    <a:pt x="3649" y="225"/>
                    <a:pt x="3745" y="193"/>
                  </a:cubicBezTo>
                  <a:lnTo>
                    <a:pt x="3841" y="193"/>
                  </a:lnTo>
                  <a:cubicBezTo>
                    <a:pt x="3938" y="160"/>
                    <a:pt x="4034" y="160"/>
                    <a:pt x="4130" y="160"/>
                  </a:cubicBezTo>
                  <a:lnTo>
                    <a:pt x="4194" y="160"/>
                  </a:lnTo>
                  <a:lnTo>
                    <a:pt x="4226" y="128"/>
                  </a:lnTo>
                  <a:lnTo>
                    <a:pt x="4290" y="128"/>
                  </a:lnTo>
                  <a:cubicBezTo>
                    <a:pt x="4386" y="128"/>
                    <a:pt x="4482" y="128"/>
                    <a:pt x="4610" y="96"/>
                  </a:cubicBezTo>
                  <a:close/>
                  <a:moveTo>
                    <a:pt x="4994" y="0"/>
                  </a:moveTo>
                  <a:cubicBezTo>
                    <a:pt x="4930" y="0"/>
                    <a:pt x="4834" y="0"/>
                    <a:pt x="4738" y="32"/>
                  </a:cubicBezTo>
                  <a:lnTo>
                    <a:pt x="4578" y="32"/>
                  </a:lnTo>
                  <a:cubicBezTo>
                    <a:pt x="4482" y="32"/>
                    <a:pt x="4386" y="32"/>
                    <a:pt x="4258" y="64"/>
                  </a:cubicBezTo>
                  <a:lnTo>
                    <a:pt x="4130" y="64"/>
                  </a:lnTo>
                  <a:cubicBezTo>
                    <a:pt x="4034" y="64"/>
                    <a:pt x="3938" y="96"/>
                    <a:pt x="3841" y="96"/>
                  </a:cubicBezTo>
                  <a:lnTo>
                    <a:pt x="3745" y="128"/>
                  </a:lnTo>
                  <a:cubicBezTo>
                    <a:pt x="3649" y="128"/>
                    <a:pt x="3521" y="160"/>
                    <a:pt x="3425" y="160"/>
                  </a:cubicBezTo>
                  <a:lnTo>
                    <a:pt x="3393" y="160"/>
                  </a:lnTo>
                  <a:cubicBezTo>
                    <a:pt x="3329" y="193"/>
                    <a:pt x="3233" y="193"/>
                    <a:pt x="3169" y="193"/>
                  </a:cubicBezTo>
                  <a:cubicBezTo>
                    <a:pt x="3169" y="193"/>
                    <a:pt x="3137" y="193"/>
                    <a:pt x="3137" y="225"/>
                  </a:cubicBezTo>
                  <a:lnTo>
                    <a:pt x="3105" y="225"/>
                  </a:lnTo>
                  <a:cubicBezTo>
                    <a:pt x="3041" y="225"/>
                    <a:pt x="2977" y="257"/>
                    <a:pt x="2913" y="257"/>
                  </a:cubicBezTo>
                  <a:lnTo>
                    <a:pt x="2881" y="257"/>
                  </a:lnTo>
                  <a:cubicBezTo>
                    <a:pt x="2849" y="257"/>
                    <a:pt x="2785" y="289"/>
                    <a:pt x="2753" y="289"/>
                  </a:cubicBezTo>
                  <a:cubicBezTo>
                    <a:pt x="2689" y="321"/>
                    <a:pt x="2625" y="321"/>
                    <a:pt x="2561" y="321"/>
                  </a:cubicBezTo>
                  <a:lnTo>
                    <a:pt x="2497" y="353"/>
                  </a:lnTo>
                  <a:cubicBezTo>
                    <a:pt x="2465" y="353"/>
                    <a:pt x="2433" y="353"/>
                    <a:pt x="2369" y="385"/>
                  </a:cubicBezTo>
                  <a:lnTo>
                    <a:pt x="2209" y="417"/>
                  </a:lnTo>
                  <a:lnTo>
                    <a:pt x="2145" y="449"/>
                  </a:lnTo>
                  <a:cubicBezTo>
                    <a:pt x="2081" y="449"/>
                    <a:pt x="2049" y="449"/>
                    <a:pt x="2017" y="481"/>
                  </a:cubicBezTo>
                  <a:cubicBezTo>
                    <a:pt x="1953" y="481"/>
                    <a:pt x="1889" y="513"/>
                    <a:pt x="1857" y="513"/>
                  </a:cubicBezTo>
                  <a:lnTo>
                    <a:pt x="1761" y="545"/>
                  </a:lnTo>
                  <a:cubicBezTo>
                    <a:pt x="1729" y="545"/>
                    <a:pt x="1697" y="577"/>
                    <a:pt x="1697" y="577"/>
                  </a:cubicBezTo>
                  <a:lnTo>
                    <a:pt x="1665" y="577"/>
                  </a:lnTo>
                  <a:cubicBezTo>
                    <a:pt x="1537" y="609"/>
                    <a:pt x="1409" y="673"/>
                    <a:pt x="1281" y="705"/>
                  </a:cubicBezTo>
                  <a:cubicBezTo>
                    <a:pt x="1249" y="737"/>
                    <a:pt x="1249" y="737"/>
                    <a:pt x="1217" y="737"/>
                  </a:cubicBezTo>
                  <a:lnTo>
                    <a:pt x="1185" y="737"/>
                  </a:lnTo>
                  <a:cubicBezTo>
                    <a:pt x="1089" y="801"/>
                    <a:pt x="993" y="833"/>
                    <a:pt x="897" y="865"/>
                  </a:cubicBezTo>
                  <a:cubicBezTo>
                    <a:pt x="833" y="897"/>
                    <a:pt x="801" y="897"/>
                    <a:pt x="769" y="929"/>
                  </a:cubicBezTo>
                  <a:cubicBezTo>
                    <a:pt x="673" y="961"/>
                    <a:pt x="577" y="993"/>
                    <a:pt x="481" y="1025"/>
                  </a:cubicBezTo>
                  <a:lnTo>
                    <a:pt x="449" y="1057"/>
                  </a:lnTo>
                  <a:cubicBezTo>
                    <a:pt x="449" y="1057"/>
                    <a:pt x="417" y="1089"/>
                    <a:pt x="385" y="1089"/>
                  </a:cubicBezTo>
                  <a:cubicBezTo>
                    <a:pt x="257" y="1153"/>
                    <a:pt x="129" y="1217"/>
                    <a:pt x="33" y="1281"/>
                  </a:cubicBezTo>
                  <a:lnTo>
                    <a:pt x="1" y="1313"/>
                  </a:lnTo>
                  <a:lnTo>
                    <a:pt x="1" y="4705"/>
                  </a:lnTo>
                  <a:cubicBezTo>
                    <a:pt x="1" y="4737"/>
                    <a:pt x="1" y="4737"/>
                    <a:pt x="33" y="4737"/>
                  </a:cubicBezTo>
                  <a:cubicBezTo>
                    <a:pt x="33" y="4753"/>
                    <a:pt x="33" y="4761"/>
                    <a:pt x="37" y="4761"/>
                  </a:cubicBezTo>
                  <a:cubicBezTo>
                    <a:pt x="41" y="4761"/>
                    <a:pt x="49" y="4753"/>
                    <a:pt x="65" y="4737"/>
                  </a:cubicBezTo>
                  <a:cubicBezTo>
                    <a:pt x="161" y="4705"/>
                    <a:pt x="289" y="4641"/>
                    <a:pt x="417" y="4577"/>
                  </a:cubicBezTo>
                  <a:cubicBezTo>
                    <a:pt x="417" y="4545"/>
                    <a:pt x="449" y="4545"/>
                    <a:pt x="481" y="4545"/>
                  </a:cubicBezTo>
                  <a:lnTo>
                    <a:pt x="513" y="4513"/>
                  </a:lnTo>
                  <a:cubicBezTo>
                    <a:pt x="609" y="4481"/>
                    <a:pt x="705" y="4449"/>
                    <a:pt x="769" y="4385"/>
                  </a:cubicBezTo>
                  <a:cubicBezTo>
                    <a:pt x="833" y="4385"/>
                    <a:pt x="865" y="4353"/>
                    <a:pt x="897" y="4353"/>
                  </a:cubicBezTo>
                  <a:cubicBezTo>
                    <a:pt x="993" y="4289"/>
                    <a:pt x="1089" y="4257"/>
                    <a:pt x="1185" y="4225"/>
                  </a:cubicBezTo>
                  <a:lnTo>
                    <a:pt x="1249" y="4193"/>
                  </a:lnTo>
                  <a:lnTo>
                    <a:pt x="1281" y="4193"/>
                  </a:lnTo>
                  <a:cubicBezTo>
                    <a:pt x="1409" y="4129"/>
                    <a:pt x="1537" y="4097"/>
                    <a:pt x="1665" y="4065"/>
                  </a:cubicBezTo>
                  <a:cubicBezTo>
                    <a:pt x="1697" y="4033"/>
                    <a:pt x="1729" y="4033"/>
                    <a:pt x="1793" y="4033"/>
                  </a:cubicBezTo>
                  <a:lnTo>
                    <a:pt x="1857" y="4001"/>
                  </a:lnTo>
                  <a:cubicBezTo>
                    <a:pt x="1889" y="3969"/>
                    <a:pt x="1953" y="3969"/>
                    <a:pt x="2017" y="3937"/>
                  </a:cubicBezTo>
                  <a:cubicBezTo>
                    <a:pt x="2049" y="3937"/>
                    <a:pt x="2081" y="3937"/>
                    <a:pt x="2145" y="3905"/>
                  </a:cubicBezTo>
                  <a:lnTo>
                    <a:pt x="2209" y="3905"/>
                  </a:lnTo>
                  <a:lnTo>
                    <a:pt x="2369" y="3841"/>
                  </a:lnTo>
                  <a:cubicBezTo>
                    <a:pt x="2401" y="3841"/>
                    <a:pt x="2465" y="3841"/>
                    <a:pt x="2497" y="3809"/>
                  </a:cubicBezTo>
                  <a:lnTo>
                    <a:pt x="2529" y="3809"/>
                  </a:lnTo>
                  <a:cubicBezTo>
                    <a:pt x="2593" y="3809"/>
                    <a:pt x="2657" y="3777"/>
                    <a:pt x="2753" y="3777"/>
                  </a:cubicBezTo>
                  <a:cubicBezTo>
                    <a:pt x="2785" y="3745"/>
                    <a:pt x="2849" y="3745"/>
                    <a:pt x="2881" y="3745"/>
                  </a:cubicBezTo>
                  <a:lnTo>
                    <a:pt x="2913" y="3745"/>
                  </a:lnTo>
                  <a:cubicBezTo>
                    <a:pt x="2977" y="3713"/>
                    <a:pt x="3041" y="3713"/>
                    <a:pt x="3105" y="3681"/>
                  </a:cubicBezTo>
                  <a:cubicBezTo>
                    <a:pt x="3201" y="3681"/>
                    <a:pt x="3297" y="3649"/>
                    <a:pt x="3393" y="3649"/>
                  </a:cubicBezTo>
                  <a:lnTo>
                    <a:pt x="3425" y="3649"/>
                  </a:lnTo>
                  <a:cubicBezTo>
                    <a:pt x="3521" y="3617"/>
                    <a:pt x="3649" y="3617"/>
                    <a:pt x="3745" y="3585"/>
                  </a:cubicBezTo>
                  <a:lnTo>
                    <a:pt x="3841" y="3585"/>
                  </a:lnTo>
                  <a:cubicBezTo>
                    <a:pt x="3938" y="3553"/>
                    <a:pt x="4034" y="3553"/>
                    <a:pt x="4130" y="3553"/>
                  </a:cubicBezTo>
                  <a:lnTo>
                    <a:pt x="4258" y="3553"/>
                  </a:lnTo>
                  <a:cubicBezTo>
                    <a:pt x="4386" y="3521"/>
                    <a:pt x="4482" y="3521"/>
                    <a:pt x="4578" y="3521"/>
                  </a:cubicBezTo>
                  <a:cubicBezTo>
                    <a:pt x="4610" y="3489"/>
                    <a:pt x="4642" y="3489"/>
                    <a:pt x="4674" y="3489"/>
                  </a:cubicBezTo>
                  <a:lnTo>
                    <a:pt x="6338" y="3489"/>
                  </a:lnTo>
                  <a:cubicBezTo>
                    <a:pt x="6402" y="3521"/>
                    <a:pt x="6466" y="3521"/>
                    <a:pt x="6530" y="3521"/>
                  </a:cubicBezTo>
                  <a:lnTo>
                    <a:pt x="6722" y="3521"/>
                  </a:lnTo>
                  <a:cubicBezTo>
                    <a:pt x="6786" y="3553"/>
                    <a:pt x="6850" y="3553"/>
                    <a:pt x="6914" y="3553"/>
                  </a:cubicBezTo>
                  <a:cubicBezTo>
                    <a:pt x="6978" y="3553"/>
                    <a:pt x="7042" y="3553"/>
                    <a:pt x="7106" y="3585"/>
                  </a:cubicBezTo>
                  <a:lnTo>
                    <a:pt x="7298" y="3585"/>
                  </a:lnTo>
                  <a:cubicBezTo>
                    <a:pt x="7362" y="3617"/>
                    <a:pt x="7426" y="3617"/>
                    <a:pt x="7490" y="3617"/>
                  </a:cubicBezTo>
                  <a:cubicBezTo>
                    <a:pt x="7554" y="3617"/>
                    <a:pt x="7618" y="3649"/>
                    <a:pt x="7682" y="3649"/>
                  </a:cubicBezTo>
                  <a:lnTo>
                    <a:pt x="7714" y="3649"/>
                  </a:lnTo>
                  <a:lnTo>
                    <a:pt x="7842" y="3681"/>
                  </a:lnTo>
                  <a:cubicBezTo>
                    <a:pt x="7938" y="3681"/>
                    <a:pt x="8002" y="3713"/>
                    <a:pt x="8066" y="3713"/>
                  </a:cubicBezTo>
                  <a:lnTo>
                    <a:pt x="8130" y="3713"/>
                  </a:lnTo>
                  <a:cubicBezTo>
                    <a:pt x="8162" y="3745"/>
                    <a:pt x="8194" y="3745"/>
                    <a:pt x="8226" y="3745"/>
                  </a:cubicBezTo>
                  <a:cubicBezTo>
                    <a:pt x="8322" y="3777"/>
                    <a:pt x="8450" y="3809"/>
                    <a:pt x="8546" y="3841"/>
                  </a:cubicBezTo>
                  <a:lnTo>
                    <a:pt x="8610" y="3841"/>
                  </a:lnTo>
                  <a:cubicBezTo>
                    <a:pt x="8738" y="3873"/>
                    <a:pt x="8866" y="3905"/>
                    <a:pt x="8994" y="3937"/>
                  </a:cubicBezTo>
                  <a:cubicBezTo>
                    <a:pt x="9090" y="3969"/>
                    <a:pt x="9187" y="4001"/>
                    <a:pt x="9315" y="4033"/>
                  </a:cubicBezTo>
                  <a:lnTo>
                    <a:pt x="9379" y="4065"/>
                  </a:lnTo>
                  <a:cubicBezTo>
                    <a:pt x="9443" y="4065"/>
                    <a:pt x="9539" y="4097"/>
                    <a:pt x="9603" y="4129"/>
                  </a:cubicBezTo>
                  <a:lnTo>
                    <a:pt x="9699" y="4161"/>
                  </a:lnTo>
                  <a:cubicBezTo>
                    <a:pt x="9795" y="4193"/>
                    <a:pt x="9891" y="4225"/>
                    <a:pt x="9987" y="4257"/>
                  </a:cubicBezTo>
                  <a:cubicBezTo>
                    <a:pt x="10019" y="4289"/>
                    <a:pt x="10083" y="4321"/>
                    <a:pt x="10115" y="4321"/>
                  </a:cubicBezTo>
                  <a:lnTo>
                    <a:pt x="10211" y="4353"/>
                  </a:lnTo>
                  <a:cubicBezTo>
                    <a:pt x="10243" y="4385"/>
                    <a:pt x="10275" y="4385"/>
                    <a:pt x="10307" y="4417"/>
                  </a:cubicBezTo>
                  <a:cubicBezTo>
                    <a:pt x="10371" y="4417"/>
                    <a:pt x="10403" y="4449"/>
                    <a:pt x="10467" y="4481"/>
                  </a:cubicBezTo>
                  <a:lnTo>
                    <a:pt x="10563" y="4513"/>
                  </a:lnTo>
                  <a:cubicBezTo>
                    <a:pt x="10595" y="4545"/>
                    <a:pt x="10595" y="4545"/>
                    <a:pt x="10627" y="4545"/>
                  </a:cubicBezTo>
                  <a:lnTo>
                    <a:pt x="10819" y="4641"/>
                  </a:lnTo>
                  <a:lnTo>
                    <a:pt x="10883" y="4673"/>
                  </a:lnTo>
                  <a:lnTo>
                    <a:pt x="10915" y="4705"/>
                  </a:lnTo>
                  <a:cubicBezTo>
                    <a:pt x="11043" y="4769"/>
                    <a:pt x="11139" y="4801"/>
                    <a:pt x="11235" y="4865"/>
                  </a:cubicBezTo>
                  <a:cubicBezTo>
                    <a:pt x="12643" y="5730"/>
                    <a:pt x="13443" y="6850"/>
                    <a:pt x="13443" y="8034"/>
                  </a:cubicBezTo>
                  <a:cubicBezTo>
                    <a:pt x="13443" y="8066"/>
                    <a:pt x="13443" y="8098"/>
                    <a:pt x="13475" y="8098"/>
                  </a:cubicBezTo>
                  <a:cubicBezTo>
                    <a:pt x="13507" y="8098"/>
                    <a:pt x="13507" y="8066"/>
                    <a:pt x="13507" y="8066"/>
                  </a:cubicBezTo>
                  <a:lnTo>
                    <a:pt x="13539" y="4641"/>
                  </a:lnTo>
                  <a:cubicBezTo>
                    <a:pt x="13539" y="3425"/>
                    <a:pt x="12739" y="2273"/>
                    <a:pt x="11267" y="1409"/>
                  </a:cubicBezTo>
                  <a:cubicBezTo>
                    <a:pt x="11171" y="1345"/>
                    <a:pt x="11075" y="1281"/>
                    <a:pt x="10979" y="1249"/>
                  </a:cubicBezTo>
                  <a:cubicBezTo>
                    <a:pt x="10947" y="1217"/>
                    <a:pt x="10947" y="1217"/>
                    <a:pt x="10915" y="1217"/>
                  </a:cubicBezTo>
                  <a:lnTo>
                    <a:pt x="10851" y="1153"/>
                  </a:lnTo>
                  <a:cubicBezTo>
                    <a:pt x="10787" y="1153"/>
                    <a:pt x="10723" y="1121"/>
                    <a:pt x="10659" y="1089"/>
                  </a:cubicBezTo>
                  <a:cubicBezTo>
                    <a:pt x="10659" y="1057"/>
                    <a:pt x="10627" y="1057"/>
                    <a:pt x="10595" y="1057"/>
                  </a:cubicBezTo>
                  <a:lnTo>
                    <a:pt x="10499" y="993"/>
                  </a:lnTo>
                  <a:cubicBezTo>
                    <a:pt x="10435" y="961"/>
                    <a:pt x="10403" y="961"/>
                    <a:pt x="10339" y="929"/>
                  </a:cubicBezTo>
                  <a:cubicBezTo>
                    <a:pt x="10307" y="929"/>
                    <a:pt x="10275" y="897"/>
                    <a:pt x="10275" y="897"/>
                  </a:cubicBezTo>
                  <a:lnTo>
                    <a:pt x="10147" y="865"/>
                  </a:lnTo>
                  <a:cubicBezTo>
                    <a:pt x="10115" y="833"/>
                    <a:pt x="10083" y="801"/>
                    <a:pt x="10019" y="801"/>
                  </a:cubicBezTo>
                  <a:cubicBezTo>
                    <a:pt x="9923" y="769"/>
                    <a:pt x="9827" y="737"/>
                    <a:pt x="9731" y="673"/>
                  </a:cubicBezTo>
                  <a:lnTo>
                    <a:pt x="9635" y="673"/>
                  </a:lnTo>
                  <a:cubicBezTo>
                    <a:pt x="9571" y="641"/>
                    <a:pt x="9475" y="609"/>
                    <a:pt x="9411" y="577"/>
                  </a:cubicBezTo>
                  <a:lnTo>
                    <a:pt x="9347" y="545"/>
                  </a:lnTo>
                  <a:cubicBezTo>
                    <a:pt x="9251" y="513"/>
                    <a:pt x="9155" y="513"/>
                    <a:pt x="9058" y="481"/>
                  </a:cubicBezTo>
                  <a:lnTo>
                    <a:pt x="9026" y="481"/>
                  </a:lnTo>
                  <a:cubicBezTo>
                    <a:pt x="8898" y="417"/>
                    <a:pt x="8770" y="385"/>
                    <a:pt x="8642" y="353"/>
                  </a:cubicBezTo>
                  <a:lnTo>
                    <a:pt x="8578" y="353"/>
                  </a:lnTo>
                  <a:cubicBezTo>
                    <a:pt x="8482" y="321"/>
                    <a:pt x="8354" y="289"/>
                    <a:pt x="8258" y="289"/>
                  </a:cubicBezTo>
                  <a:lnTo>
                    <a:pt x="8226" y="257"/>
                  </a:lnTo>
                  <a:lnTo>
                    <a:pt x="8098" y="257"/>
                  </a:lnTo>
                  <a:cubicBezTo>
                    <a:pt x="8034" y="225"/>
                    <a:pt x="7938" y="225"/>
                    <a:pt x="7874" y="193"/>
                  </a:cubicBezTo>
                  <a:lnTo>
                    <a:pt x="7746" y="193"/>
                  </a:lnTo>
                  <a:lnTo>
                    <a:pt x="7714" y="160"/>
                  </a:lnTo>
                  <a:lnTo>
                    <a:pt x="7490" y="128"/>
                  </a:lnTo>
                  <a:lnTo>
                    <a:pt x="7330" y="128"/>
                  </a:lnTo>
                  <a:cubicBezTo>
                    <a:pt x="7266" y="96"/>
                    <a:pt x="7202" y="96"/>
                    <a:pt x="7106" y="96"/>
                  </a:cubicBezTo>
                  <a:cubicBezTo>
                    <a:pt x="7042" y="96"/>
                    <a:pt x="7010" y="64"/>
                    <a:pt x="6946" y="64"/>
                  </a:cubicBezTo>
                  <a:lnTo>
                    <a:pt x="6722" y="64"/>
                  </a:lnTo>
                  <a:lnTo>
                    <a:pt x="6690" y="32"/>
                  </a:lnTo>
                  <a:lnTo>
                    <a:pt x="6370" y="32"/>
                  </a:lnTo>
                  <a:cubicBezTo>
                    <a:pt x="6306" y="32"/>
                    <a:pt x="6242" y="32"/>
                    <a:pt x="617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3631550" y="1542450"/>
              <a:ext cx="339300" cy="38450"/>
            </a:xfrm>
            <a:custGeom>
              <a:avLst/>
              <a:gdLst/>
              <a:ahLst/>
              <a:cxnLst/>
              <a:rect l="l" t="t" r="r" b="b"/>
              <a:pathLst>
                <a:path w="13572" h="1538" extrusionOk="0">
                  <a:moveTo>
                    <a:pt x="13571" y="0"/>
                  </a:moveTo>
                  <a:lnTo>
                    <a:pt x="1" y="512"/>
                  </a:lnTo>
                  <a:cubicBezTo>
                    <a:pt x="1948" y="1186"/>
                    <a:pt x="4089" y="1538"/>
                    <a:pt x="6234" y="1538"/>
                  </a:cubicBezTo>
                  <a:cubicBezTo>
                    <a:pt x="8779" y="1538"/>
                    <a:pt x="11331" y="1042"/>
                    <a:pt x="1357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3631550" y="1541650"/>
              <a:ext cx="340100" cy="40025"/>
            </a:xfrm>
            <a:custGeom>
              <a:avLst/>
              <a:gdLst/>
              <a:ahLst/>
              <a:cxnLst/>
              <a:rect l="l" t="t" r="r" b="b"/>
              <a:pathLst>
                <a:path w="13604" h="1601" extrusionOk="0">
                  <a:moveTo>
                    <a:pt x="13571" y="0"/>
                  </a:moveTo>
                  <a:cubicBezTo>
                    <a:pt x="11371" y="1003"/>
                    <a:pt x="8813" y="1513"/>
                    <a:pt x="6232" y="1513"/>
                  </a:cubicBezTo>
                  <a:cubicBezTo>
                    <a:pt x="4119" y="1513"/>
                    <a:pt x="1992" y="1172"/>
                    <a:pt x="33" y="480"/>
                  </a:cubicBezTo>
                  <a:lnTo>
                    <a:pt x="1" y="576"/>
                  </a:lnTo>
                  <a:cubicBezTo>
                    <a:pt x="1985" y="1248"/>
                    <a:pt x="4097" y="1600"/>
                    <a:pt x="6242" y="1600"/>
                  </a:cubicBezTo>
                  <a:cubicBezTo>
                    <a:pt x="8834" y="1600"/>
                    <a:pt x="11395" y="1088"/>
                    <a:pt x="13603" y="64"/>
                  </a:cubicBezTo>
                  <a:lnTo>
                    <a:pt x="1357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3587550" y="1283200"/>
              <a:ext cx="396100" cy="200850"/>
            </a:xfrm>
            <a:custGeom>
              <a:avLst/>
              <a:gdLst/>
              <a:ahLst/>
              <a:cxnLst/>
              <a:rect l="l" t="t" r="r" b="b"/>
              <a:pathLst>
                <a:path w="15844" h="8034" extrusionOk="0">
                  <a:moveTo>
                    <a:pt x="32" y="0"/>
                  </a:moveTo>
                  <a:cubicBezTo>
                    <a:pt x="31" y="31"/>
                    <a:pt x="31" y="61"/>
                    <a:pt x="31" y="92"/>
                  </a:cubicBezTo>
                  <a:lnTo>
                    <a:pt x="31" y="92"/>
                  </a:lnTo>
                  <a:lnTo>
                    <a:pt x="32" y="0"/>
                  </a:lnTo>
                  <a:close/>
                  <a:moveTo>
                    <a:pt x="15843" y="64"/>
                  </a:moveTo>
                  <a:lnTo>
                    <a:pt x="15840" y="420"/>
                  </a:lnTo>
                  <a:lnTo>
                    <a:pt x="15840" y="420"/>
                  </a:lnTo>
                  <a:cubicBezTo>
                    <a:pt x="15841" y="419"/>
                    <a:pt x="15842" y="417"/>
                    <a:pt x="15843" y="416"/>
                  </a:cubicBezTo>
                  <a:lnTo>
                    <a:pt x="15843" y="352"/>
                  </a:lnTo>
                  <a:lnTo>
                    <a:pt x="15843" y="320"/>
                  </a:lnTo>
                  <a:lnTo>
                    <a:pt x="15843" y="256"/>
                  </a:lnTo>
                  <a:lnTo>
                    <a:pt x="15843" y="192"/>
                  </a:lnTo>
                  <a:lnTo>
                    <a:pt x="15843" y="128"/>
                  </a:lnTo>
                  <a:lnTo>
                    <a:pt x="15843" y="64"/>
                  </a:lnTo>
                  <a:close/>
                  <a:moveTo>
                    <a:pt x="31" y="92"/>
                  </a:moveTo>
                  <a:lnTo>
                    <a:pt x="0" y="3425"/>
                  </a:lnTo>
                  <a:cubicBezTo>
                    <a:pt x="0" y="4577"/>
                    <a:pt x="736" y="5729"/>
                    <a:pt x="2241" y="6625"/>
                  </a:cubicBezTo>
                  <a:cubicBezTo>
                    <a:pt x="2337" y="6689"/>
                    <a:pt x="2433" y="6721"/>
                    <a:pt x="2529" y="6785"/>
                  </a:cubicBezTo>
                  <a:cubicBezTo>
                    <a:pt x="2561" y="6817"/>
                    <a:pt x="2593" y="6817"/>
                    <a:pt x="2625" y="6849"/>
                  </a:cubicBezTo>
                  <a:cubicBezTo>
                    <a:pt x="2721" y="6882"/>
                    <a:pt x="2785" y="6914"/>
                    <a:pt x="2849" y="6946"/>
                  </a:cubicBezTo>
                  <a:cubicBezTo>
                    <a:pt x="2881" y="6978"/>
                    <a:pt x="2913" y="6978"/>
                    <a:pt x="2977" y="7010"/>
                  </a:cubicBezTo>
                  <a:cubicBezTo>
                    <a:pt x="3041" y="7042"/>
                    <a:pt x="3105" y="7074"/>
                    <a:pt x="3169" y="7074"/>
                  </a:cubicBezTo>
                  <a:cubicBezTo>
                    <a:pt x="3201" y="7106"/>
                    <a:pt x="3233" y="7138"/>
                    <a:pt x="3297" y="7138"/>
                  </a:cubicBezTo>
                  <a:cubicBezTo>
                    <a:pt x="3361" y="7170"/>
                    <a:pt x="3425" y="7202"/>
                    <a:pt x="3489" y="7234"/>
                  </a:cubicBezTo>
                  <a:lnTo>
                    <a:pt x="3777" y="7330"/>
                  </a:lnTo>
                  <a:cubicBezTo>
                    <a:pt x="3809" y="7330"/>
                    <a:pt x="3809" y="7362"/>
                    <a:pt x="3841" y="7362"/>
                  </a:cubicBezTo>
                  <a:cubicBezTo>
                    <a:pt x="3937" y="7394"/>
                    <a:pt x="4001" y="7426"/>
                    <a:pt x="4097" y="7426"/>
                  </a:cubicBezTo>
                  <a:lnTo>
                    <a:pt x="4161" y="7458"/>
                  </a:lnTo>
                  <a:lnTo>
                    <a:pt x="4449" y="7554"/>
                  </a:lnTo>
                  <a:cubicBezTo>
                    <a:pt x="4577" y="7586"/>
                    <a:pt x="4705" y="7618"/>
                    <a:pt x="4833" y="7650"/>
                  </a:cubicBezTo>
                  <a:lnTo>
                    <a:pt x="4897" y="7650"/>
                  </a:lnTo>
                  <a:cubicBezTo>
                    <a:pt x="5025" y="7682"/>
                    <a:pt x="5121" y="7714"/>
                    <a:pt x="5217" y="7746"/>
                  </a:cubicBezTo>
                  <a:lnTo>
                    <a:pt x="5249" y="7746"/>
                  </a:lnTo>
                  <a:cubicBezTo>
                    <a:pt x="5313" y="7746"/>
                    <a:pt x="5345" y="7778"/>
                    <a:pt x="5377" y="7778"/>
                  </a:cubicBezTo>
                  <a:cubicBezTo>
                    <a:pt x="5473" y="7778"/>
                    <a:pt x="5537" y="7810"/>
                    <a:pt x="5601" y="7810"/>
                  </a:cubicBezTo>
                  <a:cubicBezTo>
                    <a:pt x="5665" y="7810"/>
                    <a:pt x="5729" y="7842"/>
                    <a:pt x="5761" y="7842"/>
                  </a:cubicBezTo>
                  <a:lnTo>
                    <a:pt x="5985" y="7874"/>
                  </a:lnTo>
                  <a:lnTo>
                    <a:pt x="6049" y="7874"/>
                  </a:lnTo>
                  <a:cubicBezTo>
                    <a:pt x="6081" y="7874"/>
                    <a:pt x="6145" y="7906"/>
                    <a:pt x="6177" y="7906"/>
                  </a:cubicBezTo>
                  <a:cubicBezTo>
                    <a:pt x="6242" y="7906"/>
                    <a:pt x="6306" y="7906"/>
                    <a:pt x="6370" y="7938"/>
                  </a:cubicBezTo>
                  <a:lnTo>
                    <a:pt x="6530" y="7938"/>
                  </a:lnTo>
                  <a:cubicBezTo>
                    <a:pt x="6626" y="7970"/>
                    <a:pt x="6690" y="7970"/>
                    <a:pt x="6754" y="7970"/>
                  </a:cubicBezTo>
                  <a:lnTo>
                    <a:pt x="6914" y="7970"/>
                  </a:lnTo>
                  <a:cubicBezTo>
                    <a:pt x="7010" y="8002"/>
                    <a:pt x="7074" y="8002"/>
                    <a:pt x="7138" y="8002"/>
                  </a:cubicBezTo>
                  <a:lnTo>
                    <a:pt x="7682" y="8002"/>
                  </a:lnTo>
                  <a:cubicBezTo>
                    <a:pt x="7778" y="8002"/>
                    <a:pt x="7842" y="8002"/>
                    <a:pt x="7906" y="8034"/>
                  </a:cubicBezTo>
                  <a:lnTo>
                    <a:pt x="8098" y="8034"/>
                  </a:lnTo>
                  <a:cubicBezTo>
                    <a:pt x="8162" y="8034"/>
                    <a:pt x="8226" y="8002"/>
                    <a:pt x="8290" y="8002"/>
                  </a:cubicBezTo>
                  <a:lnTo>
                    <a:pt x="8898" y="8002"/>
                  </a:lnTo>
                  <a:cubicBezTo>
                    <a:pt x="8994" y="7970"/>
                    <a:pt x="9090" y="7970"/>
                    <a:pt x="9218" y="7970"/>
                  </a:cubicBezTo>
                  <a:cubicBezTo>
                    <a:pt x="9250" y="7970"/>
                    <a:pt x="9250" y="7970"/>
                    <a:pt x="9282" y="7938"/>
                  </a:cubicBezTo>
                  <a:lnTo>
                    <a:pt x="9346" y="7938"/>
                  </a:lnTo>
                  <a:cubicBezTo>
                    <a:pt x="9442" y="7938"/>
                    <a:pt x="9538" y="7938"/>
                    <a:pt x="9634" y="7906"/>
                  </a:cubicBezTo>
                  <a:lnTo>
                    <a:pt x="9730" y="7906"/>
                  </a:lnTo>
                  <a:cubicBezTo>
                    <a:pt x="9826" y="7874"/>
                    <a:pt x="9954" y="7874"/>
                    <a:pt x="10050" y="7842"/>
                  </a:cubicBezTo>
                  <a:lnTo>
                    <a:pt x="10082" y="7842"/>
                  </a:lnTo>
                  <a:cubicBezTo>
                    <a:pt x="10146" y="7842"/>
                    <a:pt x="10242" y="7810"/>
                    <a:pt x="10306" y="7810"/>
                  </a:cubicBezTo>
                  <a:lnTo>
                    <a:pt x="10370" y="7810"/>
                  </a:lnTo>
                  <a:cubicBezTo>
                    <a:pt x="10434" y="7778"/>
                    <a:pt x="10498" y="7778"/>
                    <a:pt x="10562" y="7746"/>
                  </a:cubicBezTo>
                  <a:cubicBezTo>
                    <a:pt x="10626" y="7746"/>
                    <a:pt x="10658" y="7746"/>
                    <a:pt x="10722" y="7714"/>
                  </a:cubicBezTo>
                  <a:cubicBezTo>
                    <a:pt x="10786" y="7714"/>
                    <a:pt x="10850" y="7682"/>
                    <a:pt x="10946" y="7682"/>
                  </a:cubicBezTo>
                  <a:cubicBezTo>
                    <a:pt x="10978" y="7650"/>
                    <a:pt x="11042" y="7650"/>
                    <a:pt x="11106" y="7618"/>
                  </a:cubicBezTo>
                  <a:cubicBezTo>
                    <a:pt x="11170" y="7618"/>
                    <a:pt x="11234" y="7586"/>
                    <a:pt x="11298" y="7586"/>
                  </a:cubicBezTo>
                  <a:cubicBezTo>
                    <a:pt x="11362" y="7554"/>
                    <a:pt x="11394" y="7554"/>
                    <a:pt x="11458" y="7522"/>
                  </a:cubicBezTo>
                  <a:cubicBezTo>
                    <a:pt x="11523" y="7522"/>
                    <a:pt x="11587" y="7490"/>
                    <a:pt x="11651" y="7490"/>
                  </a:cubicBezTo>
                  <a:cubicBezTo>
                    <a:pt x="11715" y="7458"/>
                    <a:pt x="11747" y="7458"/>
                    <a:pt x="11779" y="7426"/>
                  </a:cubicBezTo>
                  <a:lnTo>
                    <a:pt x="11811" y="7426"/>
                  </a:lnTo>
                  <a:cubicBezTo>
                    <a:pt x="11939" y="7394"/>
                    <a:pt x="12067" y="7330"/>
                    <a:pt x="12195" y="7298"/>
                  </a:cubicBezTo>
                  <a:cubicBezTo>
                    <a:pt x="12227" y="7266"/>
                    <a:pt x="12259" y="7266"/>
                    <a:pt x="12291" y="7266"/>
                  </a:cubicBezTo>
                  <a:lnTo>
                    <a:pt x="12579" y="7138"/>
                  </a:lnTo>
                  <a:cubicBezTo>
                    <a:pt x="12611" y="7138"/>
                    <a:pt x="12675" y="7106"/>
                    <a:pt x="12707" y="7074"/>
                  </a:cubicBezTo>
                  <a:lnTo>
                    <a:pt x="12963" y="6978"/>
                  </a:lnTo>
                  <a:cubicBezTo>
                    <a:pt x="12995" y="6946"/>
                    <a:pt x="13059" y="6946"/>
                    <a:pt x="13091" y="6914"/>
                  </a:cubicBezTo>
                  <a:cubicBezTo>
                    <a:pt x="13219" y="6849"/>
                    <a:pt x="13315" y="6785"/>
                    <a:pt x="13443" y="6721"/>
                  </a:cubicBezTo>
                  <a:cubicBezTo>
                    <a:pt x="13507" y="6689"/>
                    <a:pt x="13539" y="6657"/>
                    <a:pt x="13603" y="6625"/>
                  </a:cubicBezTo>
                  <a:cubicBezTo>
                    <a:pt x="13635" y="6625"/>
                    <a:pt x="13667" y="6593"/>
                    <a:pt x="13667" y="6593"/>
                  </a:cubicBezTo>
                  <a:cubicBezTo>
                    <a:pt x="13699" y="6561"/>
                    <a:pt x="13731" y="6561"/>
                    <a:pt x="13763" y="6561"/>
                  </a:cubicBezTo>
                  <a:cubicBezTo>
                    <a:pt x="13763" y="6529"/>
                    <a:pt x="13795" y="6529"/>
                    <a:pt x="13827" y="6497"/>
                  </a:cubicBezTo>
                  <a:cubicBezTo>
                    <a:pt x="13827" y="6497"/>
                    <a:pt x="13859" y="6465"/>
                    <a:pt x="13891" y="6465"/>
                  </a:cubicBezTo>
                  <a:lnTo>
                    <a:pt x="13955" y="6401"/>
                  </a:lnTo>
                  <a:cubicBezTo>
                    <a:pt x="13987" y="6401"/>
                    <a:pt x="13987" y="6369"/>
                    <a:pt x="14019" y="6369"/>
                  </a:cubicBezTo>
                  <a:cubicBezTo>
                    <a:pt x="14051" y="6337"/>
                    <a:pt x="14051" y="6337"/>
                    <a:pt x="14083" y="6337"/>
                  </a:cubicBezTo>
                  <a:lnTo>
                    <a:pt x="14147" y="6273"/>
                  </a:lnTo>
                  <a:cubicBezTo>
                    <a:pt x="14179" y="6273"/>
                    <a:pt x="14179" y="6241"/>
                    <a:pt x="14211" y="6241"/>
                  </a:cubicBezTo>
                  <a:lnTo>
                    <a:pt x="14275" y="6177"/>
                  </a:lnTo>
                  <a:lnTo>
                    <a:pt x="14339" y="6145"/>
                  </a:lnTo>
                  <a:lnTo>
                    <a:pt x="14403" y="6081"/>
                  </a:lnTo>
                  <a:lnTo>
                    <a:pt x="14435" y="6049"/>
                  </a:lnTo>
                  <a:lnTo>
                    <a:pt x="14499" y="5985"/>
                  </a:lnTo>
                  <a:cubicBezTo>
                    <a:pt x="14531" y="5985"/>
                    <a:pt x="14531" y="5953"/>
                    <a:pt x="14563" y="5953"/>
                  </a:cubicBezTo>
                  <a:lnTo>
                    <a:pt x="14627" y="5889"/>
                  </a:lnTo>
                  <a:lnTo>
                    <a:pt x="14659" y="5857"/>
                  </a:lnTo>
                  <a:lnTo>
                    <a:pt x="14755" y="5761"/>
                  </a:lnTo>
                  <a:lnTo>
                    <a:pt x="14787" y="5729"/>
                  </a:lnTo>
                  <a:cubicBezTo>
                    <a:pt x="14819" y="5697"/>
                    <a:pt x="14851" y="5665"/>
                    <a:pt x="14883" y="5633"/>
                  </a:cubicBezTo>
                  <a:lnTo>
                    <a:pt x="15011" y="5505"/>
                  </a:lnTo>
                  <a:cubicBezTo>
                    <a:pt x="15011" y="5473"/>
                    <a:pt x="15011" y="5473"/>
                    <a:pt x="15043" y="5473"/>
                  </a:cubicBezTo>
                  <a:cubicBezTo>
                    <a:pt x="15075" y="5441"/>
                    <a:pt x="15075" y="5409"/>
                    <a:pt x="15107" y="5377"/>
                  </a:cubicBezTo>
                  <a:cubicBezTo>
                    <a:pt x="15107" y="5377"/>
                    <a:pt x="15107" y="5345"/>
                    <a:pt x="15139" y="5345"/>
                  </a:cubicBezTo>
                  <a:cubicBezTo>
                    <a:pt x="15171" y="5313"/>
                    <a:pt x="15171" y="5281"/>
                    <a:pt x="15203" y="5281"/>
                  </a:cubicBezTo>
                  <a:cubicBezTo>
                    <a:pt x="15203" y="5249"/>
                    <a:pt x="15203" y="5249"/>
                    <a:pt x="15235" y="5217"/>
                  </a:cubicBezTo>
                  <a:cubicBezTo>
                    <a:pt x="15235" y="5185"/>
                    <a:pt x="15267" y="5185"/>
                    <a:pt x="15267" y="5153"/>
                  </a:cubicBezTo>
                  <a:lnTo>
                    <a:pt x="15299" y="5121"/>
                  </a:lnTo>
                  <a:cubicBezTo>
                    <a:pt x="15331" y="5089"/>
                    <a:pt x="15363" y="5025"/>
                    <a:pt x="15363" y="4993"/>
                  </a:cubicBezTo>
                  <a:cubicBezTo>
                    <a:pt x="15395" y="4961"/>
                    <a:pt x="15427" y="4929"/>
                    <a:pt x="15427" y="4897"/>
                  </a:cubicBezTo>
                  <a:cubicBezTo>
                    <a:pt x="15459" y="4865"/>
                    <a:pt x="15459" y="4865"/>
                    <a:pt x="15459" y="4833"/>
                  </a:cubicBezTo>
                  <a:cubicBezTo>
                    <a:pt x="15491" y="4801"/>
                    <a:pt x="15491" y="4801"/>
                    <a:pt x="15491" y="4769"/>
                  </a:cubicBezTo>
                  <a:lnTo>
                    <a:pt x="15523" y="4737"/>
                  </a:lnTo>
                  <a:cubicBezTo>
                    <a:pt x="15523" y="4705"/>
                    <a:pt x="15555" y="4673"/>
                    <a:pt x="15555" y="4673"/>
                  </a:cubicBezTo>
                  <a:cubicBezTo>
                    <a:pt x="15555" y="4641"/>
                    <a:pt x="15555" y="4641"/>
                    <a:pt x="15587" y="4609"/>
                  </a:cubicBezTo>
                  <a:lnTo>
                    <a:pt x="15587" y="4545"/>
                  </a:lnTo>
                  <a:cubicBezTo>
                    <a:pt x="15619" y="4545"/>
                    <a:pt x="15619" y="4513"/>
                    <a:pt x="15619" y="4513"/>
                  </a:cubicBezTo>
                  <a:lnTo>
                    <a:pt x="15651" y="4449"/>
                  </a:lnTo>
                  <a:lnTo>
                    <a:pt x="15651" y="4385"/>
                  </a:lnTo>
                  <a:cubicBezTo>
                    <a:pt x="15683" y="4385"/>
                    <a:pt x="15683" y="4353"/>
                    <a:pt x="15683" y="4321"/>
                  </a:cubicBezTo>
                  <a:cubicBezTo>
                    <a:pt x="15683" y="4321"/>
                    <a:pt x="15683" y="4289"/>
                    <a:pt x="15715" y="4289"/>
                  </a:cubicBezTo>
                  <a:lnTo>
                    <a:pt x="15715" y="4225"/>
                  </a:lnTo>
                  <a:cubicBezTo>
                    <a:pt x="15715" y="4193"/>
                    <a:pt x="15715" y="4193"/>
                    <a:pt x="15747" y="4161"/>
                  </a:cubicBezTo>
                  <a:lnTo>
                    <a:pt x="15747" y="4097"/>
                  </a:lnTo>
                  <a:lnTo>
                    <a:pt x="15747" y="4065"/>
                  </a:lnTo>
                  <a:cubicBezTo>
                    <a:pt x="15779" y="4033"/>
                    <a:pt x="15779" y="4033"/>
                    <a:pt x="15779" y="4001"/>
                  </a:cubicBezTo>
                  <a:lnTo>
                    <a:pt x="15779" y="3937"/>
                  </a:lnTo>
                  <a:cubicBezTo>
                    <a:pt x="15779" y="3937"/>
                    <a:pt x="15779" y="3905"/>
                    <a:pt x="15811" y="3873"/>
                  </a:cubicBezTo>
                  <a:lnTo>
                    <a:pt x="15811" y="3841"/>
                  </a:lnTo>
                  <a:lnTo>
                    <a:pt x="15811" y="3777"/>
                  </a:lnTo>
                  <a:lnTo>
                    <a:pt x="15811" y="3713"/>
                  </a:lnTo>
                  <a:lnTo>
                    <a:pt x="15811" y="3649"/>
                  </a:lnTo>
                  <a:lnTo>
                    <a:pt x="15811" y="3617"/>
                  </a:lnTo>
                  <a:lnTo>
                    <a:pt x="15811" y="3553"/>
                  </a:lnTo>
                  <a:lnTo>
                    <a:pt x="15811" y="3521"/>
                  </a:lnTo>
                  <a:lnTo>
                    <a:pt x="15811" y="3457"/>
                  </a:lnTo>
                  <a:lnTo>
                    <a:pt x="15840" y="420"/>
                  </a:lnTo>
                  <a:lnTo>
                    <a:pt x="15840" y="420"/>
                  </a:lnTo>
                  <a:cubicBezTo>
                    <a:pt x="15811" y="448"/>
                    <a:pt x="15811" y="449"/>
                    <a:pt x="15811" y="480"/>
                  </a:cubicBezTo>
                  <a:lnTo>
                    <a:pt x="15811" y="544"/>
                  </a:lnTo>
                  <a:lnTo>
                    <a:pt x="15811" y="576"/>
                  </a:lnTo>
                  <a:cubicBezTo>
                    <a:pt x="15779" y="608"/>
                    <a:pt x="15779" y="640"/>
                    <a:pt x="15779" y="640"/>
                  </a:cubicBezTo>
                  <a:lnTo>
                    <a:pt x="15779" y="704"/>
                  </a:lnTo>
                  <a:cubicBezTo>
                    <a:pt x="15779" y="736"/>
                    <a:pt x="15779" y="736"/>
                    <a:pt x="15747" y="768"/>
                  </a:cubicBezTo>
                  <a:lnTo>
                    <a:pt x="15747" y="800"/>
                  </a:lnTo>
                  <a:cubicBezTo>
                    <a:pt x="15747" y="832"/>
                    <a:pt x="15715" y="864"/>
                    <a:pt x="15715" y="864"/>
                  </a:cubicBezTo>
                  <a:lnTo>
                    <a:pt x="15715" y="928"/>
                  </a:lnTo>
                  <a:cubicBezTo>
                    <a:pt x="15715" y="960"/>
                    <a:pt x="15683" y="960"/>
                    <a:pt x="15683" y="992"/>
                  </a:cubicBezTo>
                  <a:lnTo>
                    <a:pt x="15683" y="1024"/>
                  </a:lnTo>
                  <a:lnTo>
                    <a:pt x="15651" y="1088"/>
                  </a:lnTo>
                  <a:cubicBezTo>
                    <a:pt x="15651" y="1120"/>
                    <a:pt x="15619" y="1120"/>
                    <a:pt x="15619" y="1152"/>
                  </a:cubicBezTo>
                  <a:cubicBezTo>
                    <a:pt x="15619" y="1152"/>
                    <a:pt x="15619" y="1184"/>
                    <a:pt x="15587" y="1216"/>
                  </a:cubicBezTo>
                  <a:lnTo>
                    <a:pt x="15587" y="1248"/>
                  </a:lnTo>
                  <a:cubicBezTo>
                    <a:pt x="15555" y="1280"/>
                    <a:pt x="15555" y="1312"/>
                    <a:pt x="15555" y="1312"/>
                  </a:cubicBezTo>
                  <a:lnTo>
                    <a:pt x="15523" y="1376"/>
                  </a:lnTo>
                  <a:cubicBezTo>
                    <a:pt x="15491" y="1376"/>
                    <a:pt x="15491" y="1408"/>
                    <a:pt x="15491" y="1440"/>
                  </a:cubicBezTo>
                  <a:lnTo>
                    <a:pt x="15459" y="1472"/>
                  </a:lnTo>
                  <a:cubicBezTo>
                    <a:pt x="15427" y="1504"/>
                    <a:pt x="15427" y="1569"/>
                    <a:pt x="15395" y="1601"/>
                  </a:cubicBezTo>
                  <a:cubicBezTo>
                    <a:pt x="15363" y="1633"/>
                    <a:pt x="15331" y="1665"/>
                    <a:pt x="15331" y="1697"/>
                  </a:cubicBezTo>
                  <a:lnTo>
                    <a:pt x="15299" y="1729"/>
                  </a:lnTo>
                  <a:cubicBezTo>
                    <a:pt x="15267" y="1761"/>
                    <a:pt x="15267" y="1793"/>
                    <a:pt x="15235" y="1825"/>
                  </a:cubicBezTo>
                  <a:cubicBezTo>
                    <a:pt x="15235" y="1825"/>
                    <a:pt x="15235" y="1857"/>
                    <a:pt x="15203" y="1857"/>
                  </a:cubicBezTo>
                  <a:cubicBezTo>
                    <a:pt x="15203" y="1889"/>
                    <a:pt x="15171" y="1889"/>
                    <a:pt x="15171" y="1921"/>
                  </a:cubicBezTo>
                  <a:lnTo>
                    <a:pt x="15139" y="1953"/>
                  </a:lnTo>
                  <a:lnTo>
                    <a:pt x="15043" y="2049"/>
                  </a:lnTo>
                  <a:cubicBezTo>
                    <a:pt x="15043" y="2081"/>
                    <a:pt x="15043" y="2081"/>
                    <a:pt x="15011" y="2081"/>
                  </a:cubicBezTo>
                  <a:cubicBezTo>
                    <a:pt x="14979" y="2113"/>
                    <a:pt x="14947" y="2177"/>
                    <a:pt x="14915" y="2209"/>
                  </a:cubicBezTo>
                  <a:cubicBezTo>
                    <a:pt x="14883" y="2241"/>
                    <a:pt x="14851" y="2305"/>
                    <a:pt x="14819" y="2337"/>
                  </a:cubicBezTo>
                  <a:lnTo>
                    <a:pt x="14755" y="2369"/>
                  </a:lnTo>
                  <a:cubicBezTo>
                    <a:pt x="14755" y="2401"/>
                    <a:pt x="14723" y="2433"/>
                    <a:pt x="14691" y="2465"/>
                  </a:cubicBezTo>
                  <a:cubicBezTo>
                    <a:pt x="14659" y="2465"/>
                    <a:pt x="14659" y="2465"/>
                    <a:pt x="14627" y="2497"/>
                  </a:cubicBezTo>
                  <a:lnTo>
                    <a:pt x="14595" y="2529"/>
                  </a:lnTo>
                  <a:cubicBezTo>
                    <a:pt x="14563" y="2561"/>
                    <a:pt x="14531" y="2561"/>
                    <a:pt x="14531" y="2593"/>
                  </a:cubicBezTo>
                  <a:lnTo>
                    <a:pt x="14467" y="2625"/>
                  </a:lnTo>
                  <a:lnTo>
                    <a:pt x="14403" y="2689"/>
                  </a:lnTo>
                  <a:lnTo>
                    <a:pt x="14339" y="2721"/>
                  </a:lnTo>
                  <a:cubicBezTo>
                    <a:pt x="14339" y="2753"/>
                    <a:pt x="14307" y="2753"/>
                    <a:pt x="14307" y="2785"/>
                  </a:cubicBezTo>
                  <a:cubicBezTo>
                    <a:pt x="14275" y="2785"/>
                    <a:pt x="14243" y="2817"/>
                    <a:pt x="14243" y="2817"/>
                  </a:cubicBezTo>
                  <a:cubicBezTo>
                    <a:pt x="14211" y="2849"/>
                    <a:pt x="14179" y="2849"/>
                    <a:pt x="14179" y="2881"/>
                  </a:cubicBezTo>
                  <a:cubicBezTo>
                    <a:pt x="14147" y="2881"/>
                    <a:pt x="14115" y="2913"/>
                    <a:pt x="14115" y="2913"/>
                  </a:cubicBezTo>
                  <a:cubicBezTo>
                    <a:pt x="14083" y="2945"/>
                    <a:pt x="14051" y="2945"/>
                    <a:pt x="14051" y="2977"/>
                  </a:cubicBezTo>
                  <a:cubicBezTo>
                    <a:pt x="14019" y="2977"/>
                    <a:pt x="13987" y="3009"/>
                    <a:pt x="13955" y="3009"/>
                  </a:cubicBezTo>
                  <a:cubicBezTo>
                    <a:pt x="13955" y="3041"/>
                    <a:pt x="13923" y="3041"/>
                    <a:pt x="13891" y="3041"/>
                  </a:cubicBezTo>
                  <a:lnTo>
                    <a:pt x="13827" y="3105"/>
                  </a:lnTo>
                  <a:cubicBezTo>
                    <a:pt x="13795" y="3105"/>
                    <a:pt x="13795" y="3137"/>
                    <a:pt x="13763" y="3137"/>
                  </a:cubicBezTo>
                  <a:cubicBezTo>
                    <a:pt x="13731" y="3169"/>
                    <a:pt x="13731" y="3169"/>
                    <a:pt x="13699" y="3201"/>
                  </a:cubicBezTo>
                  <a:cubicBezTo>
                    <a:pt x="13667" y="3201"/>
                    <a:pt x="13635" y="3201"/>
                    <a:pt x="13635" y="3233"/>
                  </a:cubicBezTo>
                  <a:lnTo>
                    <a:pt x="13443" y="3329"/>
                  </a:lnTo>
                  <a:cubicBezTo>
                    <a:pt x="13347" y="3393"/>
                    <a:pt x="13219" y="3457"/>
                    <a:pt x="13091" y="3521"/>
                  </a:cubicBezTo>
                  <a:cubicBezTo>
                    <a:pt x="13059" y="3521"/>
                    <a:pt x="13027" y="3553"/>
                    <a:pt x="12995" y="3553"/>
                  </a:cubicBezTo>
                  <a:lnTo>
                    <a:pt x="12739" y="3681"/>
                  </a:lnTo>
                  <a:cubicBezTo>
                    <a:pt x="12675" y="3713"/>
                    <a:pt x="12643" y="3713"/>
                    <a:pt x="12611" y="3745"/>
                  </a:cubicBezTo>
                  <a:lnTo>
                    <a:pt x="12291" y="3873"/>
                  </a:lnTo>
                  <a:lnTo>
                    <a:pt x="12227" y="3873"/>
                  </a:lnTo>
                  <a:cubicBezTo>
                    <a:pt x="12099" y="3937"/>
                    <a:pt x="11971" y="3969"/>
                    <a:pt x="11811" y="4033"/>
                  </a:cubicBezTo>
                  <a:cubicBezTo>
                    <a:pt x="11779" y="4033"/>
                    <a:pt x="11715" y="4065"/>
                    <a:pt x="11683" y="4065"/>
                  </a:cubicBezTo>
                  <a:cubicBezTo>
                    <a:pt x="11619" y="4097"/>
                    <a:pt x="11555" y="4129"/>
                    <a:pt x="11490" y="4129"/>
                  </a:cubicBezTo>
                  <a:cubicBezTo>
                    <a:pt x="11426" y="4161"/>
                    <a:pt x="11362" y="4161"/>
                    <a:pt x="11330" y="4161"/>
                  </a:cubicBezTo>
                  <a:cubicBezTo>
                    <a:pt x="11234" y="4193"/>
                    <a:pt x="11170" y="4225"/>
                    <a:pt x="11106" y="4225"/>
                  </a:cubicBezTo>
                  <a:cubicBezTo>
                    <a:pt x="11074" y="4257"/>
                    <a:pt x="11010" y="4257"/>
                    <a:pt x="10946" y="4257"/>
                  </a:cubicBezTo>
                  <a:cubicBezTo>
                    <a:pt x="10882" y="4289"/>
                    <a:pt x="10818" y="4289"/>
                    <a:pt x="10754" y="4321"/>
                  </a:cubicBezTo>
                  <a:cubicBezTo>
                    <a:pt x="10690" y="4321"/>
                    <a:pt x="10626" y="4353"/>
                    <a:pt x="10562" y="4353"/>
                  </a:cubicBezTo>
                  <a:cubicBezTo>
                    <a:pt x="10498" y="4353"/>
                    <a:pt x="10434" y="4385"/>
                    <a:pt x="10370" y="4385"/>
                  </a:cubicBezTo>
                  <a:cubicBezTo>
                    <a:pt x="10274" y="4417"/>
                    <a:pt x="10178" y="4417"/>
                    <a:pt x="10082" y="4449"/>
                  </a:cubicBezTo>
                  <a:cubicBezTo>
                    <a:pt x="9954" y="4449"/>
                    <a:pt x="9858" y="4481"/>
                    <a:pt x="9730" y="4481"/>
                  </a:cubicBezTo>
                  <a:lnTo>
                    <a:pt x="9666" y="4513"/>
                  </a:lnTo>
                  <a:cubicBezTo>
                    <a:pt x="9570" y="4513"/>
                    <a:pt x="9474" y="4545"/>
                    <a:pt x="9378" y="4545"/>
                  </a:cubicBezTo>
                  <a:lnTo>
                    <a:pt x="9218" y="4545"/>
                  </a:lnTo>
                  <a:cubicBezTo>
                    <a:pt x="9122" y="4545"/>
                    <a:pt x="9026" y="4577"/>
                    <a:pt x="8898" y="4577"/>
                  </a:cubicBezTo>
                  <a:lnTo>
                    <a:pt x="8770" y="4577"/>
                  </a:lnTo>
                  <a:cubicBezTo>
                    <a:pt x="8674" y="4577"/>
                    <a:pt x="8578" y="4609"/>
                    <a:pt x="8482" y="4609"/>
                  </a:cubicBezTo>
                  <a:lnTo>
                    <a:pt x="7522" y="4609"/>
                  </a:lnTo>
                  <a:cubicBezTo>
                    <a:pt x="7458" y="4609"/>
                    <a:pt x="7394" y="4609"/>
                    <a:pt x="7330" y="4577"/>
                  </a:cubicBezTo>
                  <a:lnTo>
                    <a:pt x="6946" y="4577"/>
                  </a:lnTo>
                  <a:cubicBezTo>
                    <a:pt x="6882" y="4577"/>
                    <a:pt x="6818" y="4545"/>
                    <a:pt x="6754" y="4545"/>
                  </a:cubicBezTo>
                  <a:lnTo>
                    <a:pt x="6562" y="4545"/>
                  </a:lnTo>
                  <a:cubicBezTo>
                    <a:pt x="6498" y="4513"/>
                    <a:pt x="6434" y="4513"/>
                    <a:pt x="6370" y="4513"/>
                  </a:cubicBezTo>
                  <a:cubicBezTo>
                    <a:pt x="6306" y="4513"/>
                    <a:pt x="6242" y="4513"/>
                    <a:pt x="6177" y="4481"/>
                  </a:cubicBezTo>
                  <a:cubicBezTo>
                    <a:pt x="6113" y="4481"/>
                    <a:pt x="6049" y="4481"/>
                    <a:pt x="6017" y="4449"/>
                  </a:cubicBezTo>
                  <a:cubicBezTo>
                    <a:pt x="5921" y="4449"/>
                    <a:pt x="5857" y="4449"/>
                    <a:pt x="5793" y="4417"/>
                  </a:cubicBezTo>
                  <a:lnTo>
                    <a:pt x="5633" y="4417"/>
                  </a:lnTo>
                  <a:cubicBezTo>
                    <a:pt x="5537" y="4385"/>
                    <a:pt x="5473" y="4385"/>
                    <a:pt x="5409" y="4353"/>
                  </a:cubicBezTo>
                  <a:cubicBezTo>
                    <a:pt x="5345" y="4353"/>
                    <a:pt x="5281" y="4353"/>
                    <a:pt x="5249" y="4321"/>
                  </a:cubicBezTo>
                  <a:cubicBezTo>
                    <a:pt x="5121" y="4321"/>
                    <a:pt x="5025" y="4289"/>
                    <a:pt x="4897" y="4257"/>
                  </a:cubicBezTo>
                  <a:lnTo>
                    <a:pt x="4865" y="4257"/>
                  </a:lnTo>
                  <a:cubicBezTo>
                    <a:pt x="4737" y="4225"/>
                    <a:pt x="4609" y="4193"/>
                    <a:pt x="4481" y="4129"/>
                  </a:cubicBezTo>
                  <a:cubicBezTo>
                    <a:pt x="4353" y="4129"/>
                    <a:pt x="4257" y="4097"/>
                    <a:pt x="4161" y="4065"/>
                  </a:cubicBezTo>
                  <a:lnTo>
                    <a:pt x="4097" y="4033"/>
                  </a:lnTo>
                  <a:cubicBezTo>
                    <a:pt x="4001" y="4001"/>
                    <a:pt x="3937" y="3969"/>
                    <a:pt x="3841" y="3937"/>
                  </a:cubicBezTo>
                  <a:lnTo>
                    <a:pt x="3777" y="3937"/>
                  </a:lnTo>
                  <a:cubicBezTo>
                    <a:pt x="3681" y="3873"/>
                    <a:pt x="3585" y="3841"/>
                    <a:pt x="3489" y="3809"/>
                  </a:cubicBezTo>
                  <a:cubicBezTo>
                    <a:pt x="3425" y="3777"/>
                    <a:pt x="3361" y="3745"/>
                    <a:pt x="3297" y="3745"/>
                  </a:cubicBezTo>
                  <a:cubicBezTo>
                    <a:pt x="3265" y="3713"/>
                    <a:pt x="3201" y="3713"/>
                    <a:pt x="3169" y="3681"/>
                  </a:cubicBezTo>
                  <a:lnTo>
                    <a:pt x="2977" y="3585"/>
                  </a:lnTo>
                  <a:cubicBezTo>
                    <a:pt x="2945" y="3585"/>
                    <a:pt x="2881" y="3553"/>
                    <a:pt x="2849" y="3521"/>
                  </a:cubicBezTo>
                  <a:lnTo>
                    <a:pt x="2657" y="3425"/>
                  </a:lnTo>
                  <a:cubicBezTo>
                    <a:pt x="2625" y="3425"/>
                    <a:pt x="2593" y="3393"/>
                    <a:pt x="2561" y="3393"/>
                  </a:cubicBezTo>
                  <a:cubicBezTo>
                    <a:pt x="2465" y="3329"/>
                    <a:pt x="2369" y="3265"/>
                    <a:pt x="2273" y="3201"/>
                  </a:cubicBezTo>
                  <a:cubicBezTo>
                    <a:pt x="808" y="2328"/>
                    <a:pt x="42" y="1213"/>
                    <a:pt x="31" y="92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3587550" y="1282400"/>
              <a:ext cx="397700" cy="202450"/>
            </a:xfrm>
            <a:custGeom>
              <a:avLst/>
              <a:gdLst/>
              <a:ahLst/>
              <a:cxnLst/>
              <a:rect l="l" t="t" r="r" b="b"/>
              <a:pathLst>
                <a:path w="15908" h="8098" extrusionOk="0">
                  <a:moveTo>
                    <a:pt x="3041" y="3617"/>
                  </a:moveTo>
                  <a:cubicBezTo>
                    <a:pt x="3073" y="3649"/>
                    <a:pt x="3137" y="3681"/>
                    <a:pt x="3169" y="3681"/>
                  </a:cubicBezTo>
                  <a:cubicBezTo>
                    <a:pt x="3201" y="3713"/>
                    <a:pt x="3233" y="3713"/>
                    <a:pt x="3265" y="3745"/>
                  </a:cubicBezTo>
                  <a:lnTo>
                    <a:pt x="3361" y="3777"/>
                  </a:lnTo>
                  <a:cubicBezTo>
                    <a:pt x="3425" y="3777"/>
                    <a:pt x="3457" y="3809"/>
                    <a:pt x="3489" y="3841"/>
                  </a:cubicBezTo>
                  <a:cubicBezTo>
                    <a:pt x="3585" y="3873"/>
                    <a:pt x="3681" y="3905"/>
                    <a:pt x="3809" y="3937"/>
                  </a:cubicBezTo>
                  <a:lnTo>
                    <a:pt x="3873" y="3969"/>
                  </a:lnTo>
                  <a:cubicBezTo>
                    <a:pt x="3969" y="4001"/>
                    <a:pt x="4033" y="4033"/>
                    <a:pt x="4129" y="4033"/>
                  </a:cubicBezTo>
                  <a:cubicBezTo>
                    <a:pt x="4033" y="4001"/>
                    <a:pt x="3969" y="3969"/>
                    <a:pt x="3873" y="3937"/>
                  </a:cubicBezTo>
                  <a:lnTo>
                    <a:pt x="3809" y="3905"/>
                  </a:lnTo>
                  <a:lnTo>
                    <a:pt x="3521" y="3809"/>
                  </a:lnTo>
                  <a:cubicBezTo>
                    <a:pt x="3457" y="3777"/>
                    <a:pt x="3425" y="3777"/>
                    <a:pt x="3393" y="3745"/>
                  </a:cubicBezTo>
                  <a:lnTo>
                    <a:pt x="3297" y="3713"/>
                  </a:lnTo>
                  <a:cubicBezTo>
                    <a:pt x="3265" y="3713"/>
                    <a:pt x="3233" y="3681"/>
                    <a:pt x="3201" y="3681"/>
                  </a:cubicBezTo>
                  <a:cubicBezTo>
                    <a:pt x="3137" y="3649"/>
                    <a:pt x="3105" y="3617"/>
                    <a:pt x="3041" y="3617"/>
                  </a:cubicBezTo>
                  <a:close/>
                  <a:moveTo>
                    <a:pt x="4129" y="4033"/>
                  </a:moveTo>
                  <a:lnTo>
                    <a:pt x="4193" y="4065"/>
                  </a:lnTo>
                  <a:lnTo>
                    <a:pt x="4481" y="4161"/>
                  </a:lnTo>
                  <a:cubicBezTo>
                    <a:pt x="4609" y="4193"/>
                    <a:pt x="4737" y="4225"/>
                    <a:pt x="4865" y="4257"/>
                  </a:cubicBezTo>
                  <a:lnTo>
                    <a:pt x="4897" y="4257"/>
                  </a:lnTo>
                  <a:lnTo>
                    <a:pt x="4929" y="4289"/>
                  </a:lnTo>
                  <a:cubicBezTo>
                    <a:pt x="5057" y="4289"/>
                    <a:pt x="5153" y="4321"/>
                    <a:pt x="5281" y="4353"/>
                  </a:cubicBezTo>
                  <a:cubicBezTo>
                    <a:pt x="5313" y="4353"/>
                    <a:pt x="5345" y="4353"/>
                    <a:pt x="5377" y="4385"/>
                  </a:cubicBezTo>
                  <a:lnTo>
                    <a:pt x="5409" y="4385"/>
                  </a:lnTo>
                  <a:cubicBezTo>
                    <a:pt x="5505" y="4385"/>
                    <a:pt x="5569" y="4417"/>
                    <a:pt x="5633" y="4417"/>
                  </a:cubicBezTo>
                  <a:cubicBezTo>
                    <a:pt x="5697" y="4417"/>
                    <a:pt x="5729" y="4449"/>
                    <a:pt x="5761" y="4449"/>
                  </a:cubicBezTo>
                  <a:lnTo>
                    <a:pt x="5793" y="4449"/>
                  </a:lnTo>
                  <a:lnTo>
                    <a:pt x="6017" y="4481"/>
                  </a:lnTo>
                  <a:cubicBezTo>
                    <a:pt x="6081" y="4481"/>
                    <a:pt x="6145" y="4513"/>
                    <a:pt x="6209" y="4513"/>
                  </a:cubicBezTo>
                  <a:cubicBezTo>
                    <a:pt x="6274" y="4513"/>
                    <a:pt x="6338" y="4513"/>
                    <a:pt x="6402" y="4545"/>
                  </a:cubicBezTo>
                  <a:lnTo>
                    <a:pt x="6594" y="4545"/>
                  </a:lnTo>
                  <a:cubicBezTo>
                    <a:pt x="6530" y="4513"/>
                    <a:pt x="6466" y="4513"/>
                    <a:pt x="6402" y="4513"/>
                  </a:cubicBezTo>
                  <a:cubicBezTo>
                    <a:pt x="6338" y="4513"/>
                    <a:pt x="6274" y="4481"/>
                    <a:pt x="6209" y="4481"/>
                  </a:cubicBezTo>
                  <a:cubicBezTo>
                    <a:pt x="6145" y="4481"/>
                    <a:pt x="6081" y="4481"/>
                    <a:pt x="6017" y="4449"/>
                  </a:cubicBezTo>
                  <a:cubicBezTo>
                    <a:pt x="5953" y="4449"/>
                    <a:pt x="5889" y="4449"/>
                    <a:pt x="5825" y="4417"/>
                  </a:cubicBezTo>
                  <a:lnTo>
                    <a:pt x="5793" y="4417"/>
                  </a:lnTo>
                  <a:cubicBezTo>
                    <a:pt x="5729" y="4417"/>
                    <a:pt x="5697" y="4417"/>
                    <a:pt x="5633" y="4385"/>
                  </a:cubicBezTo>
                  <a:cubicBezTo>
                    <a:pt x="5569" y="4385"/>
                    <a:pt x="5505" y="4385"/>
                    <a:pt x="5441" y="4353"/>
                  </a:cubicBezTo>
                  <a:lnTo>
                    <a:pt x="5377" y="4353"/>
                  </a:lnTo>
                  <a:cubicBezTo>
                    <a:pt x="5345" y="4353"/>
                    <a:pt x="5313" y="4353"/>
                    <a:pt x="5281" y="4321"/>
                  </a:cubicBezTo>
                  <a:cubicBezTo>
                    <a:pt x="5185" y="4321"/>
                    <a:pt x="5057" y="4289"/>
                    <a:pt x="4929" y="4257"/>
                  </a:cubicBezTo>
                  <a:lnTo>
                    <a:pt x="4897" y="4225"/>
                  </a:lnTo>
                  <a:cubicBezTo>
                    <a:pt x="4769" y="4193"/>
                    <a:pt x="4641" y="4161"/>
                    <a:pt x="4513" y="4129"/>
                  </a:cubicBezTo>
                  <a:cubicBezTo>
                    <a:pt x="4385" y="4097"/>
                    <a:pt x="4289" y="4065"/>
                    <a:pt x="4193" y="4033"/>
                  </a:cubicBezTo>
                  <a:close/>
                  <a:moveTo>
                    <a:pt x="6594" y="4545"/>
                  </a:moveTo>
                  <a:cubicBezTo>
                    <a:pt x="6658" y="4577"/>
                    <a:pt x="6722" y="4577"/>
                    <a:pt x="6786" y="4577"/>
                  </a:cubicBezTo>
                  <a:lnTo>
                    <a:pt x="6978" y="4577"/>
                  </a:lnTo>
                  <a:cubicBezTo>
                    <a:pt x="6914" y="4577"/>
                    <a:pt x="6850" y="4545"/>
                    <a:pt x="6786" y="4545"/>
                  </a:cubicBezTo>
                  <a:close/>
                  <a:moveTo>
                    <a:pt x="6978" y="4577"/>
                  </a:moveTo>
                  <a:cubicBezTo>
                    <a:pt x="7042" y="4609"/>
                    <a:pt x="7106" y="4609"/>
                    <a:pt x="7170" y="4609"/>
                  </a:cubicBezTo>
                  <a:lnTo>
                    <a:pt x="7554" y="4609"/>
                  </a:lnTo>
                  <a:cubicBezTo>
                    <a:pt x="7490" y="4577"/>
                    <a:pt x="7426" y="4577"/>
                    <a:pt x="7362" y="4577"/>
                  </a:cubicBezTo>
                  <a:close/>
                  <a:moveTo>
                    <a:pt x="10082" y="4449"/>
                  </a:moveTo>
                  <a:cubicBezTo>
                    <a:pt x="9986" y="4449"/>
                    <a:pt x="9858" y="4481"/>
                    <a:pt x="9762" y="4481"/>
                  </a:cubicBezTo>
                  <a:lnTo>
                    <a:pt x="9666" y="4513"/>
                  </a:lnTo>
                  <a:cubicBezTo>
                    <a:pt x="9570" y="4513"/>
                    <a:pt x="9474" y="4513"/>
                    <a:pt x="9378" y="4545"/>
                  </a:cubicBezTo>
                  <a:lnTo>
                    <a:pt x="9250" y="4545"/>
                  </a:lnTo>
                  <a:cubicBezTo>
                    <a:pt x="9154" y="4545"/>
                    <a:pt x="9026" y="4577"/>
                    <a:pt x="8930" y="4577"/>
                  </a:cubicBezTo>
                  <a:lnTo>
                    <a:pt x="8770" y="4577"/>
                  </a:lnTo>
                  <a:cubicBezTo>
                    <a:pt x="8706" y="4577"/>
                    <a:pt x="8610" y="4577"/>
                    <a:pt x="8514" y="4609"/>
                  </a:cubicBezTo>
                  <a:lnTo>
                    <a:pt x="8930" y="4609"/>
                  </a:lnTo>
                  <a:cubicBezTo>
                    <a:pt x="9026" y="4577"/>
                    <a:pt x="9154" y="4577"/>
                    <a:pt x="9250" y="4577"/>
                  </a:cubicBezTo>
                  <a:lnTo>
                    <a:pt x="9346" y="4577"/>
                  </a:lnTo>
                  <a:lnTo>
                    <a:pt x="9410" y="4545"/>
                  </a:lnTo>
                  <a:cubicBezTo>
                    <a:pt x="9506" y="4545"/>
                    <a:pt x="9602" y="4545"/>
                    <a:pt x="9698" y="4513"/>
                  </a:cubicBezTo>
                  <a:lnTo>
                    <a:pt x="9762" y="4513"/>
                  </a:lnTo>
                  <a:cubicBezTo>
                    <a:pt x="9890" y="4513"/>
                    <a:pt x="9986" y="4481"/>
                    <a:pt x="10114" y="4481"/>
                  </a:cubicBezTo>
                  <a:lnTo>
                    <a:pt x="10114" y="4449"/>
                  </a:lnTo>
                  <a:close/>
                  <a:moveTo>
                    <a:pt x="7746" y="4609"/>
                  </a:moveTo>
                  <a:cubicBezTo>
                    <a:pt x="7810" y="4641"/>
                    <a:pt x="7874" y="4641"/>
                    <a:pt x="7938" y="4641"/>
                  </a:cubicBezTo>
                  <a:lnTo>
                    <a:pt x="8130" y="4641"/>
                  </a:lnTo>
                  <a:cubicBezTo>
                    <a:pt x="8194" y="4641"/>
                    <a:pt x="8258" y="4609"/>
                    <a:pt x="8354" y="4609"/>
                  </a:cubicBezTo>
                  <a:close/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457"/>
                  </a:lnTo>
                  <a:cubicBezTo>
                    <a:pt x="0" y="4673"/>
                    <a:pt x="800" y="5793"/>
                    <a:pt x="2241" y="6689"/>
                  </a:cubicBezTo>
                  <a:cubicBezTo>
                    <a:pt x="2337" y="6721"/>
                    <a:pt x="2433" y="6785"/>
                    <a:pt x="2529" y="6849"/>
                  </a:cubicBezTo>
                  <a:cubicBezTo>
                    <a:pt x="2561" y="6849"/>
                    <a:pt x="2561" y="6881"/>
                    <a:pt x="2593" y="6881"/>
                  </a:cubicBezTo>
                  <a:lnTo>
                    <a:pt x="2657" y="6914"/>
                  </a:lnTo>
                  <a:lnTo>
                    <a:pt x="2849" y="7010"/>
                  </a:lnTo>
                  <a:cubicBezTo>
                    <a:pt x="2881" y="7010"/>
                    <a:pt x="2881" y="7042"/>
                    <a:pt x="2913" y="7042"/>
                  </a:cubicBezTo>
                  <a:lnTo>
                    <a:pt x="3009" y="7074"/>
                  </a:lnTo>
                  <a:lnTo>
                    <a:pt x="3169" y="7138"/>
                  </a:lnTo>
                  <a:cubicBezTo>
                    <a:pt x="3201" y="7170"/>
                    <a:pt x="3233" y="7170"/>
                    <a:pt x="3233" y="7202"/>
                  </a:cubicBezTo>
                  <a:lnTo>
                    <a:pt x="3361" y="7234"/>
                  </a:lnTo>
                  <a:cubicBezTo>
                    <a:pt x="3393" y="7234"/>
                    <a:pt x="3425" y="7266"/>
                    <a:pt x="3489" y="7298"/>
                  </a:cubicBezTo>
                  <a:cubicBezTo>
                    <a:pt x="3585" y="7330"/>
                    <a:pt x="3649" y="7362"/>
                    <a:pt x="3777" y="7394"/>
                  </a:cubicBezTo>
                  <a:cubicBezTo>
                    <a:pt x="3809" y="7394"/>
                    <a:pt x="3841" y="7426"/>
                    <a:pt x="3841" y="7426"/>
                  </a:cubicBezTo>
                  <a:cubicBezTo>
                    <a:pt x="3937" y="7458"/>
                    <a:pt x="4001" y="7490"/>
                    <a:pt x="4097" y="7490"/>
                  </a:cubicBezTo>
                  <a:lnTo>
                    <a:pt x="4161" y="7522"/>
                  </a:lnTo>
                  <a:lnTo>
                    <a:pt x="4449" y="7618"/>
                  </a:lnTo>
                  <a:lnTo>
                    <a:pt x="4481" y="7618"/>
                  </a:lnTo>
                  <a:cubicBezTo>
                    <a:pt x="4609" y="7650"/>
                    <a:pt x="4737" y="7682"/>
                    <a:pt x="4865" y="7714"/>
                  </a:cubicBezTo>
                  <a:lnTo>
                    <a:pt x="4897" y="7746"/>
                  </a:lnTo>
                  <a:cubicBezTo>
                    <a:pt x="5025" y="7778"/>
                    <a:pt x="5153" y="7778"/>
                    <a:pt x="5249" y="7810"/>
                  </a:cubicBezTo>
                  <a:lnTo>
                    <a:pt x="5281" y="7810"/>
                  </a:lnTo>
                  <a:lnTo>
                    <a:pt x="5345" y="7842"/>
                  </a:lnTo>
                  <a:lnTo>
                    <a:pt x="5409" y="7842"/>
                  </a:lnTo>
                  <a:cubicBezTo>
                    <a:pt x="5473" y="7842"/>
                    <a:pt x="5537" y="7874"/>
                    <a:pt x="5633" y="7874"/>
                  </a:cubicBezTo>
                  <a:lnTo>
                    <a:pt x="5761" y="7906"/>
                  </a:lnTo>
                  <a:lnTo>
                    <a:pt x="5793" y="7906"/>
                  </a:lnTo>
                  <a:lnTo>
                    <a:pt x="6017" y="7938"/>
                  </a:lnTo>
                  <a:cubicBezTo>
                    <a:pt x="6049" y="7938"/>
                    <a:pt x="6049" y="7970"/>
                    <a:pt x="6049" y="7970"/>
                  </a:cubicBezTo>
                  <a:lnTo>
                    <a:pt x="6177" y="7970"/>
                  </a:lnTo>
                  <a:cubicBezTo>
                    <a:pt x="6242" y="7970"/>
                    <a:pt x="6306" y="8002"/>
                    <a:pt x="6370" y="8002"/>
                  </a:cubicBezTo>
                  <a:lnTo>
                    <a:pt x="6562" y="8002"/>
                  </a:lnTo>
                  <a:cubicBezTo>
                    <a:pt x="6626" y="8034"/>
                    <a:pt x="6690" y="8034"/>
                    <a:pt x="6754" y="8034"/>
                  </a:cubicBezTo>
                  <a:lnTo>
                    <a:pt x="6946" y="8034"/>
                  </a:lnTo>
                  <a:cubicBezTo>
                    <a:pt x="7010" y="8066"/>
                    <a:pt x="7074" y="8066"/>
                    <a:pt x="7138" y="8066"/>
                  </a:cubicBezTo>
                  <a:lnTo>
                    <a:pt x="7714" y="8066"/>
                  </a:lnTo>
                  <a:cubicBezTo>
                    <a:pt x="7778" y="8098"/>
                    <a:pt x="7842" y="8098"/>
                    <a:pt x="7906" y="8098"/>
                  </a:cubicBezTo>
                  <a:lnTo>
                    <a:pt x="7970" y="8098"/>
                  </a:lnTo>
                  <a:cubicBezTo>
                    <a:pt x="8002" y="8098"/>
                    <a:pt x="8066" y="8098"/>
                    <a:pt x="8098" y="8066"/>
                  </a:cubicBezTo>
                  <a:lnTo>
                    <a:pt x="8898" y="8066"/>
                  </a:lnTo>
                  <a:cubicBezTo>
                    <a:pt x="9026" y="8034"/>
                    <a:pt x="9122" y="8034"/>
                    <a:pt x="9218" y="8034"/>
                  </a:cubicBezTo>
                  <a:lnTo>
                    <a:pt x="9282" y="8034"/>
                  </a:lnTo>
                  <a:lnTo>
                    <a:pt x="9314" y="8002"/>
                  </a:lnTo>
                  <a:lnTo>
                    <a:pt x="9378" y="8002"/>
                  </a:lnTo>
                  <a:cubicBezTo>
                    <a:pt x="9474" y="8002"/>
                    <a:pt x="9570" y="8002"/>
                    <a:pt x="9666" y="7970"/>
                  </a:cubicBezTo>
                  <a:lnTo>
                    <a:pt x="9762" y="7970"/>
                  </a:lnTo>
                  <a:cubicBezTo>
                    <a:pt x="9858" y="7938"/>
                    <a:pt x="9954" y="7938"/>
                    <a:pt x="10082" y="7906"/>
                  </a:cubicBezTo>
                  <a:lnTo>
                    <a:pt x="10114" y="7906"/>
                  </a:lnTo>
                  <a:cubicBezTo>
                    <a:pt x="10178" y="7906"/>
                    <a:pt x="10242" y="7874"/>
                    <a:pt x="10338" y="7874"/>
                  </a:cubicBezTo>
                  <a:lnTo>
                    <a:pt x="10370" y="7874"/>
                  </a:lnTo>
                  <a:cubicBezTo>
                    <a:pt x="10434" y="7842"/>
                    <a:pt x="10530" y="7842"/>
                    <a:pt x="10594" y="7810"/>
                  </a:cubicBezTo>
                  <a:lnTo>
                    <a:pt x="10626" y="7810"/>
                  </a:lnTo>
                  <a:cubicBezTo>
                    <a:pt x="10658" y="7810"/>
                    <a:pt x="10722" y="7810"/>
                    <a:pt x="10754" y="7778"/>
                  </a:cubicBezTo>
                  <a:cubicBezTo>
                    <a:pt x="10818" y="7778"/>
                    <a:pt x="10882" y="7746"/>
                    <a:pt x="10946" y="7746"/>
                  </a:cubicBezTo>
                  <a:lnTo>
                    <a:pt x="10978" y="7746"/>
                  </a:lnTo>
                  <a:cubicBezTo>
                    <a:pt x="11042" y="7714"/>
                    <a:pt x="11074" y="7714"/>
                    <a:pt x="11106" y="7714"/>
                  </a:cubicBezTo>
                  <a:lnTo>
                    <a:pt x="11298" y="7650"/>
                  </a:lnTo>
                  <a:lnTo>
                    <a:pt x="11362" y="7650"/>
                  </a:lnTo>
                  <a:cubicBezTo>
                    <a:pt x="11394" y="7618"/>
                    <a:pt x="11426" y="7618"/>
                    <a:pt x="11490" y="7618"/>
                  </a:cubicBezTo>
                  <a:cubicBezTo>
                    <a:pt x="11555" y="7586"/>
                    <a:pt x="11587" y="7586"/>
                    <a:pt x="11651" y="7554"/>
                  </a:cubicBezTo>
                  <a:lnTo>
                    <a:pt x="11747" y="7522"/>
                  </a:lnTo>
                  <a:lnTo>
                    <a:pt x="11843" y="7522"/>
                  </a:lnTo>
                  <a:lnTo>
                    <a:pt x="11875" y="7490"/>
                  </a:lnTo>
                  <a:cubicBezTo>
                    <a:pt x="12003" y="7458"/>
                    <a:pt x="12131" y="7426"/>
                    <a:pt x="12259" y="7362"/>
                  </a:cubicBezTo>
                  <a:cubicBezTo>
                    <a:pt x="12259" y="7362"/>
                    <a:pt x="12291" y="7362"/>
                    <a:pt x="12291" y="7330"/>
                  </a:cubicBezTo>
                  <a:lnTo>
                    <a:pt x="12355" y="7330"/>
                  </a:lnTo>
                  <a:cubicBezTo>
                    <a:pt x="12451" y="7298"/>
                    <a:pt x="12547" y="7266"/>
                    <a:pt x="12643" y="7202"/>
                  </a:cubicBezTo>
                  <a:cubicBezTo>
                    <a:pt x="12675" y="7202"/>
                    <a:pt x="12739" y="7170"/>
                    <a:pt x="12771" y="7170"/>
                  </a:cubicBezTo>
                  <a:cubicBezTo>
                    <a:pt x="12835" y="7138"/>
                    <a:pt x="12931" y="7074"/>
                    <a:pt x="13027" y="7042"/>
                  </a:cubicBezTo>
                  <a:lnTo>
                    <a:pt x="13059" y="7010"/>
                  </a:lnTo>
                  <a:cubicBezTo>
                    <a:pt x="13091" y="7010"/>
                    <a:pt x="13123" y="7010"/>
                    <a:pt x="13155" y="6978"/>
                  </a:cubicBezTo>
                  <a:cubicBezTo>
                    <a:pt x="13283" y="6914"/>
                    <a:pt x="13379" y="6849"/>
                    <a:pt x="13507" y="6785"/>
                  </a:cubicBezTo>
                  <a:cubicBezTo>
                    <a:pt x="13539" y="6753"/>
                    <a:pt x="13603" y="6721"/>
                    <a:pt x="13667" y="6689"/>
                  </a:cubicBezTo>
                  <a:lnTo>
                    <a:pt x="13731" y="6657"/>
                  </a:lnTo>
                  <a:cubicBezTo>
                    <a:pt x="13763" y="6657"/>
                    <a:pt x="13795" y="6625"/>
                    <a:pt x="13795" y="6625"/>
                  </a:cubicBezTo>
                  <a:cubicBezTo>
                    <a:pt x="13827" y="6593"/>
                    <a:pt x="13859" y="6593"/>
                    <a:pt x="13891" y="6561"/>
                  </a:cubicBezTo>
                  <a:cubicBezTo>
                    <a:pt x="13891" y="6561"/>
                    <a:pt x="13923" y="6529"/>
                    <a:pt x="13955" y="6529"/>
                  </a:cubicBezTo>
                  <a:cubicBezTo>
                    <a:pt x="13955" y="6497"/>
                    <a:pt x="13987" y="6497"/>
                    <a:pt x="14019" y="6465"/>
                  </a:cubicBezTo>
                  <a:cubicBezTo>
                    <a:pt x="14019" y="6465"/>
                    <a:pt x="14051" y="6433"/>
                    <a:pt x="14083" y="6433"/>
                  </a:cubicBezTo>
                  <a:lnTo>
                    <a:pt x="14147" y="6369"/>
                  </a:lnTo>
                  <a:cubicBezTo>
                    <a:pt x="14179" y="6369"/>
                    <a:pt x="14179" y="6369"/>
                    <a:pt x="14211" y="6337"/>
                  </a:cubicBezTo>
                  <a:cubicBezTo>
                    <a:pt x="14211" y="6337"/>
                    <a:pt x="14243" y="6305"/>
                    <a:pt x="14275" y="6305"/>
                  </a:cubicBezTo>
                  <a:cubicBezTo>
                    <a:pt x="14275" y="6273"/>
                    <a:pt x="14307" y="6273"/>
                    <a:pt x="14339" y="6241"/>
                  </a:cubicBezTo>
                  <a:lnTo>
                    <a:pt x="14403" y="6209"/>
                  </a:lnTo>
                  <a:lnTo>
                    <a:pt x="14435" y="6145"/>
                  </a:lnTo>
                  <a:cubicBezTo>
                    <a:pt x="14467" y="6145"/>
                    <a:pt x="14499" y="6113"/>
                    <a:pt x="14499" y="6113"/>
                  </a:cubicBezTo>
                  <a:lnTo>
                    <a:pt x="14563" y="6049"/>
                  </a:lnTo>
                  <a:cubicBezTo>
                    <a:pt x="14595" y="6049"/>
                    <a:pt x="14595" y="6017"/>
                    <a:pt x="14627" y="6017"/>
                  </a:cubicBezTo>
                  <a:cubicBezTo>
                    <a:pt x="14627" y="5985"/>
                    <a:pt x="14659" y="5953"/>
                    <a:pt x="14691" y="5953"/>
                  </a:cubicBezTo>
                  <a:lnTo>
                    <a:pt x="14723" y="5921"/>
                  </a:lnTo>
                  <a:lnTo>
                    <a:pt x="14819" y="5825"/>
                  </a:lnTo>
                  <a:lnTo>
                    <a:pt x="14851" y="5793"/>
                  </a:lnTo>
                  <a:cubicBezTo>
                    <a:pt x="14883" y="5761"/>
                    <a:pt x="14915" y="5697"/>
                    <a:pt x="14979" y="5665"/>
                  </a:cubicBezTo>
                  <a:cubicBezTo>
                    <a:pt x="15011" y="5633"/>
                    <a:pt x="15043" y="5601"/>
                    <a:pt x="15075" y="5537"/>
                  </a:cubicBezTo>
                  <a:lnTo>
                    <a:pt x="15107" y="5505"/>
                  </a:lnTo>
                  <a:cubicBezTo>
                    <a:pt x="15139" y="5473"/>
                    <a:pt x="15139" y="5441"/>
                    <a:pt x="15171" y="5441"/>
                  </a:cubicBezTo>
                  <a:lnTo>
                    <a:pt x="15203" y="5377"/>
                  </a:lnTo>
                  <a:cubicBezTo>
                    <a:pt x="15235" y="5377"/>
                    <a:pt x="15235" y="5345"/>
                    <a:pt x="15267" y="5313"/>
                  </a:cubicBezTo>
                  <a:lnTo>
                    <a:pt x="15299" y="5281"/>
                  </a:lnTo>
                  <a:cubicBezTo>
                    <a:pt x="15299" y="5249"/>
                    <a:pt x="15331" y="5217"/>
                    <a:pt x="15331" y="5185"/>
                  </a:cubicBezTo>
                  <a:lnTo>
                    <a:pt x="15363" y="5153"/>
                  </a:lnTo>
                  <a:cubicBezTo>
                    <a:pt x="15395" y="5121"/>
                    <a:pt x="15427" y="5089"/>
                    <a:pt x="15427" y="5057"/>
                  </a:cubicBezTo>
                  <a:cubicBezTo>
                    <a:pt x="15459" y="5025"/>
                    <a:pt x="15491" y="4961"/>
                    <a:pt x="15523" y="4929"/>
                  </a:cubicBezTo>
                  <a:lnTo>
                    <a:pt x="15523" y="4865"/>
                  </a:lnTo>
                  <a:cubicBezTo>
                    <a:pt x="15555" y="4865"/>
                    <a:pt x="15555" y="4833"/>
                    <a:pt x="15555" y="4833"/>
                  </a:cubicBezTo>
                  <a:cubicBezTo>
                    <a:pt x="15555" y="4801"/>
                    <a:pt x="15587" y="4801"/>
                    <a:pt x="15587" y="4801"/>
                  </a:cubicBezTo>
                  <a:lnTo>
                    <a:pt x="15587" y="4769"/>
                  </a:lnTo>
                  <a:cubicBezTo>
                    <a:pt x="15587" y="4737"/>
                    <a:pt x="15619" y="4737"/>
                    <a:pt x="15619" y="4705"/>
                  </a:cubicBezTo>
                  <a:lnTo>
                    <a:pt x="15619" y="4673"/>
                  </a:lnTo>
                  <a:lnTo>
                    <a:pt x="15651" y="4641"/>
                  </a:lnTo>
                  <a:lnTo>
                    <a:pt x="15651" y="4609"/>
                  </a:lnTo>
                  <a:cubicBezTo>
                    <a:pt x="15683" y="4577"/>
                    <a:pt x="15683" y="4577"/>
                    <a:pt x="15683" y="4545"/>
                  </a:cubicBezTo>
                  <a:cubicBezTo>
                    <a:pt x="15683" y="4513"/>
                    <a:pt x="15715" y="4513"/>
                    <a:pt x="15715" y="4481"/>
                  </a:cubicBezTo>
                  <a:lnTo>
                    <a:pt x="15715" y="4449"/>
                  </a:lnTo>
                  <a:lnTo>
                    <a:pt x="15715" y="4417"/>
                  </a:lnTo>
                  <a:cubicBezTo>
                    <a:pt x="15747" y="4417"/>
                    <a:pt x="15747" y="4385"/>
                    <a:pt x="15747" y="4385"/>
                  </a:cubicBezTo>
                  <a:cubicBezTo>
                    <a:pt x="15747" y="4353"/>
                    <a:pt x="15747" y="4353"/>
                    <a:pt x="15779" y="4321"/>
                  </a:cubicBezTo>
                  <a:lnTo>
                    <a:pt x="15779" y="4257"/>
                  </a:lnTo>
                  <a:lnTo>
                    <a:pt x="15811" y="4193"/>
                  </a:lnTo>
                  <a:lnTo>
                    <a:pt x="15811" y="4161"/>
                  </a:lnTo>
                  <a:lnTo>
                    <a:pt x="15811" y="4097"/>
                  </a:lnTo>
                  <a:cubicBezTo>
                    <a:pt x="15811" y="4065"/>
                    <a:pt x="15843" y="4065"/>
                    <a:pt x="15843" y="4033"/>
                  </a:cubicBezTo>
                  <a:lnTo>
                    <a:pt x="15843" y="3969"/>
                  </a:lnTo>
                  <a:lnTo>
                    <a:pt x="15843" y="3937"/>
                  </a:lnTo>
                  <a:cubicBezTo>
                    <a:pt x="15843" y="3905"/>
                    <a:pt x="15843" y="3905"/>
                    <a:pt x="15875" y="3873"/>
                  </a:cubicBezTo>
                  <a:lnTo>
                    <a:pt x="15875" y="3809"/>
                  </a:lnTo>
                  <a:lnTo>
                    <a:pt x="15875" y="3745"/>
                  </a:lnTo>
                  <a:lnTo>
                    <a:pt x="15875" y="3713"/>
                  </a:lnTo>
                  <a:lnTo>
                    <a:pt x="15875" y="3649"/>
                  </a:lnTo>
                  <a:lnTo>
                    <a:pt x="15875" y="3585"/>
                  </a:lnTo>
                  <a:lnTo>
                    <a:pt x="15875" y="3553"/>
                  </a:lnTo>
                  <a:lnTo>
                    <a:pt x="15875" y="3489"/>
                  </a:lnTo>
                  <a:lnTo>
                    <a:pt x="15907" y="96"/>
                  </a:lnTo>
                  <a:cubicBezTo>
                    <a:pt x="15907" y="64"/>
                    <a:pt x="15875" y="32"/>
                    <a:pt x="15843" y="32"/>
                  </a:cubicBezTo>
                  <a:cubicBezTo>
                    <a:pt x="15843" y="32"/>
                    <a:pt x="15811" y="64"/>
                    <a:pt x="15811" y="96"/>
                  </a:cubicBezTo>
                  <a:lnTo>
                    <a:pt x="15811" y="160"/>
                  </a:lnTo>
                  <a:lnTo>
                    <a:pt x="15811" y="224"/>
                  </a:lnTo>
                  <a:lnTo>
                    <a:pt x="15811" y="288"/>
                  </a:lnTo>
                  <a:lnTo>
                    <a:pt x="15811" y="320"/>
                  </a:lnTo>
                  <a:lnTo>
                    <a:pt x="15811" y="384"/>
                  </a:lnTo>
                  <a:cubicBezTo>
                    <a:pt x="15811" y="416"/>
                    <a:pt x="15811" y="416"/>
                    <a:pt x="15779" y="448"/>
                  </a:cubicBezTo>
                  <a:lnTo>
                    <a:pt x="15779" y="512"/>
                  </a:lnTo>
                  <a:lnTo>
                    <a:pt x="15779" y="544"/>
                  </a:lnTo>
                  <a:lnTo>
                    <a:pt x="15779" y="608"/>
                  </a:lnTo>
                  <a:cubicBezTo>
                    <a:pt x="15779" y="608"/>
                    <a:pt x="15747" y="640"/>
                    <a:pt x="15747" y="672"/>
                  </a:cubicBezTo>
                  <a:lnTo>
                    <a:pt x="15747" y="704"/>
                  </a:lnTo>
                  <a:cubicBezTo>
                    <a:pt x="15747" y="736"/>
                    <a:pt x="15747" y="736"/>
                    <a:pt x="15715" y="768"/>
                  </a:cubicBezTo>
                  <a:lnTo>
                    <a:pt x="15715" y="832"/>
                  </a:lnTo>
                  <a:cubicBezTo>
                    <a:pt x="15715" y="832"/>
                    <a:pt x="15715" y="864"/>
                    <a:pt x="15683" y="896"/>
                  </a:cubicBezTo>
                  <a:lnTo>
                    <a:pt x="15683" y="928"/>
                  </a:lnTo>
                  <a:cubicBezTo>
                    <a:pt x="15683" y="960"/>
                    <a:pt x="15651" y="960"/>
                    <a:pt x="15651" y="992"/>
                  </a:cubicBezTo>
                  <a:lnTo>
                    <a:pt x="15651" y="1024"/>
                  </a:lnTo>
                  <a:cubicBezTo>
                    <a:pt x="15619" y="1056"/>
                    <a:pt x="15619" y="1088"/>
                    <a:pt x="15619" y="1120"/>
                  </a:cubicBezTo>
                  <a:lnTo>
                    <a:pt x="15587" y="1152"/>
                  </a:lnTo>
                  <a:cubicBezTo>
                    <a:pt x="15587" y="1184"/>
                    <a:pt x="15587" y="1184"/>
                    <a:pt x="15555" y="1216"/>
                  </a:cubicBezTo>
                  <a:lnTo>
                    <a:pt x="15555" y="1248"/>
                  </a:lnTo>
                  <a:cubicBezTo>
                    <a:pt x="15523" y="1280"/>
                    <a:pt x="15523" y="1312"/>
                    <a:pt x="15523" y="1312"/>
                  </a:cubicBezTo>
                  <a:lnTo>
                    <a:pt x="15523" y="1344"/>
                  </a:lnTo>
                  <a:cubicBezTo>
                    <a:pt x="15491" y="1344"/>
                    <a:pt x="15491" y="1376"/>
                    <a:pt x="15491" y="1376"/>
                  </a:cubicBezTo>
                  <a:cubicBezTo>
                    <a:pt x="15491" y="1408"/>
                    <a:pt x="15459" y="1408"/>
                    <a:pt x="15459" y="1440"/>
                  </a:cubicBezTo>
                  <a:cubicBezTo>
                    <a:pt x="15459" y="1472"/>
                    <a:pt x="15459" y="1472"/>
                    <a:pt x="15427" y="1472"/>
                  </a:cubicBezTo>
                  <a:cubicBezTo>
                    <a:pt x="15427" y="1504"/>
                    <a:pt x="15395" y="1569"/>
                    <a:pt x="15363" y="1601"/>
                  </a:cubicBezTo>
                  <a:cubicBezTo>
                    <a:pt x="15331" y="1633"/>
                    <a:pt x="15331" y="1665"/>
                    <a:pt x="15299" y="1697"/>
                  </a:cubicBezTo>
                  <a:lnTo>
                    <a:pt x="15267" y="1729"/>
                  </a:lnTo>
                  <a:cubicBezTo>
                    <a:pt x="15267" y="1761"/>
                    <a:pt x="15235" y="1793"/>
                    <a:pt x="15235" y="1825"/>
                  </a:cubicBezTo>
                  <a:cubicBezTo>
                    <a:pt x="15203" y="1825"/>
                    <a:pt x="15203" y="1857"/>
                    <a:pt x="15203" y="1857"/>
                  </a:cubicBezTo>
                  <a:lnTo>
                    <a:pt x="15139" y="1921"/>
                  </a:lnTo>
                  <a:lnTo>
                    <a:pt x="15107" y="1985"/>
                  </a:lnTo>
                  <a:cubicBezTo>
                    <a:pt x="15075" y="2017"/>
                    <a:pt x="15043" y="2017"/>
                    <a:pt x="15043" y="2049"/>
                  </a:cubicBezTo>
                  <a:lnTo>
                    <a:pt x="15011" y="2081"/>
                  </a:lnTo>
                  <a:cubicBezTo>
                    <a:pt x="14979" y="2145"/>
                    <a:pt x="14947" y="2177"/>
                    <a:pt x="14915" y="2209"/>
                  </a:cubicBezTo>
                  <a:cubicBezTo>
                    <a:pt x="14883" y="2241"/>
                    <a:pt x="14819" y="2273"/>
                    <a:pt x="14787" y="2337"/>
                  </a:cubicBezTo>
                  <a:lnTo>
                    <a:pt x="14755" y="2369"/>
                  </a:lnTo>
                  <a:cubicBezTo>
                    <a:pt x="14723" y="2401"/>
                    <a:pt x="14691" y="2401"/>
                    <a:pt x="14659" y="2433"/>
                  </a:cubicBezTo>
                  <a:cubicBezTo>
                    <a:pt x="14659" y="2465"/>
                    <a:pt x="14627" y="2465"/>
                    <a:pt x="14627" y="2497"/>
                  </a:cubicBezTo>
                  <a:cubicBezTo>
                    <a:pt x="14595" y="2497"/>
                    <a:pt x="14595" y="2529"/>
                    <a:pt x="14563" y="2529"/>
                  </a:cubicBezTo>
                  <a:cubicBezTo>
                    <a:pt x="14563" y="2561"/>
                    <a:pt x="14531" y="2561"/>
                    <a:pt x="14531" y="2593"/>
                  </a:cubicBezTo>
                  <a:lnTo>
                    <a:pt x="14467" y="2625"/>
                  </a:lnTo>
                  <a:lnTo>
                    <a:pt x="14403" y="2689"/>
                  </a:lnTo>
                  <a:lnTo>
                    <a:pt x="14339" y="2721"/>
                  </a:lnTo>
                  <a:cubicBezTo>
                    <a:pt x="14339" y="2753"/>
                    <a:pt x="14307" y="2753"/>
                    <a:pt x="14275" y="2785"/>
                  </a:cubicBezTo>
                  <a:cubicBezTo>
                    <a:pt x="14275" y="2785"/>
                    <a:pt x="14243" y="2817"/>
                    <a:pt x="14211" y="2817"/>
                  </a:cubicBezTo>
                  <a:cubicBezTo>
                    <a:pt x="14211" y="2849"/>
                    <a:pt x="14179" y="2849"/>
                    <a:pt x="14147" y="2881"/>
                  </a:cubicBezTo>
                  <a:cubicBezTo>
                    <a:pt x="14147" y="2881"/>
                    <a:pt x="14115" y="2913"/>
                    <a:pt x="14083" y="2913"/>
                  </a:cubicBezTo>
                  <a:cubicBezTo>
                    <a:pt x="14083" y="2945"/>
                    <a:pt x="14051" y="2945"/>
                    <a:pt x="14019" y="2945"/>
                  </a:cubicBezTo>
                  <a:cubicBezTo>
                    <a:pt x="14019" y="2977"/>
                    <a:pt x="13987" y="2977"/>
                    <a:pt x="13955" y="3009"/>
                  </a:cubicBezTo>
                  <a:cubicBezTo>
                    <a:pt x="13955" y="3009"/>
                    <a:pt x="13923" y="3041"/>
                    <a:pt x="13891" y="3041"/>
                  </a:cubicBezTo>
                  <a:lnTo>
                    <a:pt x="13827" y="3105"/>
                  </a:lnTo>
                  <a:cubicBezTo>
                    <a:pt x="13795" y="3105"/>
                    <a:pt x="13795" y="3137"/>
                    <a:pt x="13763" y="3137"/>
                  </a:cubicBezTo>
                  <a:cubicBezTo>
                    <a:pt x="13731" y="3137"/>
                    <a:pt x="13731" y="3169"/>
                    <a:pt x="13699" y="3201"/>
                  </a:cubicBezTo>
                  <a:lnTo>
                    <a:pt x="13635" y="3233"/>
                  </a:lnTo>
                  <a:lnTo>
                    <a:pt x="13443" y="3329"/>
                  </a:lnTo>
                  <a:cubicBezTo>
                    <a:pt x="13347" y="3393"/>
                    <a:pt x="13251" y="3425"/>
                    <a:pt x="13091" y="3521"/>
                  </a:cubicBezTo>
                  <a:cubicBezTo>
                    <a:pt x="13091" y="3521"/>
                    <a:pt x="13059" y="3521"/>
                    <a:pt x="13027" y="3553"/>
                  </a:cubicBezTo>
                  <a:lnTo>
                    <a:pt x="12995" y="3553"/>
                  </a:lnTo>
                  <a:cubicBezTo>
                    <a:pt x="12899" y="3617"/>
                    <a:pt x="12803" y="3649"/>
                    <a:pt x="12739" y="3681"/>
                  </a:cubicBezTo>
                  <a:cubicBezTo>
                    <a:pt x="12707" y="3681"/>
                    <a:pt x="12643" y="3713"/>
                    <a:pt x="12611" y="3745"/>
                  </a:cubicBezTo>
                  <a:lnTo>
                    <a:pt x="12323" y="3841"/>
                  </a:lnTo>
                  <a:lnTo>
                    <a:pt x="12291" y="3873"/>
                  </a:lnTo>
                  <a:lnTo>
                    <a:pt x="12227" y="3873"/>
                  </a:lnTo>
                  <a:cubicBezTo>
                    <a:pt x="12099" y="3937"/>
                    <a:pt x="11971" y="3969"/>
                    <a:pt x="11843" y="4033"/>
                  </a:cubicBezTo>
                  <a:cubicBezTo>
                    <a:pt x="11811" y="4033"/>
                    <a:pt x="11779" y="4033"/>
                    <a:pt x="11747" y="4065"/>
                  </a:cubicBezTo>
                  <a:lnTo>
                    <a:pt x="11651" y="4065"/>
                  </a:lnTo>
                  <a:cubicBezTo>
                    <a:pt x="11587" y="4097"/>
                    <a:pt x="11555" y="4129"/>
                    <a:pt x="11490" y="4129"/>
                  </a:cubicBezTo>
                  <a:cubicBezTo>
                    <a:pt x="11458" y="4129"/>
                    <a:pt x="11426" y="4161"/>
                    <a:pt x="11362" y="4161"/>
                  </a:cubicBezTo>
                  <a:lnTo>
                    <a:pt x="11298" y="4193"/>
                  </a:lnTo>
                  <a:lnTo>
                    <a:pt x="11138" y="4225"/>
                  </a:lnTo>
                  <a:cubicBezTo>
                    <a:pt x="11074" y="4225"/>
                    <a:pt x="11042" y="4257"/>
                    <a:pt x="11010" y="4257"/>
                  </a:cubicBezTo>
                  <a:lnTo>
                    <a:pt x="10946" y="4257"/>
                  </a:lnTo>
                  <a:cubicBezTo>
                    <a:pt x="10882" y="4289"/>
                    <a:pt x="10818" y="4289"/>
                    <a:pt x="10754" y="4321"/>
                  </a:cubicBezTo>
                  <a:cubicBezTo>
                    <a:pt x="10722" y="4321"/>
                    <a:pt x="10658" y="4321"/>
                    <a:pt x="10626" y="4353"/>
                  </a:cubicBezTo>
                  <a:lnTo>
                    <a:pt x="10594" y="4353"/>
                  </a:lnTo>
                  <a:cubicBezTo>
                    <a:pt x="10530" y="4353"/>
                    <a:pt x="10466" y="4385"/>
                    <a:pt x="10402" y="4385"/>
                  </a:cubicBezTo>
                  <a:cubicBezTo>
                    <a:pt x="10306" y="4417"/>
                    <a:pt x="10210" y="4417"/>
                    <a:pt x="10114" y="4449"/>
                  </a:cubicBezTo>
                  <a:cubicBezTo>
                    <a:pt x="10210" y="4449"/>
                    <a:pt x="10306" y="4417"/>
                    <a:pt x="10402" y="4417"/>
                  </a:cubicBezTo>
                  <a:cubicBezTo>
                    <a:pt x="10466" y="4417"/>
                    <a:pt x="10530" y="4385"/>
                    <a:pt x="10594" y="4385"/>
                  </a:cubicBezTo>
                  <a:lnTo>
                    <a:pt x="10626" y="4385"/>
                  </a:lnTo>
                  <a:cubicBezTo>
                    <a:pt x="10658" y="4353"/>
                    <a:pt x="10722" y="4353"/>
                    <a:pt x="10786" y="4353"/>
                  </a:cubicBezTo>
                  <a:cubicBezTo>
                    <a:pt x="10818" y="4321"/>
                    <a:pt x="10882" y="4321"/>
                    <a:pt x="10946" y="4289"/>
                  </a:cubicBezTo>
                  <a:lnTo>
                    <a:pt x="11010" y="4289"/>
                  </a:lnTo>
                  <a:cubicBezTo>
                    <a:pt x="11042" y="4289"/>
                    <a:pt x="11106" y="4257"/>
                    <a:pt x="11138" y="4257"/>
                  </a:cubicBezTo>
                  <a:lnTo>
                    <a:pt x="11330" y="4193"/>
                  </a:lnTo>
                  <a:lnTo>
                    <a:pt x="11394" y="4193"/>
                  </a:lnTo>
                  <a:cubicBezTo>
                    <a:pt x="11426" y="4193"/>
                    <a:pt x="11458" y="4161"/>
                    <a:pt x="11490" y="4161"/>
                  </a:cubicBezTo>
                  <a:cubicBezTo>
                    <a:pt x="11555" y="4129"/>
                    <a:pt x="11619" y="4129"/>
                    <a:pt x="11683" y="4097"/>
                  </a:cubicBezTo>
                  <a:lnTo>
                    <a:pt x="11747" y="4097"/>
                  </a:lnTo>
                  <a:cubicBezTo>
                    <a:pt x="11779" y="4065"/>
                    <a:pt x="11811" y="4065"/>
                    <a:pt x="11843" y="4065"/>
                  </a:cubicBezTo>
                  <a:cubicBezTo>
                    <a:pt x="11971" y="4001"/>
                    <a:pt x="12131" y="3969"/>
                    <a:pt x="12227" y="3905"/>
                  </a:cubicBezTo>
                  <a:lnTo>
                    <a:pt x="12291" y="3905"/>
                  </a:lnTo>
                  <a:lnTo>
                    <a:pt x="12323" y="3873"/>
                  </a:lnTo>
                  <a:lnTo>
                    <a:pt x="12611" y="3777"/>
                  </a:lnTo>
                  <a:cubicBezTo>
                    <a:pt x="12675" y="3745"/>
                    <a:pt x="12707" y="3713"/>
                    <a:pt x="12739" y="3713"/>
                  </a:cubicBezTo>
                  <a:cubicBezTo>
                    <a:pt x="12835" y="3681"/>
                    <a:pt x="12931" y="3649"/>
                    <a:pt x="13027" y="3585"/>
                  </a:cubicBezTo>
                  <a:lnTo>
                    <a:pt x="13059" y="3585"/>
                  </a:lnTo>
                  <a:cubicBezTo>
                    <a:pt x="13059" y="3553"/>
                    <a:pt x="13091" y="3553"/>
                    <a:pt x="13123" y="3521"/>
                  </a:cubicBezTo>
                  <a:cubicBezTo>
                    <a:pt x="13251" y="3457"/>
                    <a:pt x="13379" y="3425"/>
                    <a:pt x="13475" y="3361"/>
                  </a:cubicBezTo>
                  <a:cubicBezTo>
                    <a:pt x="13539" y="3329"/>
                    <a:pt x="13603" y="3297"/>
                    <a:pt x="13635" y="3265"/>
                  </a:cubicBezTo>
                  <a:cubicBezTo>
                    <a:pt x="13667" y="3233"/>
                    <a:pt x="13699" y="3233"/>
                    <a:pt x="13731" y="3201"/>
                  </a:cubicBezTo>
                  <a:cubicBezTo>
                    <a:pt x="13731" y="3201"/>
                    <a:pt x="13763" y="3169"/>
                    <a:pt x="13795" y="3169"/>
                  </a:cubicBezTo>
                  <a:lnTo>
                    <a:pt x="13859" y="3105"/>
                  </a:lnTo>
                  <a:lnTo>
                    <a:pt x="13923" y="3073"/>
                  </a:lnTo>
                  <a:cubicBezTo>
                    <a:pt x="13955" y="3073"/>
                    <a:pt x="13987" y="3041"/>
                    <a:pt x="14019" y="3009"/>
                  </a:cubicBezTo>
                  <a:cubicBezTo>
                    <a:pt x="14019" y="3009"/>
                    <a:pt x="14051" y="3009"/>
                    <a:pt x="14083" y="2977"/>
                  </a:cubicBezTo>
                  <a:cubicBezTo>
                    <a:pt x="14083" y="2977"/>
                    <a:pt x="14115" y="2945"/>
                    <a:pt x="14147" y="2945"/>
                  </a:cubicBezTo>
                  <a:cubicBezTo>
                    <a:pt x="14147" y="2913"/>
                    <a:pt x="14179" y="2913"/>
                    <a:pt x="14211" y="2881"/>
                  </a:cubicBezTo>
                  <a:cubicBezTo>
                    <a:pt x="14211" y="2881"/>
                    <a:pt x="14243" y="2881"/>
                    <a:pt x="14275" y="2849"/>
                  </a:cubicBezTo>
                  <a:cubicBezTo>
                    <a:pt x="14275" y="2817"/>
                    <a:pt x="14307" y="2817"/>
                    <a:pt x="14339" y="2785"/>
                  </a:cubicBezTo>
                  <a:lnTo>
                    <a:pt x="14371" y="2753"/>
                  </a:lnTo>
                  <a:lnTo>
                    <a:pt x="14435" y="2689"/>
                  </a:lnTo>
                  <a:cubicBezTo>
                    <a:pt x="14467" y="2689"/>
                    <a:pt x="14467" y="2657"/>
                    <a:pt x="14499" y="2657"/>
                  </a:cubicBezTo>
                  <a:lnTo>
                    <a:pt x="14563" y="2593"/>
                  </a:lnTo>
                  <a:lnTo>
                    <a:pt x="14595" y="2561"/>
                  </a:lnTo>
                  <a:cubicBezTo>
                    <a:pt x="14627" y="2529"/>
                    <a:pt x="14659" y="2529"/>
                    <a:pt x="14659" y="2497"/>
                  </a:cubicBezTo>
                  <a:cubicBezTo>
                    <a:pt x="14691" y="2497"/>
                    <a:pt x="14691" y="2465"/>
                    <a:pt x="14723" y="2465"/>
                  </a:cubicBezTo>
                  <a:cubicBezTo>
                    <a:pt x="14755" y="2433"/>
                    <a:pt x="14755" y="2401"/>
                    <a:pt x="14787" y="2369"/>
                  </a:cubicBezTo>
                  <a:lnTo>
                    <a:pt x="14819" y="2337"/>
                  </a:lnTo>
                  <a:cubicBezTo>
                    <a:pt x="14883" y="2305"/>
                    <a:pt x="14915" y="2273"/>
                    <a:pt x="14947" y="2209"/>
                  </a:cubicBezTo>
                  <a:lnTo>
                    <a:pt x="15043" y="2113"/>
                  </a:lnTo>
                  <a:lnTo>
                    <a:pt x="15075" y="2081"/>
                  </a:lnTo>
                  <a:lnTo>
                    <a:pt x="15171" y="1985"/>
                  </a:lnTo>
                  <a:lnTo>
                    <a:pt x="15203" y="1953"/>
                  </a:lnTo>
                  <a:cubicBezTo>
                    <a:pt x="15203" y="1921"/>
                    <a:pt x="15235" y="1889"/>
                    <a:pt x="15267" y="1857"/>
                  </a:cubicBezTo>
                  <a:lnTo>
                    <a:pt x="15267" y="1825"/>
                  </a:lnTo>
                  <a:cubicBezTo>
                    <a:pt x="15299" y="1793"/>
                    <a:pt x="15299" y="1761"/>
                    <a:pt x="15331" y="1761"/>
                  </a:cubicBezTo>
                  <a:lnTo>
                    <a:pt x="15363" y="1729"/>
                  </a:lnTo>
                  <a:cubicBezTo>
                    <a:pt x="15363" y="1665"/>
                    <a:pt x="15395" y="1633"/>
                    <a:pt x="15427" y="1601"/>
                  </a:cubicBezTo>
                  <a:cubicBezTo>
                    <a:pt x="15459" y="1569"/>
                    <a:pt x="15459" y="1536"/>
                    <a:pt x="15491" y="1472"/>
                  </a:cubicBezTo>
                  <a:lnTo>
                    <a:pt x="15523" y="1440"/>
                  </a:lnTo>
                  <a:cubicBezTo>
                    <a:pt x="15523" y="1408"/>
                    <a:pt x="15555" y="1408"/>
                    <a:pt x="15555" y="1376"/>
                  </a:cubicBezTo>
                  <a:lnTo>
                    <a:pt x="15555" y="1344"/>
                  </a:lnTo>
                  <a:lnTo>
                    <a:pt x="15587" y="1312"/>
                  </a:lnTo>
                  <a:cubicBezTo>
                    <a:pt x="15587" y="1312"/>
                    <a:pt x="15587" y="1280"/>
                    <a:pt x="15619" y="1280"/>
                  </a:cubicBezTo>
                  <a:lnTo>
                    <a:pt x="15619" y="1216"/>
                  </a:lnTo>
                  <a:cubicBezTo>
                    <a:pt x="15651" y="1184"/>
                    <a:pt x="15651" y="1184"/>
                    <a:pt x="15651" y="1152"/>
                  </a:cubicBezTo>
                  <a:cubicBezTo>
                    <a:pt x="15651" y="1152"/>
                    <a:pt x="15651" y="1120"/>
                    <a:pt x="15683" y="1088"/>
                  </a:cubicBezTo>
                  <a:lnTo>
                    <a:pt x="15715" y="1056"/>
                  </a:lnTo>
                  <a:lnTo>
                    <a:pt x="15715" y="992"/>
                  </a:lnTo>
                  <a:cubicBezTo>
                    <a:pt x="15715" y="960"/>
                    <a:pt x="15747" y="960"/>
                    <a:pt x="15747" y="928"/>
                  </a:cubicBezTo>
                  <a:lnTo>
                    <a:pt x="15747" y="864"/>
                  </a:lnTo>
                  <a:cubicBezTo>
                    <a:pt x="15779" y="864"/>
                    <a:pt x="15779" y="832"/>
                    <a:pt x="15779" y="832"/>
                  </a:cubicBezTo>
                  <a:lnTo>
                    <a:pt x="15779" y="768"/>
                  </a:lnTo>
                  <a:cubicBezTo>
                    <a:pt x="15811" y="736"/>
                    <a:pt x="15811" y="736"/>
                    <a:pt x="15811" y="704"/>
                  </a:cubicBezTo>
                  <a:lnTo>
                    <a:pt x="15811" y="3457"/>
                  </a:lnTo>
                  <a:lnTo>
                    <a:pt x="15811" y="3521"/>
                  </a:lnTo>
                  <a:lnTo>
                    <a:pt x="15811" y="3553"/>
                  </a:lnTo>
                  <a:lnTo>
                    <a:pt x="15811" y="3617"/>
                  </a:lnTo>
                  <a:lnTo>
                    <a:pt x="15811" y="3649"/>
                  </a:lnTo>
                  <a:lnTo>
                    <a:pt x="15811" y="3713"/>
                  </a:lnTo>
                  <a:lnTo>
                    <a:pt x="15811" y="3777"/>
                  </a:lnTo>
                  <a:cubicBezTo>
                    <a:pt x="15779" y="3777"/>
                    <a:pt x="15779" y="3809"/>
                    <a:pt x="15779" y="3809"/>
                  </a:cubicBezTo>
                  <a:lnTo>
                    <a:pt x="15811" y="3841"/>
                  </a:lnTo>
                  <a:lnTo>
                    <a:pt x="15779" y="3841"/>
                  </a:lnTo>
                  <a:lnTo>
                    <a:pt x="15779" y="3873"/>
                  </a:lnTo>
                  <a:lnTo>
                    <a:pt x="15779" y="3937"/>
                  </a:lnTo>
                  <a:lnTo>
                    <a:pt x="15747" y="4001"/>
                  </a:lnTo>
                  <a:lnTo>
                    <a:pt x="15747" y="4065"/>
                  </a:lnTo>
                  <a:lnTo>
                    <a:pt x="15747" y="4097"/>
                  </a:lnTo>
                  <a:lnTo>
                    <a:pt x="15715" y="4161"/>
                  </a:lnTo>
                  <a:lnTo>
                    <a:pt x="15715" y="4225"/>
                  </a:lnTo>
                  <a:cubicBezTo>
                    <a:pt x="15715" y="4225"/>
                    <a:pt x="15683" y="4257"/>
                    <a:pt x="15683" y="4289"/>
                  </a:cubicBezTo>
                  <a:lnTo>
                    <a:pt x="15683" y="4321"/>
                  </a:lnTo>
                  <a:cubicBezTo>
                    <a:pt x="15651" y="4321"/>
                    <a:pt x="15651" y="4353"/>
                    <a:pt x="15651" y="4385"/>
                  </a:cubicBezTo>
                  <a:lnTo>
                    <a:pt x="15619" y="4417"/>
                  </a:lnTo>
                  <a:cubicBezTo>
                    <a:pt x="15619" y="4449"/>
                    <a:pt x="15619" y="4481"/>
                    <a:pt x="15587" y="4513"/>
                  </a:cubicBezTo>
                  <a:lnTo>
                    <a:pt x="15587" y="4545"/>
                  </a:lnTo>
                  <a:cubicBezTo>
                    <a:pt x="15587" y="4545"/>
                    <a:pt x="15555" y="4577"/>
                    <a:pt x="15555" y="4609"/>
                  </a:cubicBezTo>
                  <a:cubicBezTo>
                    <a:pt x="15555" y="4641"/>
                    <a:pt x="15555" y="4641"/>
                    <a:pt x="15523" y="4641"/>
                  </a:cubicBezTo>
                  <a:lnTo>
                    <a:pt x="15523" y="4705"/>
                  </a:lnTo>
                  <a:lnTo>
                    <a:pt x="15491" y="4737"/>
                  </a:lnTo>
                  <a:lnTo>
                    <a:pt x="15491" y="4769"/>
                  </a:lnTo>
                  <a:lnTo>
                    <a:pt x="15459" y="4801"/>
                  </a:lnTo>
                  <a:lnTo>
                    <a:pt x="15427" y="4865"/>
                  </a:lnTo>
                  <a:cubicBezTo>
                    <a:pt x="15395" y="4897"/>
                    <a:pt x="15395" y="4929"/>
                    <a:pt x="15363" y="4961"/>
                  </a:cubicBezTo>
                  <a:cubicBezTo>
                    <a:pt x="15331" y="5025"/>
                    <a:pt x="15299" y="5057"/>
                    <a:pt x="15299" y="5089"/>
                  </a:cubicBezTo>
                  <a:lnTo>
                    <a:pt x="15267" y="5121"/>
                  </a:lnTo>
                  <a:cubicBezTo>
                    <a:pt x="15235" y="5153"/>
                    <a:pt x="15235" y="5185"/>
                    <a:pt x="15203" y="5217"/>
                  </a:cubicBezTo>
                  <a:lnTo>
                    <a:pt x="15171" y="5249"/>
                  </a:lnTo>
                  <a:cubicBezTo>
                    <a:pt x="15171" y="5281"/>
                    <a:pt x="15139" y="5281"/>
                    <a:pt x="15139" y="5313"/>
                  </a:cubicBezTo>
                  <a:lnTo>
                    <a:pt x="15107" y="5345"/>
                  </a:lnTo>
                  <a:lnTo>
                    <a:pt x="15011" y="5441"/>
                  </a:lnTo>
                  <a:lnTo>
                    <a:pt x="14979" y="5473"/>
                  </a:lnTo>
                  <a:cubicBezTo>
                    <a:pt x="14947" y="5505"/>
                    <a:pt x="14915" y="5537"/>
                    <a:pt x="14883" y="5601"/>
                  </a:cubicBezTo>
                  <a:cubicBezTo>
                    <a:pt x="14851" y="5633"/>
                    <a:pt x="14819" y="5665"/>
                    <a:pt x="14787" y="5697"/>
                  </a:cubicBezTo>
                  <a:lnTo>
                    <a:pt x="14755" y="5761"/>
                  </a:lnTo>
                  <a:cubicBezTo>
                    <a:pt x="14723" y="5761"/>
                    <a:pt x="14691" y="5793"/>
                    <a:pt x="14659" y="5825"/>
                  </a:cubicBezTo>
                  <a:lnTo>
                    <a:pt x="14595" y="5857"/>
                  </a:lnTo>
                  <a:cubicBezTo>
                    <a:pt x="14595" y="5889"/>
                    <a:pt x="14563" y="5921"/>
                    <a:pt x="14563" y="5921"/>
                  </a:cubicBezTo>
                  <a:lnTo>
                    <a:pt x="14499" y="5985"/>
                  </a:lnTo>
                  <a:cubicBezTo>
                    <a:pt x="14467" y="5985"/>
                    <a:pt x="14467" y="6017"/>
                    <a:pt x="14435" y="6017"/>
                  </a:cubicBezTo>
                  <a:cubicBezTo>
                    <a:pt x="14435" y="6049"/>
                    <a:pt x="14403" y="6049"/>
                    <a:pt x="14371" y="6081"/>
                  </a:cubicBezTo>
                  <a:lnTo>
                    <a:pt x="14339" y="6113"/>
                  </a:lnTo>
                  <a:cubicBezTo>
                    <a:pt x="14307" y="6113"/>
                    <a:pt x="14275" y="6145"/>
                    <a:pt x="14275" y="6145"/>
                  </a:cubicBezTo>
                  <a:cubicBezTo>
                    <a:pt x="14243" y="6177"/>
                    <a:pt x="14211" y="6177"/>
                    <a:pt x="14211" y="6209"/>
                  </a:cubicBezTo>
                  <a:cubicBezTo>
                    <a:pt x="14179" y="6241"/>
                    <a:pt x="14179" y="6241"/>
                    <a:pt x="14147" y="6241"/>
                  </a:cubicBezTo>
                  <a:lnTo>
                    <a:pt x="14083" y="6305"/>
                  </a:lnTo>
                  <a:cubicBezTo>
                    <a:pt x="14051" y="6305"/>
                    <a:pt x="14051" y="6337"/>
                    <a:pt x="14019" y="6337"/>
                  </a:cubicBezTo>
                  <a:lnTo>
                    <a:pt x="13955" y="6401"/>
                  </a:lnTo>
                  <a:cubicBezTo>
                    <a:pt x="13923" y="6401"/>
                    <a:pt x="13891" y="6433"/>
                    <a:pt x="13891" y="6433"/>
                  </a:cubicBezTo>
                  <a:cubicBezTo>
                    <a:pt x="13859" y="6465"/>
                    <a:pt x="13827" y="6465"/>
                    <a:pt x="13827" y="6497"/>
                  </a:cubicBezTo>
                  <a:lnTo>
                    <a:pt x="13795" y="6497"/>
                  </a:lnTo>
                  <a:cubicBezTo>
                    <a:pt x="13795" y="6497"/>
                    <a:pt x="13763" y="6529"/>
                    <a:pt x="13731" y="6529"/>
                  </a:cubicBezTo>
                  <a:cubicBezTo>
                    <a:pt x="13731" y="6529"/>
                    <a:pt x="13699" y="6561"/>
                    <a:pt x="13667" y="6561"/>
                  </a:cubicBezTo>
                  <a:lnTo>
                    <a:pt x="13603" y="6625"/>
                  </a:lnTo>
                  <a:cubicBezTo>
                    <a:pt x="13539" y="6657"/>
                    <a:pt x="13507" y="6689"/>
                    <a:pt x="13443" y="6721"/>
                  </a:cubicBezTo>
                  <a:cubicBezTo>
                    <a:pt x="13347" y="6753"/>
                    <a:pt x="13219" y="6817"/>
                    <a:pt x="13091" y="6881"/>
                  </a:cubicBezTo>
                  <a:cubicBezTo>
                    <a:pt x="13059" y="6914"/>
                    <a:pt x="13027" y="6914"/>
                    <a:pt x="12995" y="6946"/>
                  </a:cubicBezTo>
                  <a:lnTo>
                    <a:pt x="12963" y="6946"/>
                  </a:lnTo>
                  <a:cubicBezTo>
                    <a:pt x="12899" y="6978"/>
                    <a:pt x="12803" y="7042"/>
                    <a:pt x="12707" y="7074"/>
                  </a:cubicBezTo>
                  <a:cubicBezTo>
                    <a:pt x="12675" y="7074"/>
                    <a:pt x="12643" y="7106"/>
                    <a:pt x="12611" y="7106"/>
                  </a:cubicBezTo>
                  <a:cubicBezTo>
                    <a:pt x="12515" y="7170"/>
                    <a:pt x="12419" y="7202"/>
                    <a:pt x="12291" y="7234"/>
                  </a:cubicBezTo>
                  <a:lnTo>
                    <a:pt x="12259" y="7266"/>
                  </a:lnTo>
                  <a:lnTo>
                    <a:pt x="12227" y="7266"/>
                  </a:lnTo>
                  <a:cubicBezTo>
                    <a:pt x="12099" y="7330"/>
                    <a:pt x="11971" y="7362"/>
                    <a:pt x="11811" y="7426"/>
                  </a:cubicBezTo>
                  <a:lnTo>
                    <a:pt x="11715" y="7458"/>
                  </a:lnTo>
                  <a:lnTo>
                    <a:pt x="11651" y="7458"/>
                  </a:lnTo>
                  <a:cubicBezTo>
                    <a:pt x="11587" y="7490"/>
                    <a:pt x="11523" y="7522"/>
                    <a:pt x="11490" y="7522"/>
                  </a:cubicBezTo>
                  <a:cubicBezTo>
                    <a:pt x="11426" y="7522"/>
                    <a:pt x="11394" y="7554"/>
                    <a:pt x="11362" y="7554"/>
                  </a:cubicBezTo>
                  <a:lnTo>
                    <a:pt x="11298" y="7586"/>
                  </a:lnTo>
                  <a:lnTo>
                    <a:pt x="11106" y="7618"/>
                  </a:lnTo>
                  <a:cubicBezTo>
                    <a:pt x="11074" y="7618"/>
                    <a:pt x="11010" y="7650"/>
                    <a:pt x="10978" y="7650"/>
                  </a:cubicBezTo>
                  <a:lnTo>
                    <a:pt x="10946" y="7650"/>
                  </a:lnTo>
                  <a:cubicBezTo>
                    <a:pt x="10882" y="7682"/>
                    <a:pt x="10818" y="7682"/>
                    <a:pt x="10754" y="7714"/>
                  </a:cubicBezTo>
                  <a:cubicBezTo>
                    <a:pt x="10690" y="7714"/>
                    <a:pt x="10658" y="7714"/>
                    <a:pt x="10626" y="7746"/>
                  </a:cubicBezTo>
                  <a:lnTo>
                    <a:pt x="10594" y="7746"/>
                  </a:lnTo>
                  <a:cubicBezTo>
                    <a:pt x="10498" y="7746"/>
                    <a:pt x="10434" y="7778"/>
                    <a:pt x="10370" y="7778"/>
                  </a:cubicBezTo>
                  <a:lnTo>
                    <a:pt x="10306" y="7778"/>
                  </a:lnTo>
                  <a:cubicBezTo>
                    <a:pt x="10242" y="7810"/>
                    <a:pt x="10178" y="7810"/>
                    <a:pt x="10114" y="7842"/>
                  </a:cubicBezTo>
                  <a:lnTo>
                    <a:pt x="10082" y="7842"/>
                  </a:lnTo>
                  <a:cubicBezTo>
                    <a:pt x="9954" y="7842"/>
                    <a:pt x="9858" y="7874"/>
                    <a:pt x="9762" y="7874"/>
                  </a:cubicBezTo>
                  <a:lnTo>
                    <a:pt x="9666" y="7906"/>
                  </a:lnTo>
                  <a:cubicBezTo>
                    <a:pt x="9570" y="7906"/>
                    <a:pt x="9474" y="7906"/>
                    <a:pt x="9378" y="7938"/>
                  </a:cubicBezTo>
                  <a:lnTo>
                    <a:pt x="9218" y="7938"/>
                  </a:lnTo>
                  <a:cubicBezTo>
                    <a:pt x="9122" y="7938"/>
                    <a:pt x="9026" y="7970"/>
                    <a:pt x="8898" y="7970"/>
                  </a:cubicBezTo>
                  <a:lnTo>
                    <a:pt x="8770" y="7970"/>
                  </a:lnTo>
                  <a:cubicBezTo>
                    <a:pt x="8674" y="7970"/>
                    <a:pt x="8578" y="8002"/>
                    <a:pt x="8482" y="8002"/>
                  </a:cubicBezTo>
                  <a:lnTo>
                    <a:pt x="7522" y="8002"/>
                  </a:lnTo>
                  <a:cubicBezTo>
                    <a:pt x="7458" y="8002"/>
                    <a:pt x="7394" y="8002"/>
                    <a:pt x="7330" y="7970"/>
                  </a:cubicBezTo>
                  <a:lnTo>
                    <a:pt x="6850" y="7970"/>
                  </a:lnTo>
                  <a:cubicBezTo>
                    <a:pt x="6818" y="7970"/>
                    <a:pt x="6818" y="7938"/>
                    <a:pt x="6786" y="7938"/>
                  </a:cubicBezTo>
                  <a:lnTo>
                    <a:pt x="6562" y="7938"/>
                  </a:lnTo>
                  <a:cubicBezTo>
                    <a:pt x="6498" y="7906"/>
                    <a:pt x="6434" y="7906"/>
                    <a:pt x="6370" y="7906"/>
                  </a:cubicBezTo>
                  <a:cubicBezTo>
                    <a:pt x="6306" y="7906"/>
                    <a:pt x="6242" y="7906"/>
                    <a:pt x="6177" y="7874"/>
                  </a:cubicBezTo>
                  <a:lnTo>
                    <a:pt x="6017" y="7874"/>
                  </a:lnTo>
                  <a:cubicBezTo>
                    <a:pt x="5921" y="7842"/>
                    <a:pt x="5857" y="7842"/>
                    <a:pt x="5793" y="7842"/>
                  </a:cubicBezTo>
                  <a:lnTo>
                    <a:pt x="5761" y="7810"/>
                  </a:lnTo>
                  <a:lnTo>
                    <a:pt x="5633" y="7810"/>
                  </a:lnTo>
                  <a:cubicBezTo>
                    <a:pt x="5537" y="7778"/>
                    <a:pt x="5473" y="7778"/>
                    <a:pt x="5409" y="7746"/>
                  </a:cubicBezTo>
                  <a:lnTo>
                    <a:pt x="5249" y="7746"/>
                  </a:lnTo>
                  <a:cubicBezTo>
                    <a:pt x="5153" y="7714"/>
                    <a:pt x="5025" y="7682"/>
                    <a:pt x="4929" y="7650"/>
                  </a:cubicBezTo>
                  <a:lnTo>
                    <a:pt x="4865" y="7650"/>
                  </a:lnTo>
                  <a:cubicBezTo>
                    <a:pt x="4737" y="7618"/>
                    <a:pt x="4609" y="7586"/>
                    <a:pt x="4481" y="7554"/>
                  </a:cubicBezTo>
                  <a:lnTo>
                    <a:pt x="4449" y="7554"/>
                  </a:lnTo>
                  <a:lnTo>
                    <a:pt x="4193" y="7458"/>
                  </a:lnTo>
                  <a:lnTo>
                    <a:pt x="4097" y="7426"/>
                  </a:lnTo>
                  <a:cubicBezTo>
                    <a:pt x="4033" y="7394"/>
                    <a:pt x="3937" y="7394"/>
                    <a:pt x="3873" y="7362"/>
                  </a:cubicBezTo>
                  <a:cubicBezTo>
                    <a:pt x="3841" y="7330"/>
                    <a:pt x="3809" y="7330"/>
                    <a:pt x="3777" y="7330"/>
                  </a:cubicBezTo>
                  <a:cubicBezTo>
                    <a:pt x="3681" y="7298"/>
                    <a:pt x="3585" y="7266"/>
                    <a:pt x="3489" y="7202"/>
                  </a:cubicBezTo>
                  <a:cubicBezTo>
                    <a:pt x="3457" y="7202"/>
                    <a:pt x="3393" y="7170"/>
                    <a:pt x="3361" y="7170"/>
                  </a:cubicBezTo>
                  <a:lnTo>
                    <a:pt x="3265" y="7106"/>
                  </a:lnTo>
                  <a:cubicBezTo>
                    <a:pt x="3233" y="7106"/>
                    <a:pt x="3201" y="7106"/>
                    <a:pt x="3169" y="7074"/>
                  </a:cubicBezTo>
                  <a:cubicBezTo>
                    <a:pt x="3137" y="7042"/>
                    <a:pt x="3073" y="7042"/>
                    <a:pt x="3009" y="7010"/>
                  </a:cubicBezTo>
                  <a:lnTo>
                    <a:pt x="2945" y="6978"/>
                  </a:lnTo>
                  <a:cubicBezTo>
                    <a:pt x="2913" y="6978"/>
                    <a:pt x="2881" y="6946"/>
                    <a:pt x="2849" y="6946"/>
                  </a:cubicBezTo>
                  <a:cubicBezTo>
                    <a:pt x="2817" y="6914"/>
                    <a:pt x="2753" y="6881"/>
                    <a:pt x="2689" y="6849"/>
                  </a:cubicBezTo>
                  <a:lnTo>
                    <a:pt x="2625" y="6817"/>
                  </a:lnTo>
                  <a:cubicBezTo>
                    <a:pt x="2593" y="6785"/>
                    <a:pt x="2593" y="6785"/>
                    <a:pt x="2561" y="6785"/>
                  </a:cubicBezTo>
                  <a:cubicBezTo>
                    <a:pt x="2465" y="6721"/>
                    <a:pt x="2369" y="6689"/>
                    <a:pt x="2273" y="6625"/>
                  </a:cubicBezTo>
                  <a:cubicBezTo>
                    <a:pt x="832" y="5761"/>
                    <a:pt x="32" y="4641"/>
                    <a:pt x="64" y="3457"/>
                  </a:cubicBezTo>
                  <a:lnTo>
                    <a:pt x="64" y="672"/>
                  </a:lnTo>
                  <a:cubicBezTo>
                    <a:pt x="288" y="1633"/>
                    <a:pt x="1025" y="2561"/>
                    <a:pt x="2273" y="3233"/>
                  </a:cubicBezTo>
                  <a:cubicBezTo>
                    <a:pt x="2369" y="3265"/>
                    <a:pt x="2465" y="3329"/>
                    <a:pt x="2561" y="3393"/>
                  </a:cubicBezTo>
                  <a:cubicBezTo>
                    <a:pt x="2561" y="3393"/>
                    <a:pt x="2593" y="3425"/>
                    <a:pt x="2625" y="3425"/>
                  </a:cubicBezTo>
                  <a:lnTo>
                    <a:pt x="2689" y="3457"/>
                  </a:lnTo>
                  <a:cubicBezTo>
                    <a:pt x="2721" y="3489"/>
                    <a:pt x="2785" y="3521"/>
                    <a:pt x="2849" y="3553"/>
                  </a:cubicBezTo>
                  <a:cubicBezTo>
                    <a:pt x="2881" y="3553"/>
                    <a:pt x="2913" y="3585"/>
                    <a:pt x="2945" y="3585"/>
                  </a:cubicBezTo>
                  <a:lnTo>
                    <a:pt x="3041" y="3617"/>
                  </a:lnTo>
                  <a:lnTo>
                    <a:pt x="2945" y="3553"/>
                  </a:lnTo>
                  <a:lnTo>
                    <a:pt x="2881" y="3521"/>
                  </a:lnTo>
                  <a:lnTo>
                    <a:pt x="2689" y="3425"/>
                  </a:lnTo>
                  <a:lnTo>
                    <a:pt x="2625" y="3393"/>
                  </a:lnTo>
                  <a:cubicBezTo>
                    <a:pt x="2625" y="3393"/>
                    <a:pt x="2593" y="3393"/>
                    <a:pt x="2593" y="3361"/>
                  </a:cubicBezTo>
                  <a:cubicBezTo>
                    <a:pt x="2497" y="3329"/>
                    <a:pt x="2369" y="3265"/>
                    <a:pt x="2305" y="3201"/>
                  </a:cubicBezTo>
                  <a:cubicBezTo>
                    <a:pt x="864" y="2337"/>
                    <a:pt x="64" y="1216"/>
                    <a:pt x="64" y="32"/>
                  </a:cubicBez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3588350" y="1168775"/>
              <a:ext cx="395300" cy="229675"/>
            </a:xfrm>
            <a:custGeom>
              <a:avLst/>
              <a:gdLst/>
              <a:ahLst/>
              <a:cxnLst/>
              <a:rect l="l" t="t" r="r" b="b"/>
              <a:pathLst>
                <a:path w="15812" h="9187" extrusionOk="0">
                  <a:moveTo>
                    <a:pt x="7906" y="0"/>
                  </a:moveTo>
                  <a:cubicBezTo>
                    <a:pt x="3553" y="0"/>
                    <a:pt x="0" y="2049"/>
                    <a:pt x="0" y="4577"/>
                  </a:cubicBezTo>
                  <a:cubicBezTo>
                    <a:pt x="0" y="7106"/>
                    <a:pt x="3521" y="9186"/>
                    <a:pt x="7906" y="9186"/>
                  </a:cubicBezTo>
                  <a:cubicBezTo>
                    <a:pt x="12259" y="9186"/>
                    <a:pt x="15811" y="7170"/>
                    <a:pt x="15811" y="4609"/>
                  </a:cubicBezTo>
                  <a:cubicBezTo>
                    <a:pt x="15811" y="2081"/>
                    <a:pt x="12291" y="32"/>
                    <a:pt x="790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3586750" y="1168350"/>
              <a:ext cx="398500" cy="230900"/>
            </a:xfrm>
            <a:custGeom>
              <a:avLst/>
              <a:gdLst/>
              <a:ahLst/>
              <a:cxnLst/>
              <a:rect l="l" t="t" r="r" b="b"/>
              <a:pathLst>
                <a:path w="15940" h="9236" extrusionOk="0">
                  <a:moveTo>
                    <a:pt x="7938" y="81"/>
                  </a:moveTo>
                  <a:cubicBezTo>
                    <a:pt x="10018" y="81"/>
                    <a:pt x="12067" y="529"/>
                    <a:pt x="13635" y="1458"/>
                  </a:cubicBezTo>
                  <a:cubicBezTo>
                    <a:pt x="15075" y="2322"/>
                    <a:pt x="15875" y="3474"/>
                    <a:pt x="15843" y="4658"/>
                  </a:cubicBezTo>
                  <a:cubicBezTo>
                    <a:pt x="15843" y="5906"/>
                    <a:pt x="14979" y="7027"/>
                    <a:pt x="13475" y="7891"/>
                  </a:cubicBezTo>
                  <a:cubicBezTo>
                    <a:pt x="11949" y="8747"/>
                    <a:pt x="9983" y="9172"/>
                    <a:pt x="8016" y="9172"/>
                  </a:cubicBezTo>
                  <a:cubicBezTo>
                    <a:pt x="5941" y="9172"/>
                    <a:pt x="3866" y="8699"/>
                    <a:pt x="2305" y="7763"/>
                  </a:cubicBezTo>
                  <a:cubicBezTo>
                    <a:pt x="864" y="6899"/>
                    <a:pt x="64" y="5778"/>
                    <a:pt x="96" y="4562"/>
                  </a:cubicBezTo>
                  <a:cubicBezTo>
                    <a:pt x="96" y="3346"/>
                    <a:pt x="961" y="2194"/>
                    <a:pt x="2465" y="1362"/>
                  </a:cubicBezTo>
                  <a:cubicBezTo>
                    <a:pt x="4001" y="497"/>
                    <a:pt x="5953" y="81"/>
                    <a:pt x="7938" y="81"/>
                  </a:cubicBezTo>
                  <a:close/>
                  <a:moveTo>
                    <a:pt x="7977" y="1"/>
                  </a:moveTo>
                  <a:cubicBezTo>
                    <a:pt x="5976" y="1"/>
                    <a:pt x="3973" y="433"/>
                    <a:pt x="2433" y="1298"/>
                  </a:cubicBezTo>
                  <a:cubicBezTo>
                    <a:pt x="896" y="2162"/>
                    <a:pt x="32" y="3314"/>
                    <a:pt x="32" y="4562"/>
                  </a:cubicBezTo>
                  <a:cubicBezTo>
                    <a:pt x="0" y="5778"/>
                    <a:pt x="800" y="6963"/>
                    <a:pt x="2273" y="7827"/>
                  </a:cubicBezTo>
                  <a:cubicBezTo>
                    <a:pt x="3841" y="8755"/>
                    <a:pt x="5921" y="9235"/>
                    <a:pt x="8002" y="9235"/>
                  </a:cubicBezTo>
                  <a:cubicBezTo>
                    <a:pt x="9986" y="9235"/>
                    <a:pt x="11971" y="8819"/>
                    <a:pt x="13507" y="7955"/>
                  </a:cubicBezTo>
                  <a:cubicBezTo>
                    <a:pt x="15043" y="7091"/>
                    <a:pt x="15907" y="5906"/>
                    <a:pt x="15939" y="4658"/>
                  </a:cubicBezTo>
                  <a:cubicBezTo>
                    <a:pt x="15939" y="3442"/>
                    <a:pt x="15139" y="2290"/>
                    <a:pt x="13667" y="1394"/>
                  </a:cubicBezTo>
                  <a:cubicBezTo>
                    <a:pt x="12119" y="465"/>
                    <a:pt x="10050" y="1"/>
                    <a:pt x="79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3567550" y="1260000"/>
              <a:ext cx="434500" cy="160850"/>
            </a:xfrm>
            <a:custGeom>
              <a:avLst/>
              <a:gdLst/>
              <a:ahLst/>
              <a:cxnLst/>
              <a:rect l="l" t="t" r="r" b="b"/>
              <a:pathLst>
                <a:path w="17380" h="6434" extrusionOk="0">
                  <a:moveTo>
                    <a:pt x="17347" y="64"/>
                  </a:moveTo>
                  <a:lnTo>
                    <a:pt x="17347" y="352"/>
                  </a:lnTo>
                  <a:cubicBezTo>
                    <a:pt x="17347" y="320"/>
                    <a:pt x="17379" y="288"/>
                    <a:pt x="17379" y="256"/>
                  </a:cubicBezTo>
                  <a:lnTo>
                    <a:pt x="17379" y="224"/>
                  </a:lnTo>
                  <a:lnTo>
                    <a:pt x="17379" y="160"/>
                  </a:lnTo>
                  <a:cubicBezTo>
                    <a:pt x="17379" y="128"/>
                    <a:pt x="17379" y="96"/>
                    <a:pt x="17347" y="64"/>
                  </a:cubicBezTo>
                  <a:close/>
                  <a:moveTo>
                    <a:pt x="0" y="0"/>
                  </a:moveTo>
                  <a:lnTo>
                    <a:pt x="0" y="1376"/>
                  </a:lnTo>
                  <a:cubicBezTo>
                    <a:pt x="0" y="2689"/>
                    <a:pt x="864" y="3969"/>
                    <a:pt x="2561" y="4961"/>
                  </a:cubicBezTo>
                  <a:cubicBezTo>
                    <a:pt x="2689" y="5025"/>
                    <a:pt x="2785" y="5089"/>
                    <a:pt x="2881" y="5121"/>
                  </a:cubicBezTo>
                  <a:cubicBezTo>
                    <a:pt x="2913" y="5153"/>
                    <a:pt x="2945" y="5153"/>
                    <a:pt x="2977" y="5185"/>
                  </a:cubicBezTo>
                  <a:lnTo>
                    <a:pt x="3201" y="5281"/>
                  </a:lnTo>
                  <a:lnTo>
                    <a:pt x="3329" y="5345"/>
                  </a:lnTo>
                  <a:cubicBezTo>
                    <a:pt x="3425" y="5377"/>
                    <a:pt x="3489" y="5409"/>
                    <a:pt x="3553" y="5441"/>
                  </a:cubicBezTo>
                  <a:lnTo>
                    <a:pt x="3681" y="5505"/>
                  </a:lnTo>
                  <a:cubicBezTo>
                    <a:pt x="3745" y="5537"/>
                    <a:pt x="3777" y="5537"/>
                    <a:pt x="3841" y="5569"/>
                  </a:cubicBezTo>
                  <a:cubicBezTo>
                    <a:pt x="3841" y="5569"/>
                    <a:pt x="3873" y="5569"/>
                    <a:pt x="3905" y="5601"/>
                  </a:cubicBezTo>
                  <a:cubicBezTo>
                    <a:pt x="3937" y="5601"/>
                    <a:pt x="3969" y="5601"/>
                    <a:pt x="4001" y="5633"/>
                  </a:cubicBezTo>
                  <a:cubicBezTo>
                    <a:pt x="4097" y="5665"/>
                    <a:pt x="4161" y="5697"/>
                    <a:pt x="4257" y="5729"/>
                  </a:cubicBezTo>
                  <a:lnTo>
                    <a:pt x="4321" y="5729"/>
                  </a:lnTo>
                  <a:cubicBezTo>
                    <a:pt x="4449" y="5793"/>
                    <a:pt x="4545" y="5825"/>
                    <a:pt x="4673" y="5857"/>
                  </a:cubicBezTo>
                  <a:lnTo>
                    <a:pt x="4737" y="5889"/>
                  </a:lnTo>
                  <a:cubicBezTo>
                    <a:pt x="4801" y="5889"/>
                    <a:pt x="4833" y="5889"/>
                    <a:pt x="4897" y="5921"/>
                  </a:cubicBezTo>
                  <a:cubicBezTo>
                    <a:pt x="4929" y="5921"/>
                    <a:pt x="4929" y="5921"/>
                    <a:pt x="4961" y="5953"/>
                  </a:cubicBezTo>
                  <a:cubicBezTo>
                    <a:pt x="5057" y="5953"/>
                    <a:pt x="5153" y="5985"/>
                    <a:pt x="5217" y="6017"/>
                  </a:cubicBezTo>
                  <a:cubicBezTo>
                    <a:pt x="5281" y="6017"/>
                    <a:pt x="5345" y="6049"/>
                    <a:pt x="5377" y="6049"/>
                  </a:cubicBezTo>
                  <a:cubicBezTo>
                    <a:pt x="5473" y="6081"/>
                    <a:pt x="5601" y="6081"/>
                    <a:pt x="5697" y="6113"/>
                  </a:cubicBezTo>
                  <a:lnTo>
                    <a:pt x="5793" y="6145"/>
                  </a:lnTo>
                  <a:lnTo>
                    <a:pt x="5825" y="6145"/>
                  </a:lnTo>
                  <a:cubicBezTo>
                    <a:pt x="5921" y="6145"/>
                    <a:pt x="5985" y="6177"/>
                    <a:pt x="6081" y="6177"/>
                  </a:cubicBezTo>
                  <a:cubicBezTo>
                    <a:pt x="6145" y="6209"/>
                    <a:pt x="6177" y="6209"/>
                    <a:pt x="6241" y="6209"/>
                  </a:cubicBezTo>
                  <a:cubicBezTo>
                    <a:pt x="6337" y="6241"/>
                    <a:pt x="6465" y="6273"/>
                    <a:pt x="6593" y="6273"/>
                  </a:cubicBezTo>
                  <a:lnTo>
                    <a:pt x="6657" y="6273"/>
                  </a:lnTo>
                  <a:cubicBezTo>
                    <a:pt x="6785" y="6305"/>
                    <a:pt x="6945" y="6337"/>
                    <a:pt x="7074" y="6337"/>
                  </a:cubicBezTo>
                  <a:lnTo>
                    <a:pt x="7170" y="6337"/>
                  </a:lnTo>
                  <a:cubicBezTo>
                    <a:pt x="7266" y="6369"/>
                    <a:pt x="7394" y="6369"/>
                    <a:pt x="7490" y="6369"/>
                  </a:cubicBezTo>
                  <a:cubicBezTo>
                    <a:pt x="7554" y="6369"/>
                    <a:pt x="7586" y="6401"/>
                    <a:pt x="7650" y="6401"/>
                  </a:cubicBezTo>
                  <a:lnTo>
                    <a:pt x="7906" y="6401"/>
                  </a:lnTo>
                  <a:cubicBezTo>
                    <a:pt x="7970" y="6401"/>
                    <a:pt x="8034" y="6401"/>
                    <a:pt x="8066" y="6433"/>
                  </a:cubicBezTo>
                  <a:lnTo>
                    <a:pt x="9346" y="6433"/>
                  </a:lnTo>
                  <a:cubicBezTo>
                    <a:pt x="9442" y="6401"/>
                    <a:pt x="9538" y="6401"/>
                    <a:pt x="9634" y="6401"/>
                  </a:cubicBezTo>
                  <a:lnTo>
                    <a:pt x="9826" y="6401"/>
                  </a:lnTo>
                  <a:cubicBezTo>
                    <a:pt x="9922" y="6369"/>
                    <a:pt x="10018" y="6369"/>
                    <a:pt x="10082" y="6369"/>
                  </a:cubicBezTo>
                  <a:lnTo>
                    <a:pt x="10178" y="6369"/>
                  </a:lnTo>
                  <a:cubicBezTo>
                    <a:pt x="10242" y="6369"/>
                    <a:pt x="10274" y="6337"/>
                    <a:pt x="10306" y="6337"/>
                  </a:cubicBezTo>
                  <a:lnTo>
                    <a:pt x="10402" y="6337"/>
                  </a:lnTo>
                  <a:cubicBezTo>
                    <a:pt x="10530" y="6337"/>
                    <a:pt x="10658" y="6305"/>
                    <a:pt x="10754" y="6305"/>
                  </a:cubicBezTo>
                  <a:cubicBezTo>
                    <a:pt x="10786" y="6305"/>
                    <a:pt x="10818" y="6305"/>
                    <a:pt x="10818" y="6273"/>
                  </a:cubicBezTo>
                  <a:lnTo>
                    <a:pt x="11138" y="6241"/>
                  </a:lnTo>
                  <a:cubicBezTo>
                    <a:pt x="11170" y="6241"/>
                    <a:pt x="11202" y="6241"/>
                    <a:pt x="11234" y="6209"/>
                  </a:cubicBezTo>
                  <a:lnTo>
                    <a:pt x="11298" y="6209"/>
                  </a:lnTo>
                  <a:cubicBezTo>
                    <a:pt x="11330" y="6209"/>
                    <a:pt x="11394" y="6209"/>
                    <a:pt x="11426" y="6177"/>
                  </a:cubicBezTo>
                  <a:cubicBezTo>
                    <a:pt x="11490" y="6177"/>
                    <a:pt x="11586" y="6145"/>
                    <a:pt x="11650" y="6145"/>
                  </a:cubicBezTo>
                  <a:cubicBezTo>
                    <a:pt x="11714" y="6145"/>
                    <a:pt x="11778" y="6113"/>
                    <a:pt x="11842" y="6113"/>
                  </a:cubicBezTo>
                  <a:cubicBezTo>
                    <a:pt x="11906" y="6081"/>
                    <a:pt x="11970" y="6081"/>
                    <a:pt x="12066" y="6049"/>
                  </a:cubicBezTo>
                  <a:cubicBezTo>
                    <a:pt x="12130" y="6049"/>
                    <a:pt x="12194" y="6017"/>
                    <a:pt x="12226" y="6017"/>
                  </a:cubicBezTo>
                  <a:cubicBezTo>
                    <a:pt x="12323" y="5985"/>
                    <a:pt x="12387" y="5953"/>
                    <a:pt x="12451" y="5953"/>
                  </a:cubicBezTo>
                  <a:cubicBezTo>
                    <a:pt x="12515" y="5921"/>
                    <a:pt x="12579" y="5921"/>
                    <a:pt x="12643" y="5889"/>
                  </a:cubicBezTo>
                  <a:cubicBezTo>
                    <a:pt x="12707" y="5889"/>
                    <a:pt x="12771" y="5857"/>
                    <a:pt x="12835" y="5825"/>
                  </a:cubicBezTo>
                  <a:cubicBezTo>
                    <a:pt x="12867" y="5825"/>
                    <a:pt x="12899" y="5825"/>
                    <a:pt x="12931" y="5793"/>
                  </a:cubicBezTo>
                  <a:cubicBezTo>
                    <a:pt x="12995" y="5793"/>
                    <a:pt x="13027" y="5761"/>
                    <a:pt x="13059" y="5761"/>
                  </a:cubicBezTo>
                  <a:cubicBezTo>
                    <a:pt x="13091" y="5761"/>
                    <a:pt x="13123" y="5729"/>
                    <a:pt x="13155" y="5729"/>
                  </a:cubicBezTo>
                  <a:cubicBezTo>
                    <a:pt x="13251" y="5697"/>
                    <a:pt x="13379" y="5665"/>
                    <a:pt x="13475" y="5601"/>
                  </a:cubicBezTo>
                  <a:lnTo>
                    <a:pt x="13539" y="5601"/>
                  </a:lnTo>
                  <a:cubicBezTo>
                    <a:pt x="13603" y="5569"/>
                    <a:pt x="13699" y="5505"/>
                    <a:pt x="13795" y="5473"/>
                  </a:cubicBezTo>
                  <a:cubicBezTo>
                    <a:pt x="13827" y="5473"/>
                    <a:pt x="13827" y="5473"/>
                    <a:pt x="13859" y="5441"/>
                  </a:cubicBezTo>
                  <a:cubicBezTo>
                    <a:pt x="13987" y="5409"/>
                    <a:pt x="14083" y="5377"/>
                    <a:pt x="14179" y="5313"/>
                  </a:cubicBezTo>
                  <a:lnTo>
                    <a:pt x="14211" y="5313"/>
                  </a:lnTo>
                  <a:lnTo>
                    <a:pt x="14467" y="5153"/>
                  </a:lnTo>
                  <a:cubicBezTo>
                    <a:pt x="14499" y="5153"/>
                    <a:pt x="14531" y="5153"/>
                    <a:pt x="14563" y="5121"/>
                  </a:cubicBezTo>
                  <a:cubicBezTo>
                    <a:pt x="14659" y="5089"/>
                    <a:pt x="14755" y="5025"/>
                    <a:pt x="14851" y="4961"/>
                  </a:cubicBezTo>
                  <a:cubicBezTo>
                    <a:pt x="14883" y="4961"/>
                    <a:pt x="14915" y="4929"/>
                    <a:pt x="14947" y="4897"/>
                  </a:cubicBezTo>
                  <a:lnTo>
                    <a:pt x="14979" y="4897"/>
                  </a:lnTo>
                  <a:cubicBezTo>
                    <a:pt x="14979" y="4865"/>
                    <a:pt x="15011" y="4865"/>
                    <a:pt x="15043" y="4833"/>
                  </a:cubicBezTo>
                  <a:cubicBezTo>
                    <a:pt x="15075" y="4833"/>
                    <a:pt x="15107" y="4801"/>
                    <a:pt x="15107" y="4801"/>
                  </a:cubicBezTo>
                  <a:cubicBezTo>
                    <a:pt x="15139" y="4769"/>
                    <a:pt x="15171" y="4769"/>
                    <a:pt x="15203" y="4737"/>
                  </a:cubicBezTo>
                  <a:cubicBezTo>
                    <a:pt x="15235" y="4737"/>
                    <a:pt x="15235" y="4705"/>
                    <a:pt x="15267" y="4705"/>
                  </a:cubicBezTo>
                  <a:cubicBezTo>
                    <a:pt x="15299" y="4673"/>
                    <a:pt x="15331" y="4673"/>
                    <a:pt x="15331" y="4641"/>
                  </a:cubicBezTo>
                  <a:cubicBezTo>
                    <a:pt x="15363" y="4641"/>
                    <a:pt x="15395" y="4609"/>
                    <a:pt x="15395" y="4609"/>
                  </a:cubicBezTo>
                  <a:cubicBezTo>
                    <a:pt x="15427" y="4577"/>
                    <a:pt x="15459" y="4577"/>
                    <a:pt x="15491" y="4545"/>
                  </a:cubicBezTo>
                  <a:cubicBezTo>
                    <a:pt x="15491" y="4545"/>
                    <a:pt x="15523" y="4513"/>
                    <a:pt x="15555" y="4513"/>
                  </a:cubicBezTo>
                  <a:cubicBezTo>
                    <a:pt x="15555" y="4481"/>
                    <a:pt x="15587" y="4449"/>
                    <a:pt x="15619" y="4449"/>
                  </a:cubicBezTo>
                  <a:cubicBezTo>
                    <a:pt x="15651" y="4417"/>
                    <a:pt x="15651" y="4417"/>
                    <a:pt x="15683" y="4385"/>
                  </a:cubicBezTo>
                  <a:cubicBezTo>
                    <a:pt x="15715" y="4385"/>
                    <a:pt x="15715" y="4353"/>
                    <a:pt x="15747" y="4353"/>
                  </a:cubicBezTo>
                  <a:lnTo>
                    <a:pt x="15811" y="4289"/>
                  </a:lnTo>
                  <a:cubicBezTo>
                    <a:pt x="15843" y="4289"/>
                    <a:pt x="15843" y="4257"/>
                    <a:pt x="15875" y="4225"/>
                  </a:cubicBezTo>
                  <a:cubicBezTo>
                    <a:pt x="15907" y="4225"/>
                    <a:pt x="15907" y="4193"/>
                    <a:pt x="15939" y="4193"/>
                  </a:cubicBezTo>
                  <a:lnTo>
                    <a:pt x="16003" y="4129"/>
                  </a:lnTo>
                  <a:lnTo>
                    <a:pt x="16035" y="4097"/>
                  </a:lnTo>
                  <a:cubicBezTo>
                    <a:pt x="16099" y="4033"/>
                    <a:pt x="16131" y="4001"/>
                    <a:pt x="16195" y="3969"/>
                  </a:cubicBezTo>
                  <a:cubicBezTo>
                    <a:pt x="16195" y="3937"/>
                    <a:pt x="16195" y="3937"/>
                    <a:pt x="16227" y="3937"/>
                  </a:cubicBezTo>
                  <a:lnTo>
                    <a:pt x="16323" y="3841"/>
                  </a:lnTo>
                  <a:cubicBezTo>
                    <a:pt x="16323" y="3809"/>
                    <a:pt x="16323" y="3809"/>
                    <a:pt x="16355" y="3777"/>
                  </a:cubicBezTo>
                  <a:lnTo>
                    <a:pt x="16451" y="3681"/>
                  </a:lnTo>
                  <a:lnTo>
                    <a:pt x="16451" y="3649"/>
                  </a:lnTo>
                  <a:lnTo>
                    <a:pt x="16579" y="3521"/>
                  </a:lnTo>
                  <a:cubicBezTo>
                    <a:pt x="16579" y="3489"/>
                    <a:pt x="16611" y="3489"/>
                    <a:pt x="16611" y="3489"/>
                  </a:cubicBezTo>
                  <a:cubicBezTo>
                    <a:pt x="16611" y="3457"/>
                    <a:pt x="16643" y="3425"/>
                    <a:pt x="16675" y="3393"/>
                  </a:cubicBezTo>
                  <a:lnTo>
                    <a:pt x="16707" y="3361"/>
                  </a:lnTo>
                  <a:cubicBezTo>
                    <a:pt x="16707" y="3329"/>
                    <a:pt x="16739" y="3297"/>
                    <a:pt x="16739" y="3265"/>
                  </a:cubicBezTo>
                  <a:cubicBezTo>
                    <a:pt x="16771" y="3265"/>
                    <a:pt x="16771" y="3233"/>
                    <a:pt x="16771" y="3233"/>
                  </a:cubicBezTo>
                  <a:cubicBezTo>
                    <a:pt x="16803" y="3201"/>
                    <a:pt x="16803" y="3169"/>
                    <a:pt x="16835" y="3169"/>
                  </a:cubicBezTo>
                  <a:cubicBezTo>
                    <a:pt x="16835" y="3137"/>
                    <a:pt x="16835" y="3137"/>
                    <a:pt x="16867" y="3105"/>
                  </a:cubicBezTo>
                  <a:cubicBezTo>
                    <a:pt x="16867" y="3073"/>
                    <a:pt x="16899" y="3041"/>
                    <a:pt x="16899" y="3041"/>
                  </a:cubicBezTo>
                  <a:cubicBezTo>
                    <a:pt x="16899" y="3009"/>
                    <a:pt x="16931" y="3009"/>
                    <a:pt x="16931" y="3009"/>
                  </a:cubicBezTo>
                  <a:cubicBezTo>
                    <a:pt x="16931" y="2977"/>
                    <a:pt x="16963" y="2945"/>
                    <a:pt x="16963" y="2913"/>
                  </a:cubicBezTo>
                  <a:lnTo>
                    <a:pt x="16995" y="2881"/>
                  </a:lnTo>
                  <a:cubicBezTo>
                    <a:pt x="16995" y="2849"/>
                    <a:pt x="17027" y="2817"/>
                    <a:pt x="17027" y="2785"/>
                  </a:cubicBezTo>
                  <a:lnTo>
                    <a:pt x="17059" y="2753"/>
                  </a:lnTo>
                  <a:cubicBezTo>
                    <a:pt x="17059" y="2721"/>
                    <a:pt x="17091" y="2657"/>
                    <a:pt x="17091" y="2625"/>
                  </a:cubicBezTo>
                  <a:cubicBezTo>
                    <a:pt x="17123" y="2625"/>
                    <a:pt x="17123" y="2625"/>
                    <a:pt x="17123" y="2593"/>
                  </a:cubicBezTo>
                  <a:cubicBezTo>
                    <a:pt x="17123" y="2561"/>
                    <a:pt x="17155" y="2529"/>
                    <a:pt x="17155" y="2497"/>
                  </a:cubicBezTo>
                  <a:cubicBezTo>
                    <a:pt x="17155" y="2497"/>
                    <a:pt x="17155" y="2465"/>
                    <a:pt x="17187" y="2465"/>
                  </a:cubicBezTo>
                  <a:lnTo>
                    <a:pt x="17187" y="2400"/>
                  </a:lnTo>
                  <a:cubicBezTo>
                    <a:pt x="17187" y="2368"/>
                    <a:pt x="17219" y="2336"/>
                    <a:pt x="17219" y="2336"/>
                  </a:cubicBezTo>
                  <a:lnTo>
                    <a:pt x="17219" y="2272"/>
                  </a:lnTo>
                  <a:cubicBezTo>
                    <a:pt x="17251" y="2240"/>
                    <a:pt x="17251" y="2240"/>
                    <a:pt x="17251" y="2208"/>
                  </a:cubicBezTo>
                  <a:lnTo>
                    <a:pt x="17251" y="2144"/>
                  </a:lnTo>
                  <a:cubicBezTo>
                    <a:pt x="17283" y="2112"/>
                    <a:pt x="17283" y="2112"/>
                    <a:pt x="17283" y="2080"/>
                  </a:cubicBezTo>
                  <a:lnTo>
                    <a:pt x="17283" y="2016"/>
                  </a:lnTo>
                  <a:cubicBezTo>
                    <a:pt x="17283" y="1984"/>
                    <a:pt x="17315" y="1984"/>
                    <a:pt x="17315" y="1952"/>
                  </a:cubicBezTo>
                  <a:lnTo>
                    <a:pt x="17315" y="1888"/>
                  </a:lnTo>
                  <a:lnTo>
                    <a:pt x="17315" y="1856"/>
                  </a:lnTo>
                  <a:cubicBezTo>
                    <a:pt x="17315" y="1824"/>
                    <a:pt x="17347" y="1792"/>
                    <a:pt x="17347" y="1792"/>
                  </a:cubicBezTo>
                  <a:lnTo>
                    <a:pt x="17347" y="1728"/>
                  </a:lnTo>
                  <a:lnTo>
                    <a:pt x="17347" y="1664"/>
                  </a:lnTo>
                  <a:lnTo>
                    <a:pt x="17347" y="1600"/>
                  </a:lnTo>
                  <a:lnTo>
                    <a:pt x="17347" y="1536"/>
                  </a:lnTo>
                  <a:lnTo>
                    <a:pt x="17347" y="1504"/>
                  </a:lnTo>
                  <a:lnTo>
                    <a:pt x="17347" y="1440"/>
                  </a:lnTo>
                  <a:lnTo>
                    <a:pt x="17347" y="512"/>
                  </a:lnTo>
                  <a:cubicBezTo>
                    <a:pt x="17347" y="544"/>
                    <a:pt x="17315" y="576"/>
                    <a:pt x="17315" y="576"/>
                  </a:cubicBezTo>
                  <a:lnTo>
                    <a:pt x="17315" y="640"/>
                  </a:lnTo>
                  <a:cubicBezTo>
                    <a:pt x="17315" y="672"/>
                    <a:pt x="17315" y="672"/>
                    <a:pt x="17283" y="704"/>
                  </a:cubicBezTo>
                  <a:lnTo>
                    <a:pt x="17283" y="768"/>
                  </a:lnTo>
                  <a:lnTo>
                    <a:pt x="17283" y="832"/>
                  </a:lnTo>
                  <a:cubicBezTo>
                    <a:pt x="17251" y="864"/>
                    <a:pt x="17251" y="864"/>
                    <a:pt x="17251" y="896"/>
                  </a:cubicBezTo>
                  <a:cubicBezTo>
                    <a:pt x="17251" y="896"/>
                    <a:pt x="17251" y="928"/>
                    <a:pt x="17219" y="960"/>
                  </a:cubicBezTo>
                  <a:lnTo>
                    <a:pt x="17219" y="992"/>
                  </a:lnTo>
                  <a:lnTo>
                    <a:pt x="17187" y="1088"/>
                  </a:lnTo>
                  <a:lnTo>
                    <a:pt x="17187" y="1120"/>
                  </a:lnTo>
                  <a:cubicBezTo>
                    <a:pt x="17155" y="1152"/>
                    <a:pt x="17155" y="1184"/>
                    <a:pt x="17123" y="1216"/>
                  </a:cubicBezTo>
                  <a:lnTo>
                    <a:pt x="17123" y="1248"/>
                  </a:lnTo>
                  <a:cubicBezTo>
                    <a:pt x="17123" y="1280"/>
                    <a:pt x="17091" y="1312"/>
                    <a:pt x="17091" y="1376"/>
                  </a:cubicBezTo>
                  <a:cubicBezTo>
                    <a:pt x="17059" y="1376"/>
                    <a:pt x="17059" y="1376"/>
                    <a:pt x="17059" y="1408"/>
                  </a:cubicBezTo>
                  <a:cubicBezTo>
                    <a:pt x="17059" y="1440"/>
                    <a:pt x="17027" y="1472"/>
                    <a:pt x="17027" y="1472"/>
                  </a:cubicBezTo>
                  <a:lnTo>
                    <a:pt x="16995" y="1536"/>
                  </a:lnTo>
                  <a:cubicBezTo>
                    <a:pt x="16995" y="1568"/>
                    <a:pt x="16963" y="1568"/>
                    <a:pt x="16963" y="1600"/>
                  </a:cubicBezTo>
                  <a:cubicBezTo>
                    <a:pt x="16931" y="1632"/>
                    <a:pt x="16931" y="1632"/>
                    <a:pt x="16931" y="1664"/>
                  </a:cubicBezTo>
                  <a:cubicBezTo>
                    <a:pt x="16899" y="1664"/>
                    <a:pt x="16899" y="1696"/>
                    <a:pt x="16867" y="1728"/>
                  </a:cubicBezTo>
                  <a:cubicBezTo>
                    <a:pt x="16867" y="1760"/>
                    <a:pt x="16867" y="1760"/>
                    <a:pt x="16835" y="1792"/>
                  </a:cubicBezTo>
                  <a:cubicBezTo>
                    <a:pt x="16835" y="1792"/>
                    <a:pt x="16803" y="1824"/>
                    <a:pt x="16803" y="1856"/>
                  </a:cubicBezTo>
                  <a:lnTo>
                    <a:pt x="16771" y="1888"/>
                  </a:lnTo>
                  <a:cubicBezTo>
                    <a:pt x="16739" y="1920"/>
                    <a:pt x="16739" y="1952"/>
                    <a:pt x="16707" y="1984"/>
                  </a:cubicBezTo>
                  <a:lnTo>
                    <a:pt x="16675" y="2016"/>
                  </a:lnTo>
                  <a:cubicBezTo>
                    <a:pt x="16675" y="2048"/>
                    <a:pt x="16643" y="2080"/>
                    <a:pt x="16611" y="2112"/>
                  </a:cubicBezTo>
                  <a:cubicBezTo>
                    <a:pt x="16611" y="2112"/>
                    <a:pt x="16611" y="2144"/>
                    <a:pt x="16579" y="2144"/>
                  </a:cubicBezTo>
                  <a:lnTo>
                    <a:pt x="16483" y="2272"/>
                  </a:lnTo>
                  <a:cubicBezTo>
                    <a:pt x="16483" y="2272"/>
                    <a:pt x="16483" y="2304"/>
                    <a:pt x="16451" y="2304"/>
                  </a:cubicBezTo>
                  <a:lnTo>
                    <a:pt x="16355" y="2400"/>
                  </a:lnTo>
                  <a:cubicBezTo>
                    <a:pt x="16355" y="2432"/>
                    <a:pt x="16355" y="2432"/>
                    <a:pt x="16323" y="2432"/>
                  </a:cubicBezTo>
                  <a:lnTo>
                    <a:pt x="16227" y="2529"/>
                  </a:lnTo>
                  <a:cubicBezTo>
                    <a:pt x="16227" y="2561"/>
                    <a:pt x="16195" y="2561"/>
                    <a:pt x="16195" y="2593"/>
                  </a:cubicBezTo>
                  <a:cubicBezTo>
                    <a:pt x="16163" y="2625"/>
                    <a:pt x="16099" y="2657"/>
                    <a:pt x="16067" y="2721"/>
                  </a:cubicBezTo>
                  <a:cubicBezTo>
                    <a:pt x="16067" y="2721"/>
                    <a:pt x="16035" y="2753"/>
                    <a:pt x="16003" y="2753"/>
                  </a:cubicBezTo>
                  <a:cubicBezTo>
                    <a:pt x="16003" y="2785"/>
                    <a:pt x="15971" y="2785"/>
                    <a:pt x="15939" y="2817"/>
                  </a:cubicBezTo>
                  <a:lnTo>
                    <a:pt x="15907" y="2849"/>
                  </a:lnTo>
                  <a:lnTo>
                    <a:pt x="15843" y="2913"/>
                  </a:lnTo>
                  <a:lnTo>
                    <a:pt x="15779" y="2977"/>
                  </a:lnTo>
                  <a:cubicBezTo>
                    <a:pt x="15747" y="2977"/>
                    <a:pt x="15715" y="3009"/>
                    <a:pt x="15715" y="3009"/>
                  </a:cubicBezTo>
                  <a:cubicBezTo>
                    <a:pt x="15683" y="3041"/>
                    <a:pt x="15651" y="3041"/>
                    <a:pt x="15651" y="3073"/>
                  </a:cubicBezTo>
                  <a:cubicBezTo>
                    <a:pt x="15619" y="3073"/>
                    <a:pt x="15587" y="3105"/>
                    <a:pt x="15555" y="3137"/>
                  </a:cubicBezTo>
                  <a:cubicBezTo>
                    <a:pt x="15555" y="3137"/>
                    <a:pt x="15523" y="3169"/>
                    <a:pt x="15491" y="3169"/>
                  </a:cubicBezTo>
                  <a:cubicBezTo>
                    <a:pt x="15491" y="3201"/>
                    <a:pt x="15459" y="3201"/>
                    <a:pt x="15427" y="3233"/>
                  </a:cubicBezTo>
                  <a:cubicBezTo>
                    <a:pt x="15395" y="3233"/>
                    <a:pt x="15395" y="3265"/>
                    <a:pt x="15363" y="3265"/>
                  </a:cubicBezTo>
                  <a:cubicBezTo>
                    <a:pt x="15331" y="3297"/>
                    <a:pt x="15299" y="3297"/>
                    <a:pt x="15299" y="3329"/>
                  </a:cubicBezTo>
                  <a:cubicBezTo>
                    <a:pt x="15267" y="3329"/>
                    <a:pt x="15235" y="3361"/>
                    <a:pt x="15203" y="3361"/>
                  </a:cubicBezTo>
                  <a:cubicBezTo>
                    <a:pt x="15203" y="3393"/>
                    <a:pt x="15171" y="3393"/>
                    <a:pt x="15139" y="3425"/>
                  </a:cubicBezTo>
                  <a:cubicBezTo>
                    <a:pt x="15107" y="3425"/>
                    <a:pt x="15075" y="3457"/>
                    <a:pt x="15075" y="3457"/>
                  </a:cubicBezTo>
                  <a:cubicBezTo>
                    <a:pt x="15043" y="3489"/>
                    <a:pt x="15011" y="3489"/>
                    <a:pt x="14979" y="3521"/>
                  </a:cubicBezTo>
                  <a:cubicBezTo>
                    <a:pt x="14947" y="3521"/>
                    <a:pt x="14915" y="3553"/>
                    <a:pt x="14851" y="3585"/>
                  </a:cubicBezTo>
                  <a:cubicBezTo>
                    <a:pt x="14755" y="3649"/>
                    <a:pt x="14659" y="3681"/>
                    <a:pt x="14563" y="3745"/>
                  </a:cubicBezTo>
                  <a:cubicBezTo>
                    <a:pt x="14531" y="3745"/>
                    <a:pt x="14531" y="3777"/>
                    <a:pt x="14499" y="3777"/>
                  </a:cubicBezTo>
                  <a:lnTo>
                    <a:pt x="14243" y="3905"/>
                  </a:lnTo>
                  <a:cubicBezTo>
                    <a:pt x="14211" y="3937"/>
                    <a:pt x="14211" y="3937"/>
                    <a:pt x="14179" y="3937"/>
                  </a:cubicBezTo>
                  <a:cubicBezTo>
                    <a:pt x="14083" y="3969"/>
                    <a:pt x="13987" y="4033"/>
                    <a:pt x="13891" y="4065"/>
                  </a:cubicBezTo>
                  <a:cubicBezTo>
                    <a:pt x="13859" y="4097"/>
                    <a:pt x="13827" y="4097"/>
                    <a:pt x="13795" y="4097"/>
                  </a:cubicBezTo>
                  <a:cubicBezTo>
                    <a:pt x="13731" y="4129"/>
                    <a:pt x="13635" y="4161"/>
                    <a:pt x="13539" y="4225"/>
                  </a:cubicBezTo>
                  <a:lnTo>
                    <a:pt x="13475" y="4225"/>
                  </a:lnTo>
                  <a:cubicBezTo>
                    <a:pt x="13379" y="4289"/>
                    <a:pt x="13283" y="4321"/>
                    <a:pt x="13155" y="4353"/>
                  </a:cubicBezTo>
                  <a:cubicBezTo>
                    <a:pt x="13123" y="4353"/>
                    <a:pt x="13123" y="4353"/>
                    <a:pt x="13091" y="4385"/>
                  </a:cubicBezTo>
                  <a:cubicBezTo>
                    <a:pt x="13027" y="4417"/>
                    <a:pt x="12931" y="4417"/>
                    <a:pt x="12867" y="4449"/>
                  </a:cubicBezTo>
                  <a:cubicBezTo>
                    <a:pt x="12803" y="4481"/>
                    <a:pt x="12739" y="4481"/>
                    <a:pt x="12643" y="4513"/>
                  </a:cubicBezTo>
                  <a:cubicBezTo>
                    <a:pt x="12579" y="4545"/>
                    <a:pt x="12547" y="4545"/>
                    <a:pt x="12483" y="4577"/>
                  </a:cubicBezTo>
                  <a:cubicBezTo>
                    <a:pt x="12387" y="4577"/>
                    <a:pt x="12323" y="4609"/>
                    <a:pt x="12258" y="4609"/>
                  </a:cubicBezTo>
                  <a:cubicBezTo>
                    <a:pt x="12194" y="4641"/>
                    <a:pt x="12130" y="4641"/>
                    <a:pt x="12066" y="4673"/>
                  </a:cubicBezTo>
                  <a:cubicBezTo>
                    <a:pt x="12002" y="4673"/>
                    <a:pt x="11938" y="4705"/>
                    <a:pt x="11842" y="4737"/>
                  </a:cubicBezTo>
                  <a:cubicBezTo>
                    <a:pt x="11778" y="4737"/>
                    <a:pt x="11714" y="4737"/>
                    <a:pt x="11682" y="4769"/>
                  </a:cubicBezTo>
                  <a:cubicBezTo>
                    <a:pt x="11586" y="4769"/>
                    <a:pt x="11522" y="4801"/>
                    <a:pt x="11426" y="4801"/>
                  </a:cubicBezTo>
                  <a:cubicBezTo>
                    <a:pt x="11362" y="4833"/>
                    <a:pt x="11298" y="4833"/>
                    <a:pt x="11234" y="4833"/>
                  </a:cubicBezTo>
                  <a:cubicBezTo>
                    <a:pt x="11202" y="4833"/>
                    <a:pt x="11170" y="4865"/>
                    <a:pt x="11138" y="4865"/>
                  </a:cubicBezTo>
                  <a:lnTo>
                    <a:pt x="10818" y="4897"/>
                  </a:lnTo>
                  <a:cubicBezTo>
                    <a:pt x="10818" y="4897"/>
                    <a:pt x="10786" y="4897"/>
                    <a:pt x="10786" y="4929"/>
                  </a:cubicBezTo>
                  <a:cubicBezTo>
                    <a:pt x="10658" y="4929"/>
                    <a:pt x="10530" y="4961"/>
                    <a:pt x="10434" y="4961"/>
                  </a:cubicBezTo>
                  <a:lnTo>
                    <a:pt x="10338" y="4961"/>
                  </a:lnTo>
                  <a:cubicBezTo>
                    <a:pt x="10242" y="4993"/>
                    <a:pt x="10178" y="4993"/>
                    <a:pt x="10114" y="4993"/>
                  </a:cubicBezTo>
                  <a:cubicBezTo>
                    <a:pt x="10018" y="4993"/>
                    <a:pt x="9922" y="4993"/>
                    <a:pt x="9826" y="5025"/>
                  </a:cubicBezTo>
                  <a:lnTo>
                    <a:pt x="9634" y="5025"/>
                  </a:lnTo>
                  <a:cubicBezTo>
                    <a:pt x="9538" y="5025"/>
                    <a:pt x="9442" y="5025"/>
                    <a:pt x="9346" y="5057"/>
                  </a:cubicBezTo>
                  <a:lnTo>
                    <a:pt x="8098" y="5057"/>
                  </a:lnTo>
                  <a:cubicBezTo>
                    <a:pt x="8034" y="5025"/>
                    <a:pt x="7970" y="5025"/>
                    <a:pt x="7906" y="5025"/>
                  </a:cubicBezTo>
                  <a:lnTo>
                    <a:pt x="7650" y="5025"/>
                  </a:lnTo>
                  <a:cubicBezTo>
                    <a:pt x="7586" y="5025"/>
                    <a:pt x="7554" y="4993"/>
                    <a:pt x="7490" y="4993"/>
                  </a:cubicBezTo>
                  <a:cubicBezTo>
                    <a:pt x="7394" y="4993"/>
                    <a:pt x="7266" y="4993"/>
                    <a:pt x="7170" y="4961"/>
                  </a:cubicBezTo>
                  <a:lnTo>
                    <a:pt x="7074" y="4961"/>
                  </a:lnTo>
                  <a:cubicBezTo>
                    <a:pt x="6945" y="4929"/>
                    <a:pt x="6785" y="4929"/>
                    <a:pt x="6657" y="4897"/>
                  </a:cubicBezTo>
                  <a:lnTo>
                    <a:pt x="6593" y="4897"/>
                  </a:lnTo>
                  <a:cubicBezTo>
                    <a:pt x="6465" y="4865"/>
                    <a:pt x="6369" y="4865"/>
                    <a:pt x="6241" y="4833"/>
                  </a:cubicBezTo>
                  <a:cubicBezTo>
                    <a:pt x="6177" y="4833"/>
                    <a:pt x="6145" y="4833"/>
                    <a:pt x="6081" y="4801"/>
                  </a:cubicBezTo>
                  <a:cubicBezTo>
                    <a:pt x="6017" y="4801"/>
                    <a:pt x="5921" y="4769"/>
                    <a:pt x="5825" y="4769"/>
                  </a:cubicBezTo>
                  <a:cubicBezTo>
                    <a:pt x="5761" y="4737"/>
                    <a:pt x="5729" y="4737"/>
                    <a:pt x="5697" y="4737"/>
                  </a:cubicBezTo>
                  <a:cubicBezTo>
                    <a:pt x="5601" y="4705"/>
                    <a:pt x="5473" y="4673"/>
                    <a:pt x="5377" y="4673"/>
                  </a:cubicBezTo>
                  <a:cubicBezTo>
                    <a:pt x="5345" y="4641"/>
                    <a:pt x="5281" y="4641"/>
                    <a:pt x="5217" y="4609"/>
                  </a:cubicBezTo>
                  <a:cubicBezTo>
                    <a:pt x="5153" y="4609"/>
                    <a:pt x="5057" y="4577"/>
                    <a:pt x="4961" y="4545"/>
                  </a:cubicBezTo>
                  <a:cubicBezTo>
                    <a:pt x="4897" y="4545"/>
                    <a:pt x="4801" y="4513"/>
                    <a:pt x="4737" y="4481"/>
                  </a:cubicBezTo>
                  <a:lnTo>
                    <a:pt x="4673" y="4481"/>
                  </a:lnTo>
                  <a:cubicBezTo>
                    <a:pt x="4545" y="4417"/>
                    <a:pt x="4449" y="4385"/>
                    <a:pt x="4321" y="4353"/>
                  </a:cubicBezTo>
                  <a:cubicBezTo>
                    <a:pt x="4321" y="4353"/>
                    <a:pt x="4289" y="4353"/>
                    <a:pt x="4257" y="4321"/>
                  </a:cubicBezTo>
                  <a:cubicBezTo>
                    <a:pt x="4161" y="4289"/>
                    <a:pt x="4097" y="4257"/>
                    <a:pt x="4001" y="4225"/>
                  </a:cubicBezTo>
                  <a:cubicBezTo>
                    <a:pt x="3969" y="4225"/>
                    <a:pt x="3937" y="4225"/>
                    <a:pt x="3905" y="4193"/>
                  </a:cubicBezTo>
                  <a:cubicBezTo>
                    <a:pt x="3841" y="4161"/>
                    <a:pt x="3745" y="4161"/>
                    <a:pt x="3681" y="4129"/>
                  </a:cubicBezTo>
                  <a:lnTo>
                    <a:pt x="3553" y="4065"/>
                  </a:lnTo>
                  <a:cubicBezTo>
                    <a:pt x="3489" y="4033"/>
                    <a:pt x="3425" y="4001"/>
                    <a:pt x="3329" y="3969"/>
                  </a:cubicBezTo>
                  <a:lnTo>
                    <a:pt x="3201" y="3905"/>
                  </a:lnTo>
                  <a:lnTo>
                    <a:pt x="2977" y="3809"/>
                  </a:lnTo>
                  <a:cubicBezTo>
                    <a:pt x="2945" y="3777"/>
                    <a:pt x="2913" y="3777"/>
                    <a:pt x="2881" y="3745"/>
                  </a:cubicBezTo>
                  <a:cubicBezTo>
                    <a:pt x="2785" y="3681"/>
                    <a:pt x="2689" y="3649"/>
                    <a:pt x="2561" y="3585"/>
                  </a:cubicBezTo>
                  <a:cubicBezTo>
                    <a:pt x="864" y="2593"/>
                    <a:pt x="0" y="1280"/>
                    <a:pt x="0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3566750" y="1259200"/>
              <a:ext cx="436100" cy="162450"/>
            </a:xfrm>
            <a:custGeom>
              <a:avLst/>
              <a:gdLst/>
              <a:ahLst/>
              <a:cxnLst/>
              <a:rect l="l" t="t" r="r" b="b"/>
              <a:pathLst>
                <a:path w="17444" h="6498" extrusionOk="0">
                  <a:moveTo>
                    <a:pt x="96" y="672"/>
                  </a:moveTo>
                  <a:cubicBezTo>
                    <a:pt x="320" y="1792"/>
                    <a:pt x="1184" y="2849"/>
                    <a:pt x="2593" y="3649"/>
                  </a:cubicBezTo>
                  <a:cubicBezTo>
                    <a:pt x="2689" y="3713"/>
                    <a:pt x="2817" y="3745"/>
                    <a:pt x="2913" y="3809"/>
                  </a:cubicBezTo>
                  <a:cubicBezTo>
                    <a:pt x="2945" y="3841"/>
                    <a:pt x="2945" y="3841"/>
                    <a:pt x="2977" y="3841"/>
                  </a:cubicBezTo>
                  <a:lnTo>
                    <a:pt x="3009" y="3873"/>
                  </a:lnTo>
                  <a:lnTo>
                    <a:pt x="3233" y="3969"/>
                  </a:lnTo>
                  <a:cubicBezTo>
                    <a:pt x="3265" y="4001"/>
                    <a:pt x="3297" y="4001"/>
                    <a:pt x="3329" y="4001"/>
                  </a:cubicBezTo>
                  <a:lnTo>
                    <a:pt x="3361" y="4033"/>
                  </a:lnTo>
                  <a:cubicBezTo>
                    <a:pt x="3457" y="4065"/>
                    <a:pt x="3521" y="4097"/>
                    <a:pt x="3585" y="4129"/>
                  </a:cubicBezTo>
                  <a:cubicBezTo>
                    <a:pt x="3617" y="4129"/>
                    <a:pt x="3649" y="4161"/>
                    <a:pt x="3681" y="4161"/>
                  </a:cubicBezTo>
                  <a:lnTo>
                    <a:pt x="3713" y="4193"/>
                  </a:lnTo>
                  <a:cubicBezTo>
                    <a:pt x="3777" y="4225"/>
                    <a:pt x="3841" y="4257"/>
                    <a:pt x="3937" y="4257"/>
                  </a:cubicBezTo>
                  <a:cubicBezTo>
                    <a:pt x="3969" y="4289"/>
                    <a:pt x="4001" y="4289"/>
                    <a:pt x="4033" y="4321"/>
                  </a:cubicBezTo>
                  <a:cubicBezTo>
                    <a:pt x="4097" y="4353"/>
                    <a:pt x="4193" y="4385"/>
                    <a:pt x="4289" y="4417"/>
                  </a:cubicBezTo>
                  <a:lnTo>
                    <a:pt x="4353" y="4417"/>
                  </a:lnTo>
                  <a:cubicBezTo>
                    <a:pt x="4449" y="4481"/>
                    <a:pt x="4577" y="4513"/>
                    <a:pt x="4673" y="4545"/>
                  </a:cubicBezTo>
                  <a:lnTo>
                    <a:pt x="4769" y="4577"/>
                  </a:lnTo>
                  <a:cubicBezTo>
                    <a:pt x="4833" y="4577"/>
                    <a:pt x="4929" y="4609"/>
                    <a:pt x="4993" y="4641"/>
                  </a:cubicBezTo>
                  <a:cubicBezTo>
                    <a:pt x="5089" y="4641"/>
                    <a:pt x="5185" y="4673"/>
                    <a:pt x="5249" y="4705"/>
                  </a:cubicBezTo>
                  <a:lnTo>
                    <a:pt x="5281" y="4705"/>
                  </a:lnTo>
                  <a:cubicBezTo>
                    <a:pt x="5345" y="4705"/>
                    <a:pt x="5377" y="4737"/>
                    <a:pt x="5409" y="4737"/>
                  </a:cubicBezTo>
                  <a:cubicBezTo>
                    <a:pt x="5505" y="4769"/>
                    <a:pt x="5601" y="4769"/>
                    <a:pt x="5697" y="4801"/>
                  </a:cubicBezTo>
                  <a:lnTo>
                    <a:pt x="5761" y="4801"/>
                  </a:lnTo>
                  <a:cubicBezTo>
                    <a:pt x="5793" y="4833"/>
                    <a:pt x="5825" y="4833"/>
                    <a:pt x="5857" y="4833"/>
                  </a:cubicBezTo>
                  <a:cubicBezTo>
                    <a:pt x="5921" y="4865"/>
                    <a:pt x="6017" y="4865"/>
                    <a:pt x="6113" y="4897"/>
                  </a:cubicBezTo>
                  <a:lnTo>
                    <a:pt x="6273" y="4897"/>
                  </a:lnTo>
                  <a:cubicBezTo>
                    <a:pt x="6369" y="4929"/>
                    <a:pt x="6497" y="4961"/>
                    <a:pt x="6625" y="4961"/>
                  </a:cubicBezTo>
                  <a:lnTo>
                    <a:pt x="6689" y="4961"/>
                  </a:lnTo>
                  <a:cubicBezTo>
                    <a:pt x="6817" y="4993"/>
                    <a:pt x="6945" y="5025"/>
                    <a:pt x="7106" y="5025"/>
                  </a:cubicBezTo>
                  <a:lnTo>
                    <a:pt x="7202" y="5025"/>
                  </a:lnTo>
                  <a:cubicBezTo>
                    <a:pt x="7298" y="5057"/>
                    <a:pt x="7394" y="5057"/>
                    <a:pt x="7522" y="5057"/>
                  </a:cubicBezTo>
                  <a:cubicBezTo>
                    <a:pt x="7554" y="5057"/>
                    <a:pt x="7586" y="5057"/>
                    <a:pt x="7618" y="5089"/>
                  </a:cubicBezTo>
                  <a:lnTo>
                    <a:pt x="8162" y="5089"/>
                  </a:lnTo>
                  <a:cubicBezTo>
                    <a:pt x="8226" y="5121"/>
                    <a:pt x="8290" y="5121"/>
                    <a:pt x="8354" y="5121"/>
                  </a:cubicBezTo>
                  <a:lnTo>
                    <a:pt x="9410" y="5121"/>
                  </a:lnTo>
                  <a:cubicBezTo>
                    <a:pt x="9506" y="5089"/>
                    <a:pt x="9602" y="5089"/>
                    <a:pt x="9698" y="5089"/>
                  </a:cubicBezTo>
                  <a:lnTo>
                    <a:pt x="9858" y="5089"/>
                  </a:lnTo>
                  <a:cubicBezTo>
                    <a:pt x="9954" y="5057"/>
                    <a:pt x="10050" y="5057"/>
                    <a:pt x="10146" y="5057"/>
                  </a:cubicBezTo>
                  <a:cubicBezTo>
                    <a:pt x="10242" y="5057"/>
                    <a:pt x="10306" y="5057"/>
                    <a:pt x="10370" y="5025"/>
                  </a:cubicBezTo>
                  <a:lnTo>
                    <a:pt x="10466" y="5025"/>
                  </a:lnTo>
                  <a:cubicBezTo>
                    <a:pt x="10594" y="5025"/>
                    <a:pt x="10690" y="4993"/>
                    <a:pt x="10818" y="4993"/>
                  </a:cubicBezTo>
                  <a:lnTo>
                    <a:pt x="10882" y="4961"/>
                  </a:lnTo>
                  <a:lnTo>
                    <a:pt x="11170" y="4929"/>
                  </a:lnTo>
                  <a:cubicBezTo>
                    <a:pt x="11202" y="4929"/>
                    <a:pt x="11234" y="4929"/>
                    <a:pt x="11266" y="4897"/>
                  </a:cubicBezTo>
                  <a:lnTo>
                    <a:pt x="11426" y="4897"/>
                  </a:lnTo>
                  <a:lnTo>
                    <a:pt x="11490" y="4865"/>
                  </a:lnTo>
                  <a:cubicBezTo>
                    <a:pt x="11554" y="4865"/>
                    <a:pt x="11618" y="4833"/>
                    <a:pt x="11714" y="4833"/>
                  </a:cubicBezTo>
                  <a:cubicBezTo>
                    <a:pt x="11778" y="4833"/>
                    <a:pt x="11810" y="4801"/>
                    <a:pt x="11874" y="4801"/>
                  </a:cubicBezTo>
                  <a:lnTo>
                    <a:pt x="11906" y="4801"/>
                  </a:lnTo>
                  <a:cubicBezTo>
                    <a:pt x="11970" y="4769"/>
                    <a:pt x="12034" y="4737"/>
                    <a:pt x="12130" y="4737"/>
                  </a:cubicBezTo>
                  <a:cubicBezTo>
                    <a:pt x="12162" y="4705"/>
                    <a:pt x="12226" y="4705"/>
                    <a:pt x="12290" y="4705"/>
                  </a:cubicBezTo>
                  <a:cubicBezTo>
                    <a:pt x="12387" y="4673"/>
                    <a:pt x="12451" y="4641"/>
                    <a:pt x="12515" y="4641"/>
                  </a:cubicBezTo>
                  <a:cubicBezTo>
                    <a:pt x="12579" y="4609"/>
                    <a:pt x="12643" y="4609"/>
                    <a:pt x="12707" y="4577"/>
                  </a:cubicBezTo>
                  <a:cubicBezTo>
                    <a:pt x="12771" y="4577"/>
                    <a:pt x="12835" y="4545"/>
                    <a:pt x="12899" y="4513"/>
                  </a:cubicBezTo>
                  <a:cubicBezTo>
                    <a:pt x="12995" y="4481"/>
                    <a:pt x="13059" y="4481"/>
                    <a:pt x="13123" y="4449"/>
                  </a:cubicBezTo>
                  <a:lnTo>
                    <a:pt x="13155" y="4449"/>
                  </a:lnTo>
                  <a:cubicBezTo>
                    <a:pt x="13155" y="4417"/>
                    <a:pt x="13187" y="4417"/>
                    <a:pt x="13219" y="4417"/>
                  </a:cubicBezTo>
                  <a:cubicBezTo>
                    <a:pt x="13315" y="4385"/>
                    <a:pt x="13411" y="4353"/>
                    <a:pt x="13539" y="4289"/>
                  </a:cubicBezTo>
                  <a:lnTo>
                    <a:pt x="13571" y="4289"/>
                  </a:lnTo>
                  <a:cubicBezTo>
                    <a:pt x="13667" y="4225"/>
                    <a:pt x="13763" y="4193"/>
                    <a:pt x="13859" y="4161"/>
                  </a:cubicBezTo>
                  <a:cubicBezTo>
                    <a:pt x="13891" y="4161"/>
                    <a:pt x="13891" y="4161"/>
                    <a:pt x="13923" y="4129"/>
                  </a:cubicBezTo>
                  <a:cubicBezTo>
                    <a:pt x="14051" y="4097"/>
                    <a:pt x="14147" y="4033"/>
                    <a:pt x="14243" y="4001"/>
                  </a:cubicBezTo>
                  <a:lnTo>
                    <a:pt x="14275" y="3969"/>
                  </a:lnTo>
                  <a:cubicBezTo>
                    <a:pt x="14371" y="3937"/>
                    <a:pt x="14467" y="3905"/>
                    <a:pt x="14531" y="3841"/>
                  </a:cubicBezTo>
                  <a:lnTo>
                    <a:pt x="14627" y="3809"/>
                  </a:lnTo>
                  <a:cubicBezTo>
                    <a:pt x="14723" y="3745"/>
                    <a:pt x="14819" y="3681"/>
                    <a:pt x="14915" y="3649"/>
                  </a:cubicBezTo>
                  <a:cubicBezTo>
                    <a:pt x="14947" y="3617"/>
                    <a:pt x="14979" y="3617"/>
                    <a:pt x="15043" y="3585"/>
                  </a:cubicBezTo>
                  <a:cubicBezTo>
                    <a:pt x="15075" y="3553"/>
                    <a:pt x="15075" y="3553"/>
                    <a:pt x="15139" y="3521"/>
                  </a:cubicBezTo>
                  <a:lnTo>
                    <a:pt x="15203" y="3489"/>
                  </a:lnTo>
                  <a:cubicBezTo>
                    <a:pt x="15203" y="3457"/>
                    <a:pt x="15235" y="3457"/>
                    <a:pt x="15299" y="3425"/>
                  </a:cubicBezTo>
                  <a:cubicBezTo>
                    <a:pt x="15299" y="3393"/>
                    <a:pt x="15331" y="3393"/>
                    <a:pt x="15331" y="3393"/>
                  </a:cubicBezTo>
                  <a:cubicBezTo>
                    <a:pt x="15363" y="3361"/>
                    <a:pt x="15395" y="3361"/>
                    <a:pt x="15395" y="3329"/>
                  </a:cubicBezTo>
                  <a:lnTo>
                    <a:pt x="15491" y="3297"/>
                  </a:lnTo>
                  <a:cubicBezTo>
                    <a:pt x="15491" y="3265"/>
                    <a:pt x="15523" y="3265"/>
                    <a:pt x="15555" y="3233"/>
                  </a:cubicBezTo>
                  <a:lnTo>
                    <a:pt x="15587" y="3233"/>
                  </a:lnTo>
                  <a:lnTo>
                    <a:pt x="15619" y="3169"/>
                  </a:lnTo>
                  <a:cubicBezTo>
                    <a:pt x="15651" y="3169"/>
                    <a:pt x="15683" y="3137"/>
                    <a:pt x="15683" y="3137"/>
                  </a:cubicBezTo>
                  <a:lnTo>
                    <a:pt x="15715" y="3105"/>
                  </a:lnTo>
                  <a:lnTo>
                    <a:pt x="15747" y="3073"/>
                  </a:lnTo>
                  <a:cubicBezTo>
                    <a:pt x="15779" y="3073"/>
                    <a:pt x="15779" y="3041"/>
                    <a:pt x="15811" y="3041"/>
                  </a:cubicBezTo>
                  <a:lnTo>
                    <a:pt x="15843" y="3009"/>
                  </a:lnTo>
                  <a:lnTo>
                    <a:pt x="15875" y="2977"/>
                  </a:lnTo>
                  <a:lnTo>
                    <a:pt x="15939" y="2913"/>
                  </a:lnTo>
                  <a:lnTo>
                    <a:pt x="15971" y="2913"/>
                  </a:lnTo>
                  <a:cubicBezTo>
                    <a:pt x="15971" y="2881"/>
                    <a:pt x="16003" y="2881"/>
                    <a:pt x="16003" y="2881"/>
                  </a:cubicBezTo>
                  <a:lnTo>
                    <a:pt x="16067" y="2817"/>
                  </a:lnTo>
                  <a:lnTo>
                    <a:pt x="16099" y="2785"/>
                  </a:lnTo>
                  <a:lnTo>
                    <a:pt x="16131" y="2753"/>
                  </a:lnTo>
                  <a:cubicBezTo>
                    <a:pt x="16163" y="2721"/>
                    <a:pt x="16227" y="2689"/>
                    <a:pt x="16259" y="2625"/>
                  </a:cubicBezTo>
                  <a:lnTo>
                    <a:pt x="16291" y="2593"/>
                  </a:lnTo>
                  <a:lnTo>
                    <a:pt x="16387" y="2497"/>
                  </a:lnTo>
                  <a:lnTo>
                    <a:pt x="16419" y="2464"/>
                  </a:lnTo>
                  <a:cubicBezTo>
                    <a:pt x="16451" y="2432"/>
                    <a:pt x="16483" y="2400"/>
                    <a:pt x="16515" y="2336"/>
                  </a:cubicBezTo>
                  <a:lnTo>
                    <a:pt x="16547" y="2336"/>
                  </a:lnTo>
                  <a:lnTo>
                    <a:pt x="16643" y="2208"/>
                  </a:lnTo>
                  <a:lnTo>
                    <a:pt x="16675" y="2144"/>
                  </a:lnTo>
                  <a:cubicBezTo>
                    <a:pt x="16707" y="2144"/>
                    <a:pt x="16707" y="2112"/>
                    <a:pt x="16739" y="2080"/>
                  </a:cubicBezTo>
                  <a:lnTo>
                    <a:pt x="16771" y="2016"/>
                  </a:lnTo>
                  <a:cubicBezTo>
                    <a:pt x="16803" y="2016"/>
                    <a:pt x="16803" y="1984"/>
                    <a:pt x="16835" y="1952"/>
                  </a:cubicBezTo>
                  <a:cubicBezTo>
                    <a:pt x="16835" y="1952"/>
                    <a:pt x="16835" y="1920"/>
                    <a:pt x="16867" y="1920"/>
                  </a:cubicBezTo>
                  <a:cubicBezTo>
                    <a:pt x="16867" y="1888"/>
                    <a:pt x="16899" y="1856"/>
                    <a:pt x="16899" y="1824"/>
                  </a:cubicBezTo>
                  <a:cubicBezTo>
                    <a:pt x="16931" y="1824"/>
                    <a:pt x="16931" y="1792"/>
                    <a:pt x="16931" y="1792"/>
                  </a:cubicBezTo>
                  <a:lnTo>
                    <a:pt x="16995" y="1696"/>
                  </a:lnTo>
                  <a:lnTo>
                    <a:pt x="16995" y="1664"/>
                  </a:lnTo>
                  <a:cubicBezTo>
                    <a:pt x="17027" y="1632"/>
                    <a:pt x="17027" y="1600"/>
                    <a:pt x="17059" y="1600"/>
                  </a:cubicBezTo>
                  <a:lnTo>
                    <a:pt x="17059" y="1568"/>
                  </a:lnTo>
                  <a:cubicBezTo>
                    <a:pt x="17059" y="1536"/>
                    <a:pt x="17059" y="1536"/>
                    <a:pt x="17091" y="1536"/>
                  </a:cubicBezTo>
                  <a:cubicBezTo>
                    <a:pt x="17091" y="1504"/>
                    <a:pt x="17091" y="1472"/>
                    <a:pt x="17123" y="1440"/>
                  </a:cubicBezTo>
                  <a:lnTo>
                    <a:pt x="17123" y="1408"/>
                  </a:lnTo>
                  <a:cubicBezTo>
                    <a:pt x="17155" y="1376"/>
                    <a:pt x="17187" y="1344"/>
                    <a:pt x="17187" y="1280"/>
                  </a:cubicBezTo>
                  <a:cubicBezTo>
                    <a:pt x="17219" y="1248"/>
                    <a:pt x="17219" y="1216"/>
                    <a:pt x="17251" y="1184"/>
                  </a:cubicBezTo>
                  <a:lnTo>
                    <a:pt x="17251" y="1152"/>
                  </a:lnTo>
                  <a:lnTo>
                    <a:pt x="17251" y="1120"/>
                  </a:lnTo>
                  <a:cubicBezTo>
                    <a:pt x="17283" y="1088"/>
                    <a:pt x="17283" y="1056"/>
                    <a:pt x="17283" y="1056"/>
                  </a:cubicBezTo>
                  <a:lnTo>
                    <a:pt x="17283" y="1024"/>
                  </a:lnTo>
                  <a:lnTo>
                    <a:pt x="17315" y="992"/>
                  </a:lnTo>
                  <a:lnTo>
                    <a:pt x="17315" y="928"/>
                  </a:lnTo>
                  <a:lnTo>
                    <a:pt x="17315" y="896"/>
                  </a:lnTo>
                  <a:lnTo>
                    <a:pt x="17347" y="864"/>
                  </a:lnTo>
                  <a:lnTo>
                    <a:pt x="17347" y="800"/>
                  </a:lnTo>
                  <a:lnTo>
                    <a:pt x="17347" y="768"/>
                  </a:lnTo>
                  <a:lnTo>
                    <a:pt x="17379" y="736"/>
                  </a:lnTo>
                  <a:lnTo>
                    <a:pt x="17379" y="1472"/>
                  </a:lnTo>
                  <a:lnTo>
                    <a:pt x="17379" y="1536"/>
                  </a:lnTo>
                  <a:lnTo>
                    <a:pt x="17379" y="1568"/>
                  </a:lnTo>
                  <a:cubicBezTo>
                    <a:pt x="17379" y="1600"/>
                    <a:pt x="17347" y="1600"/>
                    <a:pt x="17347" y="1632"/>
                  </a:cubicBezTo>
                  <a:lnTo>
                    <a:pt x="17347" y="1696"/>
                  </a:lnTo>
                  <a:lnTo>
                    <a:pt x="17347" y="1760"/>
                  </a:lnTo>
                  <a:lnTo>
                    <a:pt x="17347" y="1792"/>
                  </a:lnTo>
                  <a:lnTo>
                    <a:pt x="17347" y="1888"/>
                  </a:lnTo>
                  <a:cubicBezTo>
                    <a:pt x="17315" y="1888"/>
                    <a:pt x="17315" y="1920"/>
                    <a:pt x="17315" y="1920"/>
                  </a:cubicBezTo>
                  <a:lnTo>
                    <a:pt x="17315" y="1984"/>
                  </a:lnTo>
                  <a:lnTo>
                    <a:pt x="17315" y="2016"/>
                  </a:lnTo>
                  <a:lnTo>
                    <a:pt x="17347" y="2048"/>
                  </a:lnTo>
                  <a:lnTo>
                    <a:pt x="17315" y="2048"/>
                  </a:lnTo>
                  <a:cubicBezTo>
                    <a:pt x="17315" y="2048"/>
                    <a:pt x="17283" y="2080"/>
                    <a:pt x="17283" y="2112"/>
                  </a:cubicBezTo>
                  <a:lnTo>
                    <a:pt x="17283" y="2176"/>
                  </a:lnTo>
                  <a:lnTo>
                    <a:pt x="17251" y="2208"/>
                  </a:lnTo>
                  <a:lnTo>
                    <a:pt x="17251" y="2240"/>
                  </a:lnTo>
                  <a:lnTo>
                    <a:pt x="17251" y="2304"/>
                  </a:lnTo>
                  <a:lnTo>
                    <a:pt x="17219" y="2336"/>
                  </a:lnTo>
                  <a:lnTo>
                    <a:pt x="17219" y="2368"/>
                  </a:lnTo>
                  <a:lnTo>
                    <a:pt x="17219" y="2400"/>
                  </a:lnTo>
                  <a:cubicBezTo>
                    <a:pt x="17187" y="2432"/>
                    <a:pt x="17187" y="2432"/>
                    <a:pt x="17187" y="2464"/>
                  </a:cubicBezTo>
                  <a:lnTo>
                    <a:pt x="17187" y="2497"/>
                  </a:lnTo>
                  <a:cubicBezTo>
                    <a:pt x="17155" y="2497"/>
                    <a:pt x="17155" y="2529"/>
                    <a:pt x="17155" y="2529"/>
                  </a:cubicBezTo>
                  <a:cubicBezTo>
                    <a:pt x="17155" y="2561"/>
                    <a:pt x="17123" y="2593"/>
                    <a:pt x="17123" y="2625"/>
                  </a:cubicBezTo>
                  <a:lnTo>
                    <a:pt x="17123" y="2657"/>
                  </a:lnTo>
                  <a:cubicBezTo>
                    <a:pt x="17091" y="2689"/>
                    <a:pt x="17091" y="2721"/>
                    <a:pt x="17059" y="2785"/>
                  </a:cubicBezTo>
                  <a:lnTo>
                    <a:pt x="17027" y="2817"/>
                  </a:lnTo>
                  <a:cubicBezTo>
                    <a:pt x="17027" y="2817"/>
                    <a:pt x="17027" y="2849"/>
                    <a:pt x="16995" y="2881"/>
                  </a:cubicBezTo>
                  <a:lnTo>
                    <a:pt x="16995" y="2913"/>
                  </a:lnTo>
                  <a:lnTo>
                    <a:pt x="16963" y="2945"/>
                  </a:lnTo>
                  <a:cubicBezTo>
                    <a:pt x="16963" y="2977"/>
                    <a:pt x="16963" y="2977"/>
                    <a:pt x="16931" y="3009"/>
                  </a:cubicBezTo>
                  <a:lnTo>
                    <a:pt x="16899" y="3041"/>
                  </a:lnTo>
                  <a:cubicBezTo>
                    <a:pt x="16899" y="3073"/>
                    <a:pt x="16867" y="3105"/>
                    <a:pt x="16867" y="3137"/>
                  </a:cubicBezTo>
                  <a:lnTo>
                    <a:pt x="16835" y="3169"/>
                  </a:lnTo>
                  <a:cubicBezTo>
                    <a:pt x="16835" y="3201"/>
                    <a:pt x="16803" y="3233"/>
                    <a:pt x="16803" y="3233"/>
                  </a:cubicBezTo>
                  <a:cubicBezTo>
                    <a:pt x="16771" y="3265"/>
                    <a:pt x="16771" y="3265"/>
                    <a:pt x="16771" y="3297"/>
                  </a:cubicBezTo>
                  <a:cubicBezTo>
                    <a:pt x="16739" y="3329"/>
                    <a:pt x="16707" y="3329"/>
                    <a:pt x="16707" y="3361"/>
                  </a:cubicBezTo>
                  <a:lnTo>
                    <a:pt x="16675" y="3425"/>
                  </a:lnTo>
                  <a:cubicBezTo>
                    <a:pt x="16643" y="3425"/>
                    <a:pt x="16643" y="3457"/>
                    <a:pt x="16611" y="3489"/>
                  </a:cubicBezTo>
                  <a:lnTo>
                    <a:pt x="16579" y="3521"/>
                  </a:lnTo>
                  <a:lnTo>
                    <a:pt x="16483" y="3649"/>
                  </a:lnTo>
                  <a:lnTo>
                    <a:pt x="16451" y="3681"/>
                  </a:lnTo>
                  <a:lnTo>
                    <a:pt x="16355" y="3777"/>
                  </a:lnTo>
                  <a:lnTo>
                    <a:pt x="16323" y="3841"/>
                  </a:lnTo>
                  <a:lnTo>
                    <a:pt x="16227" y="3937"/>
                  </a:lnTo>
                  <a:lnTo>
                    <a:pt x="16195" y="3969"/>
                  </a:lnTo>
                  <a:cubicBezTo>
                    <a:pt x="16163" y="4001"/>
                    <a:pt x="16131" y="4033"/>
                    <a:pt x="16067" y="4097"/>
                  </a:cubicBezTo>
                  <a:cubicBezTo>
                    <a:pt x="16067" y="4097"/>
                    <a:pt x="16035" y="4097"/>
                    <a:pt x="16035" y="4129"/>
                  </a:cubicBezTo>
                  <a:lnTo>
                    <a:pt x="16003" y="4161"/>
                  </a:lnTo>
                  <a:cubicBezTo>
                    <a:pt x="16003" y="4161"/>
                    <a:pt x="15971" y="4161"/>
                    <a:pt x="15939" y="4193"/>
                  </a:cubicBezTo>
                  <a:cubicBezTo>
                    <a:pt x="15939" y="4193"/>
                    <a:pt x="15939" y="4225"/>
                    <a:pt x="15907" y="4225"/>
                  </a:cubicBezTo>
                  <a:lnTo>
                    <a:pt x="15875" y="4257"/>
                  </a:lnTo>
                  <a:lnTo>
                    <a:pt x="15843" y="4289"/>
                  </a:lnTo>
                  <a:cubicBezTo>
                    <a:pt x="15811" y="4289"/>
                    <a:pt x="15811" y="4321"/>
                    <a:pt x="15779" y="4321"/>
                  </a:cubicBezTo>
                  <a:lnTo>
                    <a:pt x="15747" y="4353"/>
                  </a:lnTo>
                  <a:lnTo>
                    <a:pt x="15715" y="4385"/>
                  </a:lnTo>
                  <a:lnTo>
                    <a:pt x="15651" y="4417"/>
                  </a:lnTo>
                  <a:lnTo>
                    <a:pt x="15619" y="4449"/>
                  </a:lnTo>
                  <a:cubicBezTo>
                    <a:pt x="15619" y="4481"/>
                    <a:pt x="15587" y="4481"/>
                    <a:pt x="15555" y="4481"/>
                  </a:cubicBezTo>
                  <a:lnTo>
                    <a:pt x="15523" y="4545"/>
                  </a:lnTo>
                  <a:lnTo>
                    <a:pt x="15491" y="4545"/>
                  </a:lnTo>
                  <a:lnTo>
                    <a:pt x="15427" y="4609"/>
                  </a:lnTo>
                  <a:lnTo>
                    <a:pt x="15363" y="4641"/>
                  </a:lnTo>
                  <a:cubicBezTo>
                    <a:pt x="15331" y="4673"/>
                    <a:pt x="15299" y="4673"/>
                    <a:pt x="15299" y="4705"/>
                  </a:cubicBezTo>
                  <a:lnTo>
                    <a:pt x="15203" y="4737"/>
                  </a:lnTo>
                  <a:cubicBezTo>
                    <a:pt x="15203" y="4769"/>
                    <a:pt x="15171" y="4769"/>
                    <a:pt x="15139" y="4801"/>
                  </a:cubicBezTo>
                  <a:cubicBezTo>
                    <a:pt x="15107" y="4801"/>
                    <a:pt x="15107" y="4833"/>
                    <a:pt x="15075" y="4833"/>
                  </a:cubicBezTo>
                  <a:cubicBezTo>
                    <a:pt x="15043" y="4833"/>
                    <a:pt x="15011" y="4865"/>
                    <a:pt x="14979" y="4865"/>
                  </a:cubicBezTo>
                  <a:lnTo>
                    <a:pt x="14979" y="4897"/>
                  </a:lnTo>
                  <a:cubicBezTo>
                    <a:pt x="14947" y="4929"/>
                    <a:pt x="14883" y="4929"/>
                    <a:pt x="14851" y="4961"/>
                  </a:cubicBezTo>
                  <a:cubicBezTo>
                    <a:pt x="14787" y="4993"/>
                    <a:pt x="14691" y="5057"/>
                    <a:pt x="14563" y="5121"/>
                  </a:cubicBezTo>
                  <a:cubicBezTo>
                    <a:pt x="14563" y="5121"/>
                    <a:pt x="14531" y="5153"/>
                    <a:pt x="14499" y="5153"/>
                  </a:cubicBezTo>
                  <a:cubicBezTo>
                    <a:pt x="14403" y="5217"/>
                    <a:pt x="14307" y="5249"/>
                    <a:pt x="14243" y="5281"/>
                  </a:cubicBezTo>
                  <a:lnTo>
                    <a:pt x="14211" y="5313"/>
                  </a:lnTo>
                  <a:cubicBezTo>
                    <a:pt x="14115" y="5345"/>
                    <a:pt x="14019" y="5377"/>
                    <a:pt x="13891" y="5441"/>
                  </a:cubicBezTo>
                  <a:cubicBezTo>
                    <a:pt x="13859" y="5441"/>
                    <a:pt x="13859" y="5473"/>
                    <a:pt x="13827" y="5473"/>
                  </a:cubicBezTo>
                  <a:lnTo>
                    <a:pt x="13539" y="5569"/>
                  </a:lnTo>
                  <a:lnTo>
                    <a:pt x="13507" y="5601"/>
                  </a:lnTo>
                  <a:cubicBezTo>
                    <a:pt x="13379" y="5633"/>
                    <a:pt x="13283" y="5665"/>
                    <a:pt x="13187" y="5729"/>
                  </a:cubicBezTo>
                  <a:lnTo>
                    <a:pt x="13059" y="5761"/>
                  </a:lnTo>
                  <a:cubicBezTo>
                    <a:pt x="13027" y="5761"/>
                    <a:pt x="12995" y="5793"/>
                    <a:pt x="12963" y="5793"/>
                  </a:cubicBezTo>
                  <a:lnTo>
                    <a:pt x="12931" y="5793"/>
                  </a:lnTo>
                  <a:cubicBezTo>
                    <a:pt x="12899" y="5793"/>
                    <a:pt x="12899" y="5825"/>
                    <a:pt x="12867" y="5825"/>
                  </a:cubicBezTo>
                  <a:cubicBezTo>
                    <a:pt x="12803" y="5825"/>
                    <a:pt x="12739" y="5857"/>
                    <a:pt x="12675" y="5889"/>
                  </a:cubicBezTo>
                  <a:cubicBezTo>
                    <a:pt x="12611" y="5889"/>
                    <a:pt x="12547" y="5921"/>
                    <a:pt x="12483" y="5921"/>
                  </a:cubicBezTo>
                  <a:cubicBezTo>
                    <a:pt x="12419" y="5953"/>
                    <a:pt x="12355" y="5985"/>
                    <a:pt x="12258" y="5985"/>
                  </a:cubicBezTo>
                  <a:cubicBezTo>
                    <a:pt x="12194" y="6017"/>
                    <a:pt x="12130" y="6017"/>
                    <a:pt x="12098" y="6017"/>
                  </a:cubicBezTo>
                  <a:cubicBezTo>
                    <a:pt x="12002" y="6049"/>
                    <a:pt x="11938" y="6081"/>
                    <a:pt x="11874" y="6081"/>
                  </a:cubicBezTo>
                  <a:cubicBezTo>
                    <a:pt x="11810" y="6113"/>
                    <a:pt x="11746" y="6113"/>
                    <a:pt x="11682" y="6113"/>
                  </a:cubicBezTo>
                  <a:cubicBezTo>
                    <a:pt x="11618" y="6145"/>
                    <a:pt x="11522" y="6145"/>
                    <a:pt x="11458" y="6177"/>
                  </a:cubicBezTo>
                  <a:lnTo>
                    <a:pt x="11394" y="6177"/>
                  </a:lnTo>
                  <a:cubicBezTo>
                    <a:pt x="11362" y="6177"/>
                    <a:pt x="11362" y="6209"/>
                    <a:pt x="11330" y="6209"/>
                  </a:cubicBezTo>
                  <a:lnTo>
                    <a:pt x="11170" y="6241"/>
                  </a:lnTo>
                  <a:lnTo>
                    <a:pt x="10850" y="6273"/>
                  </a:lnTo>
                  <a:lnTo>
                    <a:pt x="10786" y="6273"/>
                  </a:lnTo>
                  <a:cubicBezTo>
                    <a:pt x="10690" y="6305"/>
                    <a:pt x="10562" y="6305"/>
                    <a:pt x="10434" y="6337"/>
                  </a:cubicBezTo>
                  <a:lnTo>
                    <a:pt x="10210" y="6337"/>
                  </a:lnTo>
                  <a:lnTo>
                    <a:pt x="10178" y="6369"/>
                  </a:lnTo>
                  <a:lnTo>
                    <a:pt x="9858" y="6369"/>
                  </a:lnTo>
                  <a:cubicBezTo>
                    <a:pt x="9794" y="6401"/>
                    <a:pt x="9730" y="6401"/>
                    <a:pt x="9666" y="6401"/>
                  </a:cubicBezTo>
                  <a:lnTo>
                    <a:pt x="9314" y="6401"/>
                  </a:lnTo>
                  <a:cubicBezTo>
                    <a:pt x="9314" y="6433"/>
                    <a:pt x="9282" y="6433"/>
                    <a:pt x="9250" y="6433"/>
                  </a:cubicBezTo>
                  <a:lnTo>
                    <a:pt x="8354" y="6433"/>
                  </a:lnTo>
                  <a:cubicBezTo>
                    <a:pt x="8290" y="6401"/>
                    <a:pt x="8226" y="6401"/>
                    <a:pt x="8162" y="6401"/>
                  </a:cubicBezTo>
                  <a:lnTo>
                    <a:pt x="7714" y="6401"/>
                  </a:lnTo>
                  <a:lnTo>
                    <a:pt x="7618" y="6369"/>
                  </a:lnTo>
                  <a:lnTo>
                    <a:pt x="7522" y="6369"/>
                  </a:lnTo>
                  <a:cubicBezTo>
                    <a:pt x="7394" y="6369"/>
                    <a:pt x="7298" y="6369"/>
                    <a:pt x="7202" y="6337"/>
                  </a:cubicBezTo>
                  <a:lnTo>
                    <a:pt x="7106" y="6337"/>
                  </a:lnTo>
                  <a:cubicBezTo>
                    <a:pt x="6977" y="6305"/>
                    <a:pt x="6817" y="6305"/>
                    <a:pt x="6689" y="6273"/>
                  </a:cubicBezTo>
                  <a:lnTo>
                    <a:pt x="6625" y="6273"/>
                  </a:lnTo>
                  <a:cubicBezTo>
                    <a:pt x="6497" y="6273"/>
                    <a:pt x="6401" y="6241"/>
                    <a:pt x="6273" y="6209"/>
                  </a:cubicBezTo>
                  <a:lnTo>
                    <a:pt x="6177" y="6209"/>
                  </a:lnTo>
                  <a:lnTo>
                    <a:pt x="6113" y="6177"/>
                  </a:lnTo>
                  <a:cubicBezTo>
                    <a:pt x="6017" y="6177"/>
                    <a:pt x="5953" y="6145"/>
                    <a:pt x="5857" y="6145"/>
                  </a:cubicBezTo>
                  <a:lnTo>
                    <a:pt x="5825" y="6145"/>
                  </a:lnTo>
                  <a:lnTo>
                    <a:pt x="5761" y="6113"/>
                  </a:lnTo>
                  <a:lnTo>
                    <a:pt x="5729" y="6113"/>
                  </a:lnTo>
                  <a:cubicBezTo>
                    <a:pt x="5633" y="6081"/>
                    <a:pt x="5537" y="6081"/>
                    <a:pt x="5441" y="6049"/>
                  </a:cubicBezTo>
                  <a:cubicBezTo>
                    <a:pt x="5377" y="6049"/>
                    <a:pt x="5345" y="6017"/>
                    <a:pt x="5313" y="6017"/>
                  </a:cubicBezTo>
                  <a:lnTo>
                    <a:pt x="5281" y="6017"/>
                  </a:lnTo>
                  <a:cubicBezTo>
                    <a:pt x="5185" y="5985"/>
                    <a:pt x="5089" y="5953"/>
                    <a:pt x="4993" y="5953"/>
                  </a:cubicBezTo>
                  <a:cubicBezTo>
                    <a:pt x="4993" y="5921"/>
                    <a:pt x="4993" y="5921"/>
                    <a:pt x="4961" y="5921"/>
                  </a:cubicBezTo>
                  <a:lnTo>
                    <a:pt x="4929" y="5921"/>
                  </a:lnTo>
                  <a:cubicBezTo>
                    <a:pt x="4897" y="5921"/>
                    <a:pt x="4865" y="5889"/>
                    <a:pt x="4833" y="5889"/>
                  </a:cubicBezTo>
                  <a:lnTo>
                    <a:pt x="4705" y="5857"/>
                  </a:lnTo>
                  <a:cubicBezTo>
                    <a:pt x="4577" y="5825"/>
                    <a:pt x="4481" y="5793"/>
                    <a:pt x="4353" y="5729"/>
                  </a:cubicBezTo>
                  <a:lnTo>
                    <a:pt x="4289" y="5729"/>
                  </a:lnTo>
                  <a:cubicBezTo>
                    <a:pt x="4225" y="5697"/>
                    <a:pt x="4129" y="5665"/>
                    <a:pt x="4033" y="5633"/>
                  </a:cubicBezTo>
                  <a:cubicBezTo>
                    <a:pt x="4001" y="5601"/>
                    <a:pt x="3969" y="5601"/>
                    <a:pt x="3937" y="5601"/>
                  </a:cubicBezTo>
                  <a:lnTo>
                    <a:pt x="3905" y="5569"/>
                  </a:lnTo>
                  <a:lnTo>
                    <a:pt x="3873" y="5569"/>
                  </a:lnTo>
                  <a:cubicBezTo>
                    <a:pt x="3841" y="5537"/>
                    <a:pt x="3809" y="5537"/>
                    <a:pt x="3777" y="5505"/>
                  </a:cubicBezTo>
                  <a:lnTo>
                    <a:pt x="3713" y="5473"/>
                  </a:lnTo>
                  <a:cubicBezTo>
                    <a:pt x="3649" y="5473"/>
                    <a:pt x="3617" y="5441"/>
                    <a:pt x="3585" y="5441"/>
                  </a:cubicBezTo>
                  <a:lnTo>
                    <a:pt x="3393" y="5345"/>
                  </a:lnTo>
                  <a:lnTo>
                    <a:pt x="3361" y="5345"/>
                  </a:lnTo>
                  <a:cubicBezTo>
                    <a:pt x="3329" y="5313"/>
                    <a:pt x="3297" y="5313"/>
                    <a:pt x="3265" y="5281"/>
                  </a:cubicBezTo>
                  <a:lnTo>
                    <a:pt x="3041" y="5185"/>
                  </a:lnTo>
                  <a:lnTo>
                    <a:pt x="3009" y="5153"/>
                  </a:lnTo>
                  <a:cubicBezTo>
                    <a:pt x="2977" y="5153"/>
                    <a:pt x="2945" y="5153"/>
                    <a:pt x="2945" y="5121"/>
                  </a:cubicBezTo>
                  <a:cubicBezTo>
                    <a:pt x="2817" y="5057"/>
                    <a:pt x="2721" y="5025"/>
                    <a:pt x="2625" y="4961"/>
                  </a:cubicBezTo>
                  <a:cubicBezTo>
                    <a:pt x="992" y="4001"/>
                    <a:pt x="64" y="2753"/>
                    <a:pt x="96" y="1408"/>
                  </a:cubicBezTo>
                  <a:lnTo>
                    <a:pt x="96" y="672"/>
                  </a:lnTo>
                  <a:close/>
                  <a:moveTo>
                    <a:pt x="64" y="0"/>
                  </a:moveTo>
                  <a:cubicBezTo>
                    <a:pt x="32" y="0"/>
                    <a:pt x="32" y="32"/>
                    <a:pt x="32" y="32"/>
                  </a:cubicBezTo>
                  <a:lnTo>
                    <a:pt x="32" y="1408"/>
                  </a:lnTo>
                  <a:cubicBezTo>
                    <a:pt x="0" y="2785"/>
                    <a:pt x="928" y="4065"/>
                    <a:pt x="2593" y="5025"/>
                  </a:cubicBezTo>
                  <a:cubicBezTo>
                    <a:pt x="2689" y="5089"/>
                    <a:pt x="2785" y="5153"/>
                    <a:pt x="2913" y="5217"/>
                  </a:cubicBezTo>
                  <a:cubicBezTo>
                    <a:pt x="2913" y="5217"/>
                    <a:pt x="2945" y="5217"/>
                    <a:pt x="2977" y="5249"/>
                  </a:cubicBezTo>
                  <a:lnTo>
                    <a:pt x="3009" y="5249"/>
                  </a:lnTo>
                  <a:lnTo>
                    <a:pt x="3233" y="5377"/>
                  </a:lnTo>
                  <a:cubicBezTo>
                    <a:pt x="3265" y="5377"/>
                    <a:pt x="3297" y="5377"/>
                    <a:pt x="3329" y="5409"/>
                  </a:cubicBezTo>
                  <a:lnTo>
                    <a:pt x="3361" y="5409"/>
                  </a:lnTo>
                  <a:lnTo>
                    <a:pt x="3553" y="5505"/>
                  </a:lnTo>
                  <a:cubicBezTo>
                    <a:pt x="3617" y="5537"/>
                    <a:pt x="3649" y="5537"/>
                    <a:pt x="3681" y="5569"/>
                  </a:cubicBezTo>
                  <a:lnTo>
                    <a:pt x="3745" y="5601"/>
                  </a:lnTo>
                  <a:cubicBezTo>
                    <a:pt x="3777" y="5601"/>
                    <a:pt x="3809" y="5633"/>
                    <a:pt x="3841" y="5633"/>
                  </a:cubicBezTo>
                  <a:lnTo>
                    <a:pt x="3873" y="5633"/>
                  </a:lnTo>
                  <a:lnTo>
                    <a:pt x="3905" y="5665"/>
                  </a:lnTo>
                  <a:cubicBezTo>
                    <a:pt x="3937" y="5665"/>
                    <a:pt x="3969" y="5697"/>
                    <a:pt x="4001" y="5697"/>
                  </a:cubicBezTo>
                  <a:lnTo>
                    <a:pt x="4289" y="5793"/>
                  </a:lnTo>
                  <a:lnTo>
                    <a:pt x="4353" y="5825"/>
                  </a:lnTo>
                  <a:cubicBezTo>
                    <a:pt x="4449" y="5857"/>
                    <a:pt x="4577" y="5889"/>
                    <a:pt x="4673" y="5921"/>
                  </a:cubicBezTo>
                  <a:lnTo>
                    <a:pt x="4801" y="5953"/>
                  </a:lnTo>
                  <a:cubicBezTo>
                    <a:pt x="4833" y="5985"/>
                    <a:pt x="4865" y="5985"/>
                    <a:pt x="4897" y="5985"/>
                  </a:cubicBezTo>
                  <a:cubicBezTo>
                    <a:pt x="4929" y="5985"/>
                    <a:pt x="4929" y="5985"/>
                    <a:pt x="4961" y="6017"/>
                  </a:cubicBezTo>
                  <a:lnTo>
                    <a:pt x="4993" y="6017"/>
                  </a:lnTo>
                  <a:cubicBezTo>
                    <a:pt x="5089" y="6049"/>
                    <a:pt x="5153" y="6049"/>
                    <a:pt x="5249" y="6081"/>
                  </a:cubicBezTo>
                  <a:lnTo>
                    <a:pt x="5281" y="6081"/>
                  </a:lnTo>
                  <a:cubicBezTo>
                    <a:pt x="5345" y="6113"/>
                    <a:pt x="5377" y="6113"/>
                    <a:pt x="5409" y="6113"/>
                  </a:cubicBezTo>
                  <a:cubicBezTo>
                    <a:pt x="5505" y="6145"/>
                    <a:pt x="5601" y="6177"/>
                    <a:pt x="5697" y="6177"/>
                  </a:cubicBezTo>
                  <a:lnTo>
                    <a:pt x="5761" y="6209"/>
                  </a:lnTo>
                  <a:lnTo>
                    <a:pt x="5857" y="6209"/>
                  </a:lnTo>
                  <a:cubicBezTo>
                    <a:pt x="5921" y="6241"/>
                    <a:pt x="6017" y="6241"/>
                    <a:pt x="6081" y="6273"/>
                  </a:cubicBezTo>
                  <a:lnTo>
                    <a:pt x="6177" y="6273"/>
                  </a:lnTo>
                  <a:cubicBezTo>
                    <a:pt x="6209" y="6273"/>
                    <a:pt x="6209" y="6305"/>
                    <a:pt x="6241" y="6305"/>
                  </a:cubicBezTo>
                  <a:cubicBezTo>
                    <a:pt x="6369" y="6305"/>
                    <a:pt x="6497" y="6337"/>
                    <a:pt x="6593" y="6337"/>
                  </a:cubicBezTo>
                  <a:lnTo>
                    <a:pt x="6625" y="6369"/>
                  </a:lnTo>
                  <a:lnTo>
                    <a:pt x="6689" y="6369"/>
                  </a:lnTo>
                  <a:cubicBezTo>
                    <a:pt x="6817" y="6369"/>
                    <a:pt x="6945" y="6401"/>
                    <a:pt x="7106" y="6401"/>
                  </a:cubicBezTo>
                  <a:lnTo>
                    <a:pt x="7138" y="6401"/>
                  </a:lnTo>
                  <a:lnTo>
                    <a:pt x="7202" y="6433"/>
                  </a:lnTo>
                  <a:cubicBezTo>
                    <a:pt x="7298" y="6433"/>
                    <a:pt x="7394" y="6433"/>
                    <a:pt x="7522" y="6465"/>
                  </a:cubicBezTo>
                  <a:lnTo>
                    <a:pt x="7938" y="6465"/>
                  </a:lnTo>
                  <a:cubicBezTo>
                    <a:pt x="7970" y="6465"/>
                    <a:pt x="8002" y="6497"/>
                    <a:pt x="8034" y="6497"/>
                  </a:cubicBezTo>
                  <a:lnTo>
                    <a:pt x="9410" y="6497"/>
                  </a:lnTo>
                  <a:cubicBezTo>
                    <a:pt x="9506" y="6497"/>
                    <a:pt x="9602" y="6497"/>
                    <a:pt x="9698" y="6465"/>
                  </a:cubicBezTo>
                  <a:lnTo>
                    <a:pt x="9858" y="6465"/>
                  </a:lnTo>
                  <a:cubicBezTo>
                    <a:pt x="9954" y="6465"/>
                    <a:pt x="10050" y="6465"/>
                    <a:pt x="10146" y="6433"/>
                  </a:cubicBezTo>
                  <a:lnTo>
                    <a:pt x="10338" y="6433"/>
                  </a:lnTo>
                  <a:lnTo>
                    <a:pt x="10466" y="6401"/>
                  </a:lnTo>
                  <a:cubicBezTo>
                    <a:pt x="10594" y="6401"/>
                    <a:pt x="10690" y="6369"/>
                    <a:pt x="10818" y="6369"/>
                  </a:cubicBezTo>
                  <a:lnTo>
                    <a:pt x="10882" y="6369"/>
                  </a:lnTo>
                  <a:lnTo>
                    <a:pt x="11170" y="6305"/>
                  </a:lnTo>
                  <a:lnTo>
                    <a:pt x="11362" y="6273"/>
                  </a:lnTo>
                  <a:lnTo>
                    <a:pt x="11426" y="6273"/>
                  </a:lnTo>
                  <a:lnTo>
                    <a:pt x="11490" y="6241"/>
                  </a:lnTo>
                  <a:cubicBezTo>
                    <a:pt x="11554" y="6241"/>
                    <a:pt x="11618" y="6241"/>
                    <a:pt x="11714" y="6209"/>
                  </a:cubicBezTo>
                  <a:cubicBezTo>
                    <a:pt x="11778" y="6209"/>
                    <a:pt x="11810" y="6177"/>
                    <a:pt x="11874" y="6177"/>
                  </a:cubicBezTo>
                  <a:cubicBezTo>
                    <a:pt x="11970" y="6145"/>
                    <a:pt x="12034" y="6145"/>
                    <a:pt x="12098" y="6113"/>
                  </a:cubicBezTo>
                  <a:cubicBezTo>
                    <a:pt x="12162" y="6113"/>
                    <a:pt x="12226" y="6081"/>
                    <a:pt x="12290" y="6081"/>
                  </a:cubicBezTo>
                  <a:cubicBezTo>
                    <a:pt x="12355" y="6049"/>
                    <a:pt x="12451" y="6017"/>
                    <a:pt x="12515" y="6017"/>
                  </a:cubicBezTo>
                  <a:cubicBezTo>
                    <a:pt x="12579" y="5985"/>
                    <a:pt x="12643" y="5985"/>
                    <a:pt x="12675" y="5953"/>
                  </a:cubicBezTo>
                  <a:cubicBezTo>
                    <a:pt x="12771" y="5953"/>
                    <a:pt x="12835" y="5921"/>
                    <a:pt x="12899" y="5889"/>
                  </a:cubicBezTo>
                  <a:lnTo>
                    <a:pt x="12931" y="5889"/>
                  </a:lnTo>
                  <a:cubicBezTo>
                    <a:pt x="12963" y="5889"/>
                    <a:pt x="12963" y="5889"/>
                    <a:pt x="12995" y="5857"/>
                  </a:cubicBezTo>
                  <a:cubicBezTo>
                    <a:pt x="13027" y="5857"/>
                    <a:pt x="13059" y="5857"/>
                    <a:pt x="13091" y="5825"/>
                  </a:cubicBezTo>
                  <a:lnTo>
                    <a:pt x="13187" y="5793"/>
                  </a:lnTo>
                  <a:cubicBezTo>
                    <a:pt x="13315" y="5761"/>
                    <a:pt x="13411" y="5729"/>
                    <a:pt x="13507" y="5697"/>
                  </a:cubicBezTo>
                  <a:lnTo>
                    <a:pt x="13571" y="5665"/>
                  </a:lnTo>
                  <a:cubicBezTo>
                    <a:pt x="13667" y="5633"/>
                    <a:pt x="13763" y="5601"/>
                    <a:pt x="13859" y="5537"/>
                  </a:cubicBezTo>
                  <a:cubicBezTo>
                    <a:pt x="13891" y="5537"/>
                    <a:pt x="13891" y="5537"/>
                    <a:pt x="13923" y="5505"/>
                  </a:cubicBezTo>
                  <a:cubicBezTo>
                    <a:pt x="14051" y="5473"/>
                    <a:pt x="14147" y="5409"/>
                    <a:pt x="14243" y="5377"/>
                  </a:cubicBezTo>
                  <a:lnTo>
                    <a:pt x="14275" y="5377"/>
                  </a:lnTo>
                  <a:cubicBezTo>
                    <a:pt x="14339" y="5313"/>
                    <a:pt x="14435" y="5281"/>
                    <a:pt x="14531" y="5217"/>
                  </a:cubicBezTo>
                  <a:cubicBezTo>
                    <a:pt x="14563" y="5217"/>
                    <a:pt x="14595" y="5217"/>
                    <a:pt x="14595" y="5185"/>
                  </a:cubicBezTo>
                  <a:cubicBezTo>
                    <a:pt x="14723" y="5121"/>
                    <a:pt x="14819" y="5089"/>
                    <a:pt x="14915" y="5025"/>
                  </a:cubicBezTo>
                  <a:cubicBezTo>
                    <a:pt x="14947" y="5025"/>
                    <a:pt x="14979" y="4993"/>
                    <a:pt x="15011" y="4961"/>
                  </a:cubicBezTo>
                  <a:lnTo>
                    <a:pt x="15043" y="4961"/>
                  </a:lnTo>
                  <a:lnTo>
                    <a:pt x="15107" y="4897"/>
                  </a:lnTo>
                  <a:cubicBezTo>
                    <a:pt x="15139" y="4897"/>
                    <a:pt x="15171" y="4865"/>
                    <a:pt x="15171" y="4865"/>
                  </a:cubicBezTo>
                  <a:cubicBezTo>
                    <a:pt x="15203" y="4833"/>
                    <a:pt x="15235" y="4833"/>
                    <a:pt x="15267" y="4801"/>
                  </a:cubicBezTo>
                  <a:lnTo>
                    <a:pt x="15331" y="4769"/>
                  </a:lnTo>
                  <a:lnTo>
                    <a:pt x="15395" y="4705"/>
                  </a:lnTo>
                  <a:lnTo>
                    <a:pt x="15491" y="4641"/>
                  </a:lnTo>
                  <a:cubicBezTo>
                    <a:pt x="15491" y="4641"/>
                    <a:pt x="15523" y="4641"/>
                    <a:pt x="15523" y="4609"/>
                  </a:cubicBezTo>
                  <a:lnTo>
                    <a:pt x="15587" y="4609"/>
                  </a:lnTo>
                  <a:lnTo>
                    <a:pt x="15619" y="4577"/>
                  </a:lnTo>
                  <a:cubicBezTo>
                    <a:pt x="15651" y="4577"/>
                    <a:pt x="15651" y="4545"/>
                    <a:pt x="15683" y="4545"/>
                  </a:cubicBezTo>
                  <a:lnTo>
                    <a:pt x="15715" y="4513"/>
                  </a:lnTo>
                  <a:lnTo>
                    <a:pt x="15747" y="4481"/>
                  </a:lnTo>
                  <a:cubicBezTo>
                    <a:pt x="15779" y="4481"/>
                    <a:pt x="15779" y="4449"/>
                    <a:pt x="15811" y="4449"/>
                  </a:cubicBezTo>
                  <a:lnTo>
                    <a:pt x="15843" y="4417"/>
                  </a:lnTo>
                  <a:lnTo>
                    <a:pt x="15875" y="4385"/>
                  </a:lnTo>
                  <a:lnTo>
                    <a:pt x="15939" y="4321"/>
                  </a:lnTo>
                  <a:lnTo>
                    <a:pt x="15971" y="4321"/>
                  </a:lnTo>
                  <a:cubicBezTo>
                    <a:pt x="15971" y="4289"/>
                    <a:pt x="16003" y="4289"/>
                    <a:pt x="16003" y="4289"/>
                  </a:cubicBezTo>
                  <a:lnTo>
                    <a:pt x="16067" y="4225"/>
                  </a:lnTo>
                  <a:lnTo>
                    <a:pt x="16099" y="4193"/>
                  </a:lnTo>
                  <a:lnTo>
                    <a:pt x="16131" y="4161"/>
                  </a:lnTo>
                  <a:cubicBezTo>
                    <a:pt x="16163" y="4129"/>
                    <a:pt x="16227" y="4097"/>
                    <a:pt x="16259" y="4033"/>
                  </a:cubicBezTo>
                  <a:lnTo>
                    <a:pt x="16291" y="4001"/>
                  </a:lnTo>
                  <a:lnTo>
                    <a:pt x="16387" y="3905"/>
                  </a:lnTo>
                  <a:lnTo>
                    <a:pt x="16419" y="3873"/>
                  </a:lnTo>
                  <a:cubicBezTo>
                    <a:pt x="16451" y="3841"/>
                    <a:pt x="16483" y="3777"/>
                    <a:pt x="16515" y="3745"/>
                  </a:cubicBezTo>
                  <a:lnTo>
                    <a:pt x="16547" y="3713"/>
                  </a:lnTo>
                  <a:cubicBezTo>
                    <a:pt x="16579" y="3681"/>
                    <a:pt x="16611" y="3649"/>
                    <a:pt x="16643" y="3585"/>
                  </a:cubicBezTo>
                  <a:lnTo>
                    <a:pt x="16675" y="3553"/>
                  </a:lnTo>
                  <a:cubicBezTo>
                    <a:pt x="16707" y="3521"/>
                    <a:pt x="16739" y="3489"/>
                    <a:pt x="16739" y="3489"/>
                  </a:cubicBezTo>
                  <a:lnTo>
                    <a:pt x="16771" y="3425"/>
                  </a:lnTo>
                  <a:cubicBezTo>
                    <a:pt x="16803" y="3393"/>
                    <a:pt x="16803" y="3361"/>
                    <a:pt x="16835" y="3361"/>
                  </a:cubicBezTo>
                  <a:cubicBezTo>
                    <a:pt x="16835" y="3329"/>
                    <a:pt x="16867" y="3329"/>
                    <a:pt x="16867" y="3297"/>
                  </a:cubicBezTo>
                  <a:cubicBezTo>
                    <a:pt x="16867" y="3265"/>
                    <a:pt x="16899" y="3265"/>
                    <a:pt x="16899" y="3233"/>
                  </a:cubicBezTo>
                  <a:lnTo>
                    <a:pt x="16931" y="3169"/>
                  </a:lnTo>
                  <a:lnTo>
                    <a:pt x="16995" y="3105"/>
                  </a:lnTo>
                  <a:cubicBezTo>
                    <a:pt x="16995" y="3105"/>
                    <a:pt x="17027" y="3073"/>
                    <a:pt x="17027" y="3041"/>
                  </a:cubicBezTo>
                  <a:cubicBezTo>
                    <a:pt x="17027" y="3041"/>
                    <a:pt x="17027" y="3009"/>
                    <a:pt x="17059" y="2977"/>
                  </a:cubicBezTo>
                  <a:cubicBezTo>
                    <a:pt x="17059" y="2945"/>
                    <a:pt x="17091" y="2945"/>
                    <a:pt x="17091" y="2945"/>
                  </a:cubicBezTo>
                  <a:cubicBezTo>
                    <a:pt x="17091" y="2913"/>
                    <a:pt x="17123" y="2881"/>
                    <a:pt x="17123" y="2849"/>
                  </a:cubicBezTo>
                  <a:lnTo>
                    <a:pt x="17155" y="2817"/>
                  </a:lnTo>
                  <a:cubicBezTo>
                    <a:pt x="17155" y="2785"/>
                    <a:pt x="17187" y="2721"/>
                    <a:pt x="17187" y="2689"/>
                  </a:cubicBezTo>
                  <a:lnTo>
                    <a:pt x="17187" y="2657"/>
                  </a:lnTo>
                  <a:cubicBezTo>
                    <a:pt x="17219" y="2625"/>
                    <a:pt x="17219" y="2593"/>
                    <a:pt x="17251" y="2561"/>
                  </a:cubicBezTo>
                  <a:lnTo>
                    <a:pt x="17251" y="2529"/>
                  </a:lnTo>
                  <a:lnTo>
                    <a:pt x="17283" y="2497"/>
                  </a:lnTo>
                  <a:lnTo>
                    <a:pt x="17283" y="2464"/>
                  </a:lnTo>
                  <a:lnTo>
                    <a:pt x="17315" y="2400"/>
                  </a:lnTo>
                  <a:lnTo>
                    <a:pt x="17315" y="2336"/>
                  </a:lnTo>
                  <a:cubicBezTo>
                    <a:pt x="17315" y="2304"/>
                    <a:pt x="17347" y="2304"/>
                    <a:pt x="17347" y="2304"/>
                  </a:cubicBezTo>
                  <a:lnTo>
                    <a:pt x="17347" y="2272"/>
                  </a:lnTo>
                  <a:lnTo>
                    <a:pt x="17347" y="2208"/>
                  </a:lnTo>
                  <a:lnTo>
                    <a:pt x="17379" y="2176"/>
                  </a:lnTo>
                  <a:lnTo>
                    <a:pt x="17379" y="2144"/>
                  </a:lnTo>
                  <a:lnTo>
                    <a:pt x="17379" y="2080"/>
                  </a:lnTo>
                  <a:cubicBezTo>
                    <a:pt x="17379" y="2048"/>
                    <a:pt x="17411" y="2048"/>
                    <a:pt x="17411" y="2048"/>
                  </a:cubicBezTo>
                  <a:lnTo>
                    <a:pt x="17411" y="2016"/>
                  </a:lnTo>
                  <a:lnTo>
                    <a:pt x="17411" y="1952"/>
                  </a:lnTo>
                  <a:lnTo>
                    <a:pt x="17411" y="1888"/>
                  </a:lnTo>
                  <a:cubicBezTo>
                    <a:pt x="17411" y="1888"/>
                    <a:pt x="17411" y="1856"/>
                    <a:pt x="17443" y="1824"/>
                  </a:cubicBezTo>
                  <a:lnTo>
                    <a:pt x="17443" y="1792"/>
                  </a:lnTo>
                  <a:lnTo>
                    <a:pt x="17443" y="1696"/>
                  </a:lnTo>
                  <a:lnTo>
                    <a:pt x="17443" y="1664"/>
                  </a:lnTo>
                  <a:lnTo>
                    <a:pt x="17443" y="1600"/>
                  </a:lnTo>
                  <a:lnTo>
                    <a:pt x="17443" y="1568"/>
                  </a:lnTo>
                  <a:lnTo>
                    <a:pt x="17443" y="1504"/>
                  </a:lnTo>
                  <a:lnTo>
                    <a:pt x="17443" y="128"/>
                  </a:lnTo>
                  <a:cubicBezTo>
                    <a:pt x="17443" y="96"/>
                    <a:pt x="17443" y="96"/>
                    <a:pt x="17411" y="96"/>
                  </a:cubicBezTo>
                  <a:cubicBezTo>
                    <a:pt x="17411" y="96"/>
                    <a:pt x="17379" y="96"/>
                    <a:pt x="17379" y="128"/>
                  </a:cubicBezTo>
                  <a:lnTo>
                    <a:pt x="17379" y="224"/>
                  </a:lnTo>
                  <a:lnTo>
                    <a:pt x="17379" y="288"/>
                  </a:lnTo>
                  <a:lnTo>
                    <a:pt x="17379" y="352"/>
                  </a:lnTo>
                  <a:lnTo>
                    <a:pt x="17379" y="416"/>
                  </a:lnTo>
                  <a:lnTo>
                    <a:pt x="17347" y="448"/>
                  </a:lnTo>
                  <a:lnTo>
                    <a:pt x="17347" y="544"/>
                  </a:lnTo>
                  <a:lnTo>
                    <a:pt x="17347" y="576"/>
                  </a:lnTo>
                  <a:lnTo>
                    <a:pt x="17315" y="672"/>
                  </a:lnTo>
                  <a:lnTo>
                    <a:pt x="17315" y="704"/>
                  </a:lnTo>
                  <a:lnTo>
                    <a:pt x="17315" y="768"/>
                  </a:lnTo>
                  <a:cubicBezTo>
                    <a:pt x="17283" y="800"/>
                    <a:pt x="17283" y="800"/>
                    <a:pt x="17283" y="832"/>
                  </a:cubicBezTo>
                  <a:lnTo>
                    <a:pt x="17283" y="864"/>
                  </a:lnTo>
                  <a:lnTo>
                    <a:pt x="17283" y="896"/>
                  </a:lnTo>
                  <a:cubicBezTo>
                    <a:pt x="17283" y="928"/>
                    <a:pt x="17251" y="928"/>
                    <a:pt x="17251" y="928"/>
                  </a:cubicBezTo>
                  <a:lnTo>
                    <a:pt x="17251" y="992"/>
                  </a:lnTo>
                  <a:lnTo>
                    <a:pt x="17251" y="1024"/>
                  </a:lnTo>
                  <a:cubicBezTo>
                    <a:pt x="17219" y="1024"/>
                    <a:pt x="17219" y="1056"/>
                    <a:pt x="17219" y="1056"/>
                  </a:cubicBezTo>
                  <a:lnTo>
                    <a:pt x="17219" y="1120"/>
                  </a:lnTo>
                  <a:lnTo>
                    <a:pt x="17187" y="1152"/>
                  </a:lnTo>
                  <a:lnTo>
                    <a:pt x="17187" y="1184"/>
                  </a:lnTo>
                  <a:cubicBezTo>
                    <a:pt x="17155" y="1216"/>
                    <a:pt x="17155" y="1248"/>
                    <a:pt x="17155" y="1280"/>
                  </a:cubicBezTo>
                  <a:lnTo>
                    <a:pt x="17123" y="1280"/>
                  </a:lnTo>
                  <a:cubicBezTo>
                    <a:pt x="17123" y="1344"/>
                    <a:pt x="17091" y="1376"/>
                    <a:pt x="17091" y="1408"/>
                  </a:cubicBezTo>
                  <a:lnTo>
                    <a:pt x="17059" y="1440"/>
                  </a:lnTo>
                  <a:cubicBezTo>
                    <a:pt x="17059" y="1472"/>
                    <a:pt x="17027" y="1504"/>
                    <a:pt x="17027" y="1536"/>
                  </a:cubicBezTo>
                  <a:lnTo>
                    <a:pt x="16995" y="1568"/>
                  </a:lnTo>
                  <a:cubicBezTo>
                    <a:pt x="16995" y="1600"/>
                    <a:pt x="16963" y="1632"/>
                    <a:pt x="16963" y="1632"/>
                  </a:cubicBezTo>
                  <a:lnTo>
                    <a:pt x="16931" y="1696"/>
                  </a:lnTo>
                  <a:cubicBezTo>
                    <a:pt x="16931" y="1696"/>
                    <a:pt x="16899" y="1728"/>
                    <a:pt x="16899" y="1760"/>
                  </a:cubicBezTo>
                  <a:cubicBezTo>
                    <a:pt x="16867" y="1792"/>
                    <a:pt x="16867" y="1792"/>
                    <a:pt x="16867" y="1824"/>
                  </a:cubicBezTo>
                  <a:lnTo>
                    <a:pt x="16803" y="1888"/>
                  </a:lnTo>
                  <a:cubicBezTo>
                    <a:pt x="16803" y="1920"/>
                    <a:pt x="16803" y="1920"/>
                    <a:pt x="16771" y="1952"/>
                  </a:cubicBezTo>
                  <a:cubicBezTo>
                    <a:pt x="16771" y="1952"/>
                    <a:pt x="16739" y="1984"/>
                    <a:pt x="16739" y="2016"/>
                  </a:cubicBezTo>
                  <a:lnTo>
                    <a:pt x="16707" y="2048"/>
                  </a:lnTo>
                  <a:cubicBezTo>
                    <a:pt x="16675" y="2080"/>
                    <a:pt x="16675" y="2112"/>
                    <a:pt x="16643" y="2144"/>
                  </a:cubicBezTo>
                  <a:lnTo>
                    <a:pt x="16611" y="2176"/>
                  </a:lnTo>
                  <a:lnTo>
                    <a:pt x="16515" y="2304"/>
                  </a:lnTo>
                  <a:lnTo>
                    <a:pt x="16483" y="2336"/>
                  </a:lnTo>
                  <a:lnTo>
                    <a:pt x="16387" y="2432"/>
                  </a:lnTo>
                  <a:lnTo>
                    <a:pt x="16355" y="2464"/>
                  </a:lnTo>
                  <a:lnTo>
                    <a:pt x="16259" y="2561"/>
                  </a:lnTo>
                  <a:lnTo>
                    <a:pt x="16227" y="2593"/>
                  </a:lnTo>
                  <a:cubicBezTo>
                    <a:pt x="16195" y="2657"/>
                    <a:pt x="16131" y="2689"/>
                    <a:pt x="16099" y="2721"/>
                  </a:cubicBezTo>
                  <a:lnTo>
                    <a:pt x="16067" y="2753"/>
                  </a:lnTo>
                  <a:lnTo>
                    <a:pt x="16035" y="2785"/>
                  </a:lnTo>
                  <a:lnTo>
                    <a:pt x="15971" y="2849"/>
                  </a:lnTo>
                  <a:cubicBezTo>
                    <a:pt x="15971" y="2849"/>
                    <a:pt x="15939" y="2849"/>
                    <a:pt x="15939" y="2881"/>
                  </a:cubicBezTo>
                  <a:lnTo>
                    <a:pt x="15907" y="2881"/>
                  </a:lnTo>
                  <a:cubicBezTo>
                    <a:pt x="15907" y="2913"/>
                    <a:pt x="15875" y="2913"/>
                    <a:pt x="15843" y="2945"/>
                  </a:cubicBezTo>
                  <a:lnTo>
                    <a:pt x="15811" y="2977"/>
                  </a:lnTo>
                  <a:lnTo>
                    <a:pt x="15779" y="3009"/>
                  </a:lnTo>
                  <a:cubicBezTo>
                    <a:pt x="15747" y="3009"/>
                    <a:pt x="15747" y="3009"/>
                    <a:pt x="15715" y="3041"/>
                  </a:cubicBezTo>
                  <a:lnTo>
                    <a:pt x="15683" y="3073"/>
                  </a:lnTo>
                  <a:lnTo>
                    <a:pt x="15651" y="3073"/>
                  </a:lnTo>
                  <a:cubicBezTo>
                    <a:pt x="15651" y="3105"/>
                    <a:pt x="15619" y="3137"/>
                    <a:pt x="15587" y="3137"/>
                  </a:cubicBezTo>
                  <a:lnTo>
                    <a:pt x="15555" y="3169"/>
                  </a:lnTo>
                  <a:lnTo>
                    <a:pt x="15523" y="3201"/>
                  </a:lnTo>
                  <a:cubicBezTo>
                    <a:pt x="15491" y="3201"/>
                    <a:pt x="15491" y="3233"/>
                    <a:pt x="15459" y="3233"/>
                  </a:cubicBezTo>
                  <a:lnTo>
                    <a:pt x="15395" y="3297"/>
                  </a:lnTo>
                  <a:cubicBezTo>
                    <a:pt x="15363" y="3297"/>
                    <a:pt x="15331" y="3329"/>
                    <a:pt x="15331" y="3329"/>
                  </a:cubicBezTo>
                  <a:cubicBezTo>
                    <a:pt x="15299" y="3361"/>
                    <a:pt x="15299" y="3361"/>
                    <a:pt x="15267" y="3361"/>
                  </a:cubicBezTo>
                  <a:lnTo>
                    <a:pt x="15235" y="3393"/>
                  </a:lnTo>
                  <a:cubicBezTo>
                    <a:pt x="15203" y="3393"/>
                    <a:pt x="15203" y="3425"/>
                    <a:pt x="15171" y="3425"/>
                  </a:cubicBezTo>
                  <a:cubicBezTo>
                    <a:pt x="15139" y="3457"/>
                    <a:pt x="15139" y="3457"/>
                    <a:pt x="15107" y="3489"/>
                  </a:cubicBezTo>
                  <a:cubicBezTo>
                    <a:pt x="15075" y="3489"/>
                    <a:pt x="15043" y="3521"/>
                    <a:pt x="15011" y="3521"/>
                  </a:cubicBezTo>
                  <a:cubicBezTo>
                    <a:pt x="14979" y="3553"/>
                    <a:pt x="14947" y="3585"/>
                    <a:pt x="14883" y="3617"/>
                  </a:cubicBezTo>
                  <a:cubicBezTo>
                    <a:pt x="14819" y="3649"/>
                    <a:pt x="14723" y="3713"/>
                    <a:pt x="14595" y="3777"/>
                  </a:cubicBezTo>
                  <a:lnTo>
                    <a:pt x="14531" y="3809"/>
                  </a:lnTo>
                  <a:lnTo>
                    <a:pt x="14275" y="3937"/>
                  </a:lnTo>
                  <a:lnTo>
                    <a:pt x="14243" y="3937"/>
                  </a:lnTo>
                  <a:cubicBezTo>
                    <a:pt x="14147" y="4001"/>
                    <a:pt x="14051" y="4033"/>
                    <a:pt x="13923" y="4097"/>
                  </a:cubicBezTo>
                  <a:cubicBezTo>
                    <a:pt x="13891" y="4097"/>
                    <a:pt x="13891" y="4097"/>
                    <a:pt x="13859" y="4129"/>
                  </a:cubicBezTo>
                  <a:lnTo>
                    <a:pt x="13571" y="4225"/>
                  </a:lnTo>
                  <a:lnTo>
                    <a:pt x="13539" y="4257"/>
                  </a:lnTo>
                  <a:cubicBezTo>
                    <a:pt x="13411" y="4289"/>
                    <a:pt x="13315" y="4321"/>
                    <a:pt x="13219" y="4353"/>
                  </a:cubicBezTo>
                  <a:cubicBezTo>
                    <a:pt x="13187" y="4385"/>
                    <a:pt x="13155" y="4385"/>
                    <a:pt x="13155" y="4385"/>
                  </a:cubicBezTo>
                  <a:lnTo>
                    <a:pt x="13123" y="4385"/>
                  </a:lnTo>
                  <a:cubicBezTo>
                    <a:pt x="13059" y="4417"/>
                    <a:pt x="12995" y="4449"/>
                    <a:pt x="12899" y="4481"/>
                  </a:cubicBezTo>
                  <a:cubicBezTo>
                    <a:pt x="12835" y="4481"/>
                    <a:pt x="12771" y="4513"/>
                    <a:pt x="12707" y="4545"/>
                  </a:cubicBezTo>
                  <a:cubicBezTo>
                    <a:pt x="12643" y="4545"/>
                    <a:pt x="12579" y="4577"/>
                    <a:pt x="12515" y="4577"/>
                  </a:cubicBezTo>
                  <a:cubicBezTo>
                    <a:pt x="12451" y="4609"/>
                    <a:pt x="12387" y="4609"/>
                    <a:pt x="12290" y="4641"/>
                  </a:cubicBezTo>
                  <a:cubicBezTo>
                    <a:pt x="12226" y="4641"/>
                    <a:pt x="12162" y="4673"/>
                    <a:pt x="12130" y="4673"/>
                  </a:cubicBezTo>
                  <a:cubicBezTo>
                    <a:pt x="12034" y="4705"/>
                    <a:pt x="11970" y="4705"/>
                    <a:pt x="11906" y="4737"/>
                  </a:cubicBezTo>
                  <a:lnTo>
                    <a:pt x="11874" y="4737"/>
                  </a:lnTo>
                  <a:cubicBezTo>
                    <a:pt x="11810" y="4737"/>
                    <a:pt x="11778" y="4769"/>
                    <a:pt x="11714" y="4769"/>
                  </a:cubicBezTo>
                  <a:cubicBezTo>
                    <a:pt x="11650" y="4801"/>
                    <a:pt x="11554" y="4801"/>
                    <a:pt x="11490" y="4833"/>
                  </a:cubicBezTo>
                  <a:lnTo>
                    <a:pt x="11458" y="4833"/>
                  </a:lnTo>
                  <a:cubicBezTo>
                    <a:pt x="11394" y="4833"/>
                    <a:pt x="11330" y="4833"/>
                    <a:pt x="11298" y="4865"/>
                  </a:cubicBezTo>
                  <a:lnTo>
                    <a:pt x="11202" y="4865"/>
                  </a:lnTo>
                  <a:lnTo>
                    <a:pt x="10882" y="4929"/>
                  </a:lnTo>
                  <a:lnTo>
                    <a:pt x="10818" y="4929"/>
                  </a:lnTo>
                  <a:cubicBezTo>
                    <a:pt x="10722" y="4929"/>
                    <a:pt x="10594" y="4961"/>
                    <a:pt x="10466" y="4961"/>
                  </a:cubicBezTo>
                  <a:lnTo>
                    <a:pt x="10370" y="4993"/>
                  </a:lnTo>
                  <a:lnTo>
                    <a:pt x="10146" y="4993"/>
                  </a:lnTo>
                  <a:cubicBezTo>
                    <a:pt x="10050" y="4993"/>
                    <a:pt x="9954" y="5025"/>
                    <a:pt x="9858" y="5025"/>
                  </a:cubicBezTo>
                  <a:lnTo>
                    <a:pt x="9698" y="5025"/>
                  </a:lnTo>
                  <a:cubicBezTo>
                    <a:pt x="9602" y="5057"/>
                    <a:pt x="9506" y="5057"/>
                    <a:pt x="9410" y="5057"/>
                  </a:cubicBezTo>
                  <a:lnTo>
                    <a:pt x="7970" y="5057"/>
                  </a:lnTo>
                  <a:cubicBezTo>
                    <a:pt x="7874" y="5025"/>
                    <a:pt x="7810" y="5025"/>
                    <a:pt x="7746" y="5025"/>
                  </a:cubicBezTo>
                  <a:lnTo>
                    <a:pt x="7554" y="5025"/>
                  </a:lnTo>
                  <a:cubicBezTo>
                    <a:pt x="7426" y="4993"/>
                    <a:pt x="7330" y="4993"/>
                    <a:pt x="7234" y="4993"/>
                  </a:cubicBezTo>
                  <a:lnTo>
                    <a:pt x="7170" y="4961"/>
                  </a:lnTo>
                  <a:lnTo>
                    <a:pt x="7138" y="4961"/>
                  </a:lnTo>
                  <a:cubicBezTo>
                    <a:pt x="6977" y="4961"/>
                    <a:pt x="6849" y="4929"/>
                    <a:pt x="6721" y="4929"/>
                  </a:cubicBezTo>
                  <a:lnTo>
                    <a:pt x="6689" y="4929"/>
                  </a:lnTo>
                  <a:lnTo>
                    <a:pt x="6657" y="4897"/>
                  </a:lnTo>
                  <a:cubicBezTo>
                    <a:pt x="6529" y="4897"/>
                    <a:pt x="6401" y="4865"/>
                    <a:pt x="6305" y="4865"/>
                  </a:cubicBezTo>
                  <a:cubicBezTo>
                    <a:pt x="6273" y="4865"/>
                    <a:pt x="6241" y="4833"/>
                    <a:pt x="6209" y="4833"/>
                  </a:cubicBezTo>
                  <a:lnTo>
                    <a:pt x="6145" y="4833"/>
                  </a:lnTo>
                  <a:cubicBezTo>
                    <a:pt x="6049" y="4801"/>
                    <a:pt x="5953" y="4801"/>
                    <a:pt x="5889" y="4769"/>
                  </a:cubicBezTo>
                  <a:lnTo>
                    <a:pt x="5793" y="4769"/>
                  </a:lnTo>
                  <a:lnTo>
                    <a:pt x="5729" y="4737"/>
                  </a:lnTo>
                  <a:cubicBezTo>
                    <a:pt x="5633" y="4737"/>
                    <a:pt x="5537" y="4705"/>
                    <a:pt x="5441" y="4673"/>
                  </a:cubicBezTo>
                  <a:cubicBezTo>
                    <a:pt x="5409" y="4673"/>
                    <a:pt x="5377" y="4673"/>
                    <a:pt x="5313" y="4641"/>
                  </a:cubicBezTo>
                  <a:lnTo>
                    <a:pt x="5281" y="4641"/>
                  </a:lnTo>
                  <a:cubicBezTo>
                    <a:pt x="5217" y="4609"/>
                    <a:pt x="5121" y="4609"/>
                    <a:pt x="5025" y="4577"/>
                  </a:cubicBezTo>
                  <a:cubicBezTo>
                    <a:pt x="4961" y="4545"/>
                    <a:pt x="4865" y="4545"/>
                    <a:pt x="4801" y="4513"/>
                  </a:cubicBezTo>
                  <a:lnTo>
                    <a:pt x="4705" y="4481"/>
                  </a:lnTo>
                  <a:cubicBezTo>
                    <a:pt x="4609" y="4449"/>
                    <a:pt x="4481" y="4417"/>
                    <a:pt x="4385" y="4385"/>
                  </a:cubicBezTo>
                  <a:lnTo>
                    <a:pt x="4321" y="4353"/>
                  </a:lnTo>
                  <a:cubicBezTo>
                    <a:pt x="4225" y="4321"/>
                    <a:pt x="4129" y="4289"/>
                    <a:pt x="4065" y="4257"/>
                  </a:cubicBezTo>
                  <a:cubicBezTo>
                    <a:pt x="4033" y="4257"/>
                    <a:pt x="4001" y="4225"/>
                    <a:pt x="3969" y="4225"/>
                  </a:cubicBezTo>
                  <a:cubicBezTo>
                    <a:pt x="3905" y="4193"/>
                    <a:pt x="3809" y="4161"/>
                    <a:pt x="3745" y="4129"/>
                  </a:cubicBezTo>
                  <a:lnTo>
                    <a:pt x="3713" y="4129"/>
                  </a:lnTo>
                  <a:cubicBezTo>
                    <a:pt x="3681" y="4097"/>
                    <a:pt x="3649" y="4097"/>
                    <a:pt x="3617" y="4065"/>
                  </a:cubicBezTo>
                  <a:cubicBezTo>
                    <a:pt x="3553" y="4065"/>
                    <a:pt x="3489" y="4033"/>
                    <a:pt x="3425" y="4001"/>
                  </a:cubicBezTo>
                  <a:lnTo>
                    <a:pt x="3361" y="3969"/>
                  </a:lnTo>
                  <a:cubicBezTo>
                    <a:pt x="3329" y="3969"/>
                    <a:pt x="3297" y="3937"/>
                    <a:pt x="3265" y="3937"/>
                  </a:cubicBezTo>
                  <a:lnTo>
                    <a:pt x="3041" y="3809"/>
                  </a:lnTo>
                  <a:lnTo>
                    <a:pt x="3009" y="3809"/>
                  </a:lnTo>
                  <a:cubicBezTo>
                    <a:pt x="2977" y="3777"/>
                    <a:pt x="2977" y="3777"/>
                    <a:pt x="2945" y="3777"/>
                  </a:cubicBezTo>
                  <a:cubicBezTo>
                    <a:pt x="2849" y="3713"/>
                    <a:pt x="2721" y="3649"/>
                    <a:pt x="2625" y="3585"/>
                  </a:cubicBezTo>
                  <a:cubicBezTo>
                    <a:pt x="992" y="2657"/>
                    <a:pt x="96" y="1376"/>
                    <a:pt x="96" y="32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3546750" y="1134775"/>
              <a:ext cx="476900" cy="251450"/>
            </a:xfrm>
            <a:custGeom>
              <a:avLst/>
              <a:gdLst/>
              <a:ahLst/>
              <a:cxnLst/>
              <a:rect l="l" t="t" r="r" b="b"/>
              <a:pathLst>
                <a:path w="19076" h="10058" extrusionOk="0">
                  <a:moveTo>
                    <a:pt x="9506" y="0"/>
                  </a:moveTo>
                  <a:cubicBezTo>
                    <a:pt x="7281" y="0"/>
                    <a:pt x="5057" y="496"/>
                    <a:pt x="3361" y="1488"/>
                  </a:cubicBezTo>
                  <a:cubicBezTo>
                    <a:pt x="0" y="3441"/>
                    <a:pt x="0" y="6609"/>
                    <a:pt x="3425" y="8594"/>
                  </a:cubicBezTo>
                  <a:cubicBezTo>
                    <a:pt x="5121" y="9570"/>
                    <a:pt x="7345" y="10058"/>
                    <a:pt x="9566" y="10058"/>
                  </a:cubicBezTo>
                  <a:cubicBezTo>
                    <a:pt x="11786" y="10058"/>
                    <a:pt x="14003" y="9570"/>
                    <a:pt x="15683" y="8594"/>
                  </a:cubicBezTo>
                  <a:cubicBezTo>
                    <a:pt x="19076" y="6641"/>
                    <a:pt x="19044" y="3441"/>
                    <a:pt x="15651" y="1488"/>
                  </a:cubicBezTo>
                  <a:cubicBezTo>
                    <a:pt x="13955" y="496"/>
                    <a:pt x="11730" y="0"/>
                    <a:pt x="9506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3567550" y="1134575"/>
              <a:ext cx="435300" cy="252650"/>
            </a:xfrm>
            <a:custGeom>
              <a:avLst/>
              <a:gdLst/>
              <a:ahLst/>
              <a:cxnLst/>
              <a:rect l="l" t="t" r="r" b="b"/>
              <a:pathLst>
                <a:path w="17412" h="10106" extrusionOk="0">
                  <a:moveTo>
                    <a:pt x="8674" y="56"/>
                  </a:moveTo>
                  <a:cubicBezTo>
                    <a:pt x="10882" y="56"/>
                    <a:pt x="13091" y="536"/>
                    <a:pt x="14787" y="1528"/>
                  </a:cubicBezTo>
                  <a:cubicBezTo>
                    <a:pt x="16451" y="2457"/>
                    <a:pt x="17347" y="3705"/>
                    <a:pt x="17347" y="5049"/>
                  </a:cubicBezTo>
                  <a:cubicBezTo>
                    <a:pt x="17347" y="6393"/>
                    <a:pt x="16451" y="7642"/>
                    <a:pt x="14851" y="8570"/>
                  </a:cubicBezTo>
                  <a:cubicBezTo>
                    <a:pt x="13155" y="9562"/>
                    <a:pt x="10946" y="10042"/>
                    <a:pt x="8738" y="10042"/>
                  </a:cubicBezTo>
                  <a:cubicBezTo>
                    <a:pt x="6497" y="10042"/>
                    <a:pt x="4289" y="9562"/>
                    <a:pt x="2593" y="8570"/>
                  </a:cubicBezTo>
                  <a:cubicBezTo>
                    <a:pt x="960" y="7642"/>
                    <a:pt x="64" y="6361"/>
                    <a:pt x="64" y="5049"/>
                  </a:cubicBezTo>
                  <a:cubicBezTo>
                    <a:pt x="64" y="3705"/>
                    <a:pt x="928" y="2457"/>
                    <a:pt x="2561" y="1528"/>
                  </a:cubicBezTo>
                  <a:cubicBezTo>
                    <a:pt x="4257" y="536"/>
                    <a:pt x="6465" y="56"/>
                    <a:pt x="8674" y="56"/>
                  </a:cubicBezTo>
                  <a:close/>
                  <a:moveTo>
                    <a:pt x="8678" y="0"/>
                  </a:moveTo>
                  <a:cubicBezTo>
                    <a:pt x="6449" y="0"/>
                    <a:pt x="4225" y="488"/>
                    <a:pt x="2529" y="1464"/>
                  </a:cubicBezTo>
                  <a:cubicBezTo>
                    <a:pt x="896" y="2425"/>
                    <a:pt x="0" y="3673"/>
                    <a:pt x="0" y="5049"/>
                  </a:cubicBezTo>
                  <a:cubicBezTo>
                    <a:pt x="0" y="6393"/>
                    <a:pt x="896" y="7674"/>
                    <a:pt x="2561" y="8634"/>
                  </a:cubicBezTo>
                  <a:cubicBezTo>
                    <a:pt x="4257" y="9626"/>
                    <a:pt x="6497" y="10106"/>
                    <a:pt x="8738" y="10106"/>
                  </a:cubicBezTo>
                  <a:cubicBezTo>
                    <a:pt x="10946" y="10106"/>
                    <a:pt x="13187" y="9626"/>
                    <a:pt x="14883" y="8634"/>
                  </a:cubicBezTo>
                  <a:cubicBezTo>
                    <a:pt x="16515" y="7674"/>
                    <a:pt x="17411" y="6425"/>
                    <a:pt x="17411" y="5049"/>
                  </a:cubicBezTo>
                  <a:cubicBezTo>
                    <a:pt x="17411" y="3705"/>
                    <a:pt x="16483" y="2425"/>
                    <a:pt x="14851" y="1464"/>
                  </a:cubicBezTo>
                  <a:cubicBezTo>
                    <a:pt x="13139" y="488"/>
                    <a:pt x="10906" y="0"/>
                    <a:pt x="867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3617150" y="1952925"/>
              <a:ext cx="192850" cy="82425"/>
            </a:xfrm>
            <a:custGeom>
              <a:avLst/>
              <a:gdLst/>
              <a:ahLst/>
              <a:cxnLst/>
              <a:rect l="l" t="t" r="r" b="b"/>
              <a:pathLst>
                <a:path w="7714" h="3297" extrusionOk="0">
                  <a:moveTo>
                    <a:pt x="3841" y="0"/>
                  </a:moveTo>
                  <a:cubicBezTo>
                    <a:pt x="2937" y="0"/>
                    <a:pt x="2033" y="160"/>
                    <a:pt x="1345" y="480"/>
                  </a:cubicBezTo>
                  <a:cubicBezTo>
                    <a:pt x="1" y="1152"/>
                    <a:pt x="1" y="2177"/>
                    <a:pt x="1377" y="2817"/>
                  </a:cubicBezTo>
                  <a:cubicBezTo>
                    <a:pt x="2065" y="3137"/>
                    <a:pt x="2969" y="3297"/>
                    <a:pt x="3869" y="3297"/>
                  </a:cubicBezTo>
                  <a:cubicBezTo>
                    <a:pt x="4769" y="3297"/>
                    <a:pt x="5666" y="3137"/>
                    <a:pt x="6338" y="2817"/>
                  </a:cubicBezTo>
                  <a:cubicBezTo>
                    <a:pt x="7714" y="2177"/>
                    <a:pt x="7714" y="1152"/>
                    <a:pt x="6338" y="480"/>
                  </a:cubicBezTo>
                  <a:cubicBezTo>
                    <a:pt x="5650" y="160"/>
                    <a:pt x="4745" y="0"/>
                    <a:pt x="384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3624350" y="1952325"/>
              <a:ext cx="177650" cy="83825"/>
            </a:xfrm>
            <a:custGeom>
              <a:avLst/>
              <a:gdLst/>
              <a:ahLst/>
              <a:cxnLst/>
              <a:rect l="l" t="t" r="r" b="b"/>
              <a:pathLst>
                <a:path w="7106" h="3353" extrusionOk="0">
                  <a:moveTo>
                    <a:pt x="3553" y="88"/>
                  </a:moveTo>
                  <a:cubicBezTo>
                    <a:pt x="4449" y="88"/>
                    <a:pt x="5346" y="248"/>
                    <a:pt x="6018" y="568"/>
                  </a:cubicBezTo>
                  <a:cubicBezTo>
                    <a:pt x="6690" y="856"/>
                    <a:pt x="7042" y="1272"/>
                    <a:pt x="7042" y="1689"/>
                  </a:cubicBezTo>
                  <a:cubicBezTo>
                    <a:pt x="7042" y="2105"/>
                    <a:pt x="6690" y="2521"/>
                    <a:pt x="6050" y="2809"/>
                  </a:cubicBezTo>
                  <a:cubicBezTo>
                    <a:pt x="5362" y="3129"/>
                    <a:pt x="4465" y="3289"/>
                    <a:pt x="3569" y="3289"/>
                  </a:cubicBezTo>
                  <a:cubicBezTo>
                    <a:pt x="2673" y="3289"/>
                    <a:pt x="1777" y="3129"/>
                    <a:pt x="1089" y="2809"/>
                  </a:cubicBezTo>
                  <a:cubicBezTo>
                    <a:pt x="449" y="2521"/>
                    <a:pt x="97" y="2105"/>
                    <a:pt x="97" y="1689"/>
                  </a:cubicBezTo>
                  <a:cubicBezTo>
                    <a:pt x="97" y="1272"/>
                    <a:pt x="449" y="856"/>
                    <a:pt x="1089" y="568"/>
                  </a:cubicBezTo>
                  <a:cubicBezTo>
                    <a:pt x="1761" y="248"/>
                    <a:pt x="2657" y="88"/>
                    <a:pt x="3553" y="88"/>
                  </a:cubicBezTo>
                  <a:close/>
                  <a:moveTo>
                    <a:pt x="3553" y="0"/>
                  </a:moveTo>
                  <a:cubicBezTo>
                    <a:pt x="2649" y="0"/>
                    <a:pt x="1745" y="168"/>
                    <a:pt x="1057" y="504"/>
                  </a:cubicBezTo>
                  <a:cubicBezTo>
                    <a:pt x="385" y="792"/>
                    <a:pt x="1" y="1240"/>
                    <a:pt x="1" y="1689"/>
                  </a:cubicBezTo>
                  <a:cubicBezTo>
                    <a:pt x="33" y="2137"/>
                    <a:pt x="385" y="2553"/>
                    <a:pt x="1089" y="2873"/>
                  </a:cubicBezTo>
                  <a:cubicBezTo>
                    <a:pt x="1761" y="3193"/>
                    <a:pt x="2689" y="3353"/>
                    <a:pt x="3585" y="3353"/>
                  </a:cubicBezTo>
                  <a:cubicBezTo>
                    <a:pt x="4481" y="3353"/>
                    <a:pt x="5378" y="3193"/>
                    <a:pt x="6082" y="2873"/>
                  </a:cubicBezTo>
                  <a:cubicBezTo>
                    <a:pt x="6754" y="2553"/>
                    <a:pt x="7106" y="2137"/>
                    <a:pt x="7106" y="1689"/>
                  </a:cubicBezTo>
                  <a:cubicBezTo>
                    <a:pt x="7106" y="1240"/>
                    <a:pt x="6722" y="824"/>
                    <a:pt x="6050" y="504"/>
                  </a:cubicBezTo>
                  <a:cubicBezTo>
                    <a:pt x="5362" y="168"/>
                    <a:pt x="4457" y="0"/>
                    <a:pt x="355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3735575" y="1957725"/>
              <a:ext cx="193650" cy="82425"/>
            </a:xfrm>
            <a:custGeom>
              <a:avLst/>
              <a:gdLst/>
              <a:ahLst/>
              <a:cxnLst/>
              <a:rect l="l" t="t" r="r" b="b"/>
              <a:pathLst>
                <a:path w="7746" h="3297" extrusionOk="0">
                  <a:moveTo>
                    <a:pt x="3857" y="0"/>
                  </a:moveTo>
                  <a:cubicBezTo>
                    <a:pt x="2961" y="0"/>
                    <a:pt x="2065" y="160"/>
                    <a:pt x="1377" y="480"/>
                  </a:cubicBezTo>
                  <a:cubicBezTo>
                    <a:pt x="0" y="1152"/>
                    <a:pt x="0" y="2177"/>
                    <a:pt x="1377" y="2817"/>
                  </a:cubicBezTo>
                  <a:cubicBezTo>
                    <a:pt x="2065" y="3137"/>
                    <a:pt x="2969" y="3297"/>
                    <a:pt x="3873" y="3297"/>
                  </a:cubicBezTo>
                  <a:cubicBezTo>
                    <a:pt x="4777" y="3297"/>
                    <a:pt x="5682" y="3137"/>
                    <a:pt x="6370" y="2817"/>
                  </a:cubicBezTo>
                  <a:cubicBezTo>
                    <a:pt x="7746" y="2177"/>
                    <a:pt x="7714" y="1152"/>
                    <a:pt x="6338" y="480"/>
                  </a:cubicBezTo>
                  <a:cubicBezTo>
                    <a:pt x="5650" y="160"/>
                    <a:pt x="4753" y="0"/>
                    <a:pt x="385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3743575" y="1957125"/>
              <a:ext cx="177650" cy="83825"/>
            </a:xfrm>
            <a:custGeom>
              <a:avLst/>
              <a:gdLst/>
              <a:ahLst/>
              <a:cxnLst/>
              <a:rect l="l" t="t" r="r" b="b"/>
              <a:pathLst>
                <a:path w="7106" h="3353" extrusionOk="0">
                  <a:moveTo>
                    <a:pt x="3521" y="56"/>
                  </a:moveTo>
                  <a:cubicBezTo>
                    <a:pt x="4417" y="56"/>
                    <a:pt x="5314" y="216"/>
                    <a:pt x="6018" y="536"/>
                  </a:cubicBezTo>
                  <a:cubicBezTo>
                    <a:pt x="6658" y="856"/>
                    <a:pt x="7010" y="1273"/>
                    <a:pt x="7010" y="1689"/>
                  </a:cubicBezTo>
                  <a:cubicBezTo>
                    <a:pt x="7010" y="2105"/>
                    <a:pt x="6658" y="2521"/>
                    <a:pt x="6018" y="2809"/>
                  </a:cubicBezTo>
                  <a:cubicBezTo>
                    <a:pt x="5346" y="3129"/>
                    <a:pt x="4457" y="3289"/>
                    <a:pt x="3565" y="3289"/>
                  </a:cubicBezTo>
                  <a:cubicBezTo>
                    <a:pt x="2673" y="3289"/>
                    <a:pt x="1777" y="3129"/>
                    <a:pt x="1089" y="2809"/>
                  </a:cubicBezTo>
                  <a:cubicBezTo>
                    <a:pt x="417" y="2521"/>
                    <a:pt x="65" y="2105"/>
                    <a:pt x="65" y="1689"/>
                  </a:cubicBezTo>
                  <a:cubicBezTo>
                    <a:pt x="65" y="1240"/>
                    <a:pt x="417" y="856"/>
                    <a:pt x="1057" y="536"/>
                  </a:cubicBezTo>
                  <a:cubicBezTo>
                    <a:pt x="1761" y="216"/>
                    <a:pt x="2625" y="56"/>
                    <a:pt x="3521" y="56"/>
                  </a:cubicBezTo>
                  <a:close/>
                  <a:moveTo>
                    <a:pt x="3525" y="0"/>
                  </a:moveTo>
                  <a:cubicBezTo>
                    <a:pt x="2617" y="0"/>
                    <a:pt x="1713" y="168"/>
                    <a:pt x="1025" y="504"/>
                  </a:cubicBezTo>
                  <a:cubicBezTo>
                    <a:pt x="353" y="792"/>
                    <a:pt x="1" y="1240"/>
                    <a:pt x="1" y="1689"/>
                  </a:cubicBezTo>
                  <a:cubicBezTo>
                    <a:pt x="1" y="2137"/>
                    <a:pt x="385" y="2553"/>
                    <a:pt x="1057" y="2873"/>
                  </a:cubicBezTo>
                  <a:cubicBezTo>
                    <a:pt x="1761" y="3193"/>
                    <a:pt x="2657" y="3353"/>
                    <a:pt x="3553" y="3353"/>
                  </a:cubicBezTo>
                  <a:cubicBezTo>
                    <a:pt x="4449" y="3353"/>
                    <a:pt x="5378" y="3193"/>
                    <a:pt x="6050" y="2873"/>
                  </a:cubicBezTo>
                  <a:cubicBezTo>
                    <a:pt x="6722" y="2553"/>
                    <a:pt x="7106" y="2137"/>
                    <a:pt x="7106" y="1689"/>
                  </a:cubicBezTo>
                  <a:cubicBezTo>
                    <a:pt x="7106" y="1240"/>
                    <a:pt x="6722" y="824"/>
                    <a:pt x="6050" y="504"/>
                  </a:cubicBezTo>
                  <a:cubicBezTo>
                    <a:pt x="5346" y="168"/>
                    <a:pt x="4433" y="0"/>
                    <a:pt x="352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3621950" y="1916100"/>
              <a:ext cx="177650" cy="101200"/>
            </a:xfrm>
            <a:custGeom>
              <a:avLst/>
              <a:gdLst/>
              <a:ahLst/>
              <a:cxnLst/>
              <a:rect l="l" t="t" r="r" b="b"/>
              <a:pathLst>
                <a:path w="7106" h="4048" extrusionOk="0">
                  <a:moveTo>
                    <a:pt x="1" y="1761"/>
                  </a:moveTo>
                  <a:cubicBezTo>
                    <a:pt x="6" y="1783"/>
                    <a:pt x="12" y="1804"/>
                    <a:pt x="19" y="1826"/>
                  </a:cubicBezTo>
                  <a:lnTo>
                    <a:pt x="19" y="1826"/>
                  </a:lnTo>
                  <a:lnTo>
                    <a:pt x="1" y="1761"/>
                  </a:lnTo>
                  <a:close/>
                  <a:moveTo>
                    <a:pt x="6818" y="1"/>
                  </a:moveTo>
                  <a:lnTo>
                    <a:pt x="6818" y="33"/>
                  </a:lnTo>
                  <a:cubicBezTo>
                    <a:pt x="6818" y="97"/>
                    <a:pt x="6850" y="161"/>
                    <a:pt x="6850" y="225"/>
                  </a:cubicBezTo>
                  <a:lnTo>
                    <a:pt x="6850" y="449"/>
                  </a:lnTo>
                  <a:cubicBezTo>
                    <a:pt x="6818" y="513"/>
                    <a:pt x="6818" y="577"/>
                    <a:pt x="6786" y="641"/>
                  </a:cubicBezTo>
                  <a:cubicBezTo>
                    <a:pt x="6786" y="737"/>
                    <a:pt x="6754" y="801"/>
                    <a:pt x="6722" y="897"/>
                  </a:cubicBezTo>
                  <a:cubicBezTo>
                    <a:pt x="6690" y="993"/>
                    <a:pt x="6626" y="1089"/>
                    <a:pt x="6562" y="1185"/>
                  </a:cubicBezTo>
                  <a:cubicBezTo>
                    <a:pt x="6466" y="1313"/>
                    <a:pt x="6370" y="1473"/>
                    <a:pt x="6210" y="1601"/>
                  </a:cubicBezTo>
                  <a:lnTo>
                    <a:pt x="6178" y="1633"/>
                  </a:lnTo>
                  <a:cubicBezTo>
                    <a:pt x="5986" y="1825"/>
                    <a:pt x="5762" y="2017"/>
                    <a:pt x="5506" y="2177"/>
                  </a:cubicBezTo>
                  <a:cubicBezTo>
                    <a:pt x="5346" y="2273"/>
                    <a:pt x="5122" y="2401"/>
                    <a:pt x="4930" y="2497"/>
                  </a:cubicBezTo>
                  <a:cubicBezTo>
                    <a:pt x="4769" y="2561"/>
                    <a:pt x="4641" y="2625"/>
                    <a:pt x="4513" y="2657"/>
                  </a:cubicBezTo>
                  <a:cubicBezTo>
                    <a:pt x="4385" y="2721"/>
                    <a:pt x="4257" y="2753"/>
                    <a:pt x="4129" y="2785"/>
                  </a:cubicBezTo>
                  <a:cubicBezTo>
                    <a:pt x="4033" y="2817"/>
                    <a:pt x="3905" y="2849"/>
                    <a:pt x="3777" y="2881"/>
                  </a:cubicBezTo>
                  <a:cubicBezTo>
                    <a:pt x="3681" y="2914"/>
                    <a:pt x="3553" y="2914"/>
                    <a:pt x="3457" y="2946"/>
                  </a:cubicBezTo>
                  <a:cubicBezTo>
                    <a:pt x="3329" y="2978"/>
                    <a:pt x="3233" y="2978"/>
                    <a:pt x="3105" y="3010"/>
                  </a:cubicBezTo>
                  <a:lnTo>
                    <a:pt x="2753" y="3010"/>
                  </a:lnTo>
                  <a:cubicBezTo>
                    <a:pt x="2625" y="3042"/>
                    <a:pt x="2497" y="3042"/>
                    <a:pt x="2369" y="3042"/>
                  </a:cubicBezTo>
                  <a:cubicBezTo>
                    <a:pt x="2241" y="3042"/>
                    <a:pt x="2081" y="3010"/>
                    <a:pt x="1921" y="3010"/>
                  </a:cubicBezTo>
                  <a:cubicBezTo>
                    <a:pt x="1729" y="2978"/>
                    <a:pt x="1569" y="2946"/>
                    <a:pt x="1377" y="2881"/>
                  </a:cubicBezTo>
                  <a:cubicBezTo>
                    <a:pt x="641" y="2698"/>
                    <a:pt x="170" y="2308"/>
                    <a:pt x="19" y="1826"/>
                  </a:cubicBezTo>
                  <a:lnTo>
                    <a:pt x="19" y="1826"/>
                  </a:lnTo>
                  <a:lnTo>
                    <a:pt x="289" y="2785"/>
                  </a:lnTo>
                  <a:cubicBezTo>
                    <a:pt x="417" y="3266"/>
                    <a:pt x="865" y="3682"/>
                    <a:pt x="1633" y="3906"/>
                  </a:cubicBezTo>
                  <a:cubicBezTo>
                    <a:pt x="1825" y="3970"/>
                    <a:pt x="2017" y="4002"/>
                    <a:pt x="2209" y="4002"/>
                  </a:cubicBezTo>
                  <a:cubicBezTo>
                    <a:pt x="2337" y="4034"/>
                    <a:pt x="2497" y="4034"/>
                    <a:pt x="2657" y="4034"/>
                  </a:cubicBezTo>
                  <a:cubicBezTo>
                    <a:pt x="2689" y="4044"/>
                    <a:pt x="2725" y="4048"/>
                    <a:pt x="2763" y="4048"/>
                  </a:cubicBezTo>
                  <a:cubicBezTo>
                    <a:pt x="2838" y="4048"/>
                    <a:pt x="2924" y="4034"/>
                    <a:pt x="3009" y="4034"/>
                  </a:cubicBezTo>
                  <a:cubicBezTo>
                    <a:pt x="3137" y="4034"/>
                    <a:pt x="3265" y="4034"/>
                    <a:pt x="3361" y="4002"/>
                  </a:cubicBezTo>
                  <a:cubicBezTo>
                    <a:pt x="3489" y="4002"/>
                    <a:pt x="3585" y="3970"/>
                    <a:pt x="3713" y="3970"/>
                  </a:cubicBezTo>
                  <a:cubicBezTo>
                    <a:pt x="3809" y="3938"/>
                    <a:pt x="3937" y="3906"/>
                    <a:pt x="4065" y="3906"/>
                  </a:cubicBezTo>
                  <a:cubicBezTo>
                    <a:pt x="4161" y="3874"/>
                    <a:pt x="4289" y="3842"/>
                    <a:pt x="4385" y="3810"/>
                  </a:cubicBezTo>
                  <a:cubicBezTo>
                    <a:pt x="4513" y="3778"/>
                    <a:pt x="4641" y="3714"/>
                    <a:pt x="4769" y="3682"/>
                  </a:cubicBezTo>
                  <a:cubicBezTo>
                    <a:pt x="4898" y="3618"/>
                    <a:pt x="5058" y="3554"/>
                    <a:pt x="5186" y="3522"/>
                  </a:cubicBezTo>
                  <a:cubicBezTo>
                    <a:pt x="5410" y="3426"/>
                    <a:pt x="5602" y="3298"/>
                    <a:pt x="5794" y="3170"/>
                  </a:cubicBezTo>
                  <a:cubicBezTo>
                    <a:pt x="6018" y="3010"/>
                    <a:pt x="6242" y="2849"/>
                    <a:pt x="6434" y="2657"/>
                  </a:cubicBezTo>
                  <a:lnTo>
                    <a:pt x="6466" y="2625"/>
                  </a:lnTo>
                  <a:cubicBezTo>
                    <a:pt x="6626" y="2465"/>
                    <a:pt x="6722" y="2337"/>
                    <a:pt x="6818" y="2177"/>
                  </a:cubicBezTo>
                  <a:cubicBezTo>
                    <a:pt x="6882" y="2081"/>
                    <a:pt x="6946" y="1985"/>
                    <a:pt x="6978" y="1921"/>
                  </a:cubicBezTo>
                  <a:cubicBezTo>
                    <a:pt x="7010" y="1825"/>
                    <a:pt x="7042" y="1761"/>
                    <a:pt x="7074" y="1665"/>
                  </a:cubicBezTo>
                  <a:cubicBezTo>
                    <a:pt x="7074" y="1601"/>
                    <a:pt x="7106" y="1537"/>
                    <a:pt x="7106" y="1441"/>
                  </a:cubicBezTo>
                  <a:lnTo>
                    <a:pt x="7106" y="1249"/>
                  </a:lnTo>
                  <a:cubicBezTo>
                    <a:pt x="7106" y="1185"/>
                    <a:pt x="7106" y="1121"/>
                    <a:pt x="7074" y="1057"/>
                  </a:cubicBezTo>
                  <a:lnTo>
                    <a:pt x="7074" y="1025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3621150" y="1915300"/>
              <a:ext cx="179250" cy="103250"/>
            </a:xfrm>
            <a:custGeom>
              <a:avLst/>
              <a:gdLst/>
              <a:ahLst/>
              <a:cxnLst/>
              <a:rect l="l" t="t" r="r" b="b"/>
              <a:pathLst>
                <a:path w="7170" h="4130" extrusionOk="0">
                  <a:moveTo>
                    <a:pt x="6914" y="449"/>
                  </a:moveTo>
                  <a:lnTo>
                    <a:pt x="7074" y="1057"/>
                  </a:lnTo>
                  <a:lnTo>
                    <a:pt x="7074" y="1089"/>
                  </a:lnTo>
                  <a:cubicBezTo>
                    <a:pt x="7106" y="1153"/>
                    <a:pt x="7106" y="1217"/>
                    <a:pt x="7106" y="1281"/>
                  </a:cubicBezTo>
                  <a:lnTo>
                    <a:pt x="7106" y="1473"/>
                  </a:lnTo>
                  <a:cubicBezTo>
                    <a:pt x="7106" y="1569"/>
                    <a:pt x="7074" y="1633"/>
                    <a:pt x="7074" y="1697"/>
                  </a:cubicBezTo>
                  <a:cubicBezTo>
                    <a:pt x="7042" y="1761"/>
                    <a:pt x="7010" y="1857"/>
                    <a:pt x="6978" y="1921"/>
                  </a:cubicBezTo>
                  <a:cubicBezTo>
                    <a:pt x="6946" y="2017"/>
                    <a:pt x="6882" y="2113"/>
                    <a:pt x="6818" y="2209"/>
                  </a:cubicBezTo>
                  <a:cubicBezTo>
                    <a:pt x="6754" y="2337"/>
                    <a:pt x="6626" y="2497"/>
                    <a:pt x="6498" y="2625"/>
                  </a:cubicBezTo>
                  <a:lnTo>
                    <a:pt x="6466" y="2657"/>
                  </a:lnTo>
                  <a:cubicBezTo>
                    <a:pt x="6274" y="2849"/>
                    <a:pt x="6050" y="3010"/>
                    <a:pt x="5794" y="3170"/>
                  </a:cubicBezTo>
                  <a:cubicBezTo>
                    <a:pt x="5634" y="3298"/>
                    <a:pt x="5410" y="3426"/>
                    <a:pt x="5218" y="3522"/>
                  </a:cubicBezTo>
                  <a:cubicBezTo>
                    <a:pt x="5058" y="3586"/>
                    <a:pt x="4930" y="3618"/>
                    <a:pt x="4801" y="3682"/>
                  </a:cubicBezTo>
                  <a:cubicBezTo>
                    <a:pt x="4673" y="3714"/>
                    <a:pt x="4545" y="3778"/>
                    <a:pt x="4417" y="3810"/>
                  </a:cubicBezTo>
                  <a:cubicBezTo>
                    <a:pt x="4321" y="3842"/>
                    <a:pt x="4193" y="3874"/>
                    <a:pt x="4065" y="3906"/>
                  </a:cubicBezTo>
                  <a:cubicBezTo>
                    <a:pt x="3969" y="3938"/>
                    <a:pt x="3841" y="3938"/>
                    <a:pt x="3745" y="3970"/>
                  </a:cubicBezTo>
                  <a:cubicBezTo>
                    <a:pt x="3617" y="4002"/>
                    <a:pt x="3521" y="4002"/>
                    <a:pt x="3393" y="4002"/>
                  </a:cubicBezTo>
                  <a:cubicBezTo>
                    <a:pt x="3297" y="4034"/>
                    <a:pt x="3169" y="4034"/>
                    <a:pt x="3073" y="4034"/>
                  </a:cubicBezTo>
                  <a:cubicBezTo>
                    <a:pt x="2945" y="4066"/>
                    <a:pt x="2817" y="4066"/>
                    <a:pt x="2689" y="4066"/>
                  </a:cubicBezTo>
                  <a:cubicBezTo>
                    <a:pt x="2529" y="4034"/>
                    <a:pt x="2369" y="4034"/>
                    <a:pt x="2241" y="4034"/>
                  </a:cubicBezTo>
                  <a:cubicBezTo>
                    <a:pt x="2049" y="4002"/>
                    <a:pt x="1857" y="3970"/>
                    <a:pt x="1697" y="3906"/>
                  </a:cubicBezTo>
                  <a:cubicBezTo>
                    <a:pt x="961" y="3714"/>
                    <a:pt x="481" y="3330"/>
                    <a:pt x="353" y="2817"/>
                  </a:cubicBezTo>
                  <a:lnTo>
                    <a:pt x="193" y="2177"/>
                  </a:lnTo>
                  <a:lnTo>
                    <a:pt x="193" y="2177"/>
                  </a:lnTo>
                  <a:cubicBezTo>
                    <a:pt x="417" y="2529"/>
                    <a:pt x="833" y="2817"/>
                    <a:pt x="1409" y="2978"/>
                  </a:cubicBezTo>
                  <a:cubicBezTo>
                    <a:pt x="1601" y="3010"/>
                    <a:pt x="1761" y="3042"/>
                    <a:pt x="1953" y="3074"/>
                  </a:cubicBezTo>
                  <a:cubicBezTo>
                    <a:pt x="2113" y="3106"/>
                    <a:pt x="2273" y="3106"/>
                    <a:pt x="2433" y="3106"/>
                  </a:cubicBezTo>
                  <a:lnTo>
                    <a:pt x="2785" y="3106"/>
                  </a:lnTo>
                  <a:cubicBezTo>
                    <a:pt x="2913" y="3106"/>
                    <a:pt x="3041" y="3074"/>
                    <a:pt x="3137" y="3074"/>
                  </a:cubicBezTo>
                  <a:cubicBezTo>
                    <a:pt x="3265" y="3074"/>
                    <a:pt x="3361" y="3042"/>
                    <a:pt x="3489" y="3010"/>
                  </a:cubicBezTo>
                  <a:cubicBezTo>
                    <a:pt x="3617" y="3010"/>
                    <a:pt x="3713" y="2978"/>
                    <a:pt x="3841" y="2946"/>
                  </a:cubicBezTo>
                  <a:cubicBezTo>
                    <a:pt x="3937" y="2913"/>
                    <a:pt x="4065" y="2881"/>
                    <a:pt x="4193" y="2849"/>
                  </a:cubicBezTo>
                  <a:cubicBezTo>
                    <a:pt x="4289" y="2817"/>
                    <a:pt x="4417" y="2785"/>
                    <a:pt x="4545" y="2721"/>
                  </a:cubicBezTo>
                  <a:cubicBezTo>
                    <a:pt x="4705" y="2689"/>
                    <a:pt x="4833" y="2625"/>
                    <a:pt x="4962" y="2561"/>
                  </a:cubicBezTo>
                  <a:cubicBezTo>
                    <a:pt x="5186" y="2465"/>
                    <a:pt x="5378" y="2337"/>
                    <a:pt x="5570" y="2241"/>
                  </a:cubicBezTo>
                  <a:cubicBezTo>
                    <a:pt x="5826" y="2081"/>
                    <a:pt x="6050" y="1889"/>
                    <a:pt x="6242" y="1697"/>
                  </a:cubicBezTo>
                  <a:lnTo>
                    <a:pt x="6274" y="1665"/>
                  </a:lnTo>
                  <a:cubicBezTo>
                    <a:pt x="6402" y="1537"/>
                    <a:pt x="6530" y="1377"/>
                    <a:pt x="6626" y="1217"/>
                  </a:cubicBezTo>
                  <a:cubicBezTo>
                    <a:pt x="6690" y="1121"/>
                    <a:pt x="6754" y="1025"/>
                    <a:pt x="6786" y="929"/>
                  </a:cubicBezTo>
                  <a:cubicBezTo>
                    <a:pt x="6818" y="865"/>
                    <a:pt x="6850" y="769"/>
                    <a:pt x="6850" y="705"/>
                  </a:cubicBezTo>
                  <a:cubicBezTo>
                    <a:pt x="6882" y="609"/>
                    <a:pt x="6882" y="545"/>
                    <a:pt x="6914" y="481"/>
                  </a:cubicBezTo>
                  <a:lnTo>
                    <a:pt x="6914" y="449"/>
                  </a:lnTo>
                  <a:close/>
                  <a:moveTo>
                    <a:pt x="6818" y="1"/>
                  </a:moveTo>
                  <a:lnTo>
                    <a:pt x="6786" y="33"/>
                  </a:lnTo>
                  <a:lnTo>
                    <a:pt x="6818" y="65"/>
                  </a:lnTo>
                  <a:cubicBezTo>
                    <a:pt x="6818" y="129"/>
                    <a:pt x="6818" y="193"/>
                    <a:pt x="6850" y="257"/>
                  </a:cubicBezTo>
                  <a:cubicBezTo>
                    <a:pt x="6850" y="321"/>
                    <a:pt x="6850" y="385"/>
                    <a:pt x="6818" y="481"/>
                  </a:cubicBezTo>
                  <a:cubicBezTo>
                    <a:pt x="6818" y="545"/>
                    <a:pt x="6818" y="609"/>
                    <a:pt x="6786" y="673"/>
                  </a:cubicBezTo>
                  <a:cubicBezTo>
                    <a:pt x="6786" y="769"/>
                    <a:pt x="6754" y="833"/>
                    <a:pt x="6722" y="897"/>
                  </a:cubicBezTo>
                  <a:cubicBezTo>
                    <a:pt x="6658" y="993"/>
                    <a:pt x="6626" y="1089"/>
                    <a:pt x="6562" y="1185"/>
                  </a:cubicBezTo>
                  <a:cubicBezTo>
                    <a:pt x="6466" y="1345"/>
                    <a:pt x="6370" y="1473"/>
                    <a:pt x="6210" y="1601"/>
                  </a:cubicBezTo>
                  <a:lnTo>
                    <a:pt x="6178" y="1633"/>
                  </a:lnTo>
                  <a:cubicBezTo>
                    <a:pt x="5986" y="1825"/>
                    <a:pt x="5794" y="2017"/>
                    <a:pt x="5538" y="2177"/>
                  </a:cubicBezTo>
                  <a:cubicBezTo>
                    <a:pt x="5346" y="2273"/>
                    <a:pt x="5154" y="2401"/>
                    <a:pt x="4930" y="2497"/>
                  </a:cubicBezTo>
                  <a:cubicBezTo>
                    <a:pt x="4801" y="2561"/>
                    <a:pt x="4673" y="2625"/>
                    <a:pt x="4513" y="2657"/>
                  </a:cubicBezTo>
                  <a:cubicBezTo>
                    <a:pt x="4417" y="2721"/>
                    <a:pt x="4289" y="2753"/>
                    <a:pt x="4161" y="2785"/>
                  </a:cubicBezTo>
                  <a:cubicBezTo>
                    <a:pt x="4033" y="2817"/>
                    <a:pt x="3937" y="2849"/>
                    <a:pt x="3809" y="2881"/>
                  </a:cubicBezTo>
                  <a:cubicBezTo>
                    <a:pt x="3713" y="2913"/>
                    <a:pt x="3585" y="2946"/>
                    <a:pt x="3489" y="2946"/>
                  </a:cubicBezTo>
                  <a:cubicBezTo>
                    <a:pt x="3361" y="2978"/>
                    <a:pt x="3265" y="2978"/>
                    <a:pt x="3137" y="3010"/>
                  </a:cubicBezTo>
                  <a:cubicBezTo>
                    <a:pt x="3009" y="3010"/>
                    <a:pt x="2913" y="3010"/>
                    <a:pt x="2785" y="3042"/>
                  </a:cubicBezTo>
                  <a:lnTo>
                    <a:pt x="2401" y="3042"/>
                  </a:lnTo>
                  <a:cubicBezTo>
                    <a:pt x="2273" y="3042"/>
                    <a:pt x="2113" y="3010"/>
                    <a:pt x="1985" y="3010"/>
                  </a:cubicBezTo>
                  <a:cubicBezTo>
                    <a:pt x="1793" y="2978"/>
                    <a:pt x="1601" y="2946"/>
                    <a:pt x="1409" y="2913"/>
                  </a:cubicBezTo>
                  <a:cubicBezTo>
                    <a:pt x="705" y="2689"/>
                    <a:pt x="225" y="2305"/>
                    <a:pt x="65" y="1793"/>
                  </a:cubicBezTo>
                  <a:cubicBezTo>
                    <a:pt x="65" y="1761"/>
                    <a:pt x="65" y="1761"/>
                    <a:pt x="33" y="1761"/>
                  </a:cubicBezTo>
                  <a:lnTo>
                    <a:pt x="1" y="1793"/>
                  </a:lnTo>
                  <a:lnTo>
                    <a:pt x="289" y="2817"/>
                  </a:lnTo>
                  <a:cubicBezTo>
                    <a:pt x="417" y="3362"/>
                    <a:pt x="897" y="3778"/>
                    <a:pt x="1665" y="3970"/>
                  </a:cubicBezTo>
                  <a:cubicBezTo>
                    <a:pt x="1857" y="4034"/>
                    <a:pt x="2017" y="4066"/>
                    <a:pt x="2241" y="4098"/>
                  </a:cubicBezTo>
                  <a:cubicBezTo>
                    <a:pt x="2369" y="4098"/>
                    <a:pt x="2529" y="4130"/>
                    <a:pt x="2689" y="4130"/>
                  </a:cubicBezTo>
                  <a:lnTo>
                    <a:pt x="3041" y="4130"/>
                  </a:lnTo>
                  <a:cubicBezTo>
                    <a:pt x="3169" y="4130"/>
                    <a:pt x="3297" y="4098"/>
                    <a:pt x="3425" y="4098"/>
                  </a:cubicBezTo>
                  <a:cubicBezTo>
                    <a:pt x="3521" y="4066"/>
                    <a:pt x="3649" y="4066"/>
                    <a:pt x="3745" y="4034"/>
                  </a:cubicBezTo>
                  <a:cubicBezTo>
                    <a:pt x="3873" y="4034"/>
                    <a:pt x="3969" y="4002"/>
                    <a:pt x="4097" y="3970"/>
                  </a:cubicBezTo>
                  <a:cubicBezTo>
                    <a:pt x="4193" y="3938"/>
                    <a:pt x="4321" y="3906"/>
                    <a:pt x="4449" y="3874"/>
                  </a:cubicBezTo>
                  <a:cubicBezTo>
                    <a:pt x="4577" y="3842"/>
                    <a:pt x="4705" y="3810"/>
                    <a:pt x="4801" y="3746"/>
                  </a:cubicBezTo>
                  <a:cubicBezTo>
                    <a:pt x="4962" y="3714"/>
                    <a:pt x="5090" y="3650"/>
                    <a:pt x="5218" y="3586"/>
                  </a:cubicBezTo>
                  <a:cubicBezTo>
                    <a:pt x="5442" y="3490"/>
                    <a:pt x="5634" y="3362"/>
                    <a:pt x="5826" y="3234"/>
                  </a:cubicBezTo>
                  <a:cubicBezTo>
                    <a:pt x="6082" y="3074"/>
                    <a:pt x="6306" y="2913"/>
                    <a:pt x="6498" y="2721"/>
                  </a:cubicBezTo>
                  <a:lnTo>
                    <a:pt x="6530" y="2689"/>
                  </a:lnTo>
                  <a:cubicBezTo>
                    <a:pt x="6690" y="2529"/>
                    <a:pt x="6786" y="2401"/>
                    <a:pt x="6882" y="2241"/>
                  </a:cubicBezTo>
                  <a:cubicBezTo>
                    <a:pt x="6946" y="2145"/>
                    <a:pt x="7010" y="2049"/>
                    <a:pt x="7042" y="1953"/>
                  </a:cubicBezTo>
                  <a:cubicBezTo>
                    <a:pt x="7074" y="1889"/>
                    <a:pt x="7106" y="1793"/>
                    <a:pt x="7138" y="1697"/>
                  </a:cubicBezTo>
                  <a:cubicBezTo>
                    <a:pt x="7138" y="1633"/>
                    <a:pt x="7170" y="1569"/>
                    <a:pt x="7170" y="1505"/>
                  </a:cubicBezTo>
                  <a:lnTo>
                    <a:pt x="7170" y="1281"/>
                  </a:lnTo>
                  <a:cubicBezTo>
                    <a:pt x="7170" y="1217"/>
                    <a:pt x="7170" y="1153"/>
                    <a:pt x="7138" y="1057"/>
                  </a:cubicBezTo>
                  <a:lnTo>
                    <a:pt x="7138" y="1025"/>
                  </a:lnTo>
                  <a:lnTo>
                    <a:pt x="6882" y="33"/>
                  </a:lnTo>
                  <a:cubicBezTo>
                    <a:pt x="6850" y="1"/>
                    <a:pt x="6850" y="1"/>
                    <a:pt x="681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3609950" y="1884300"/>
              <a:ext cx="194450" cy="108025"/>
            </a:xfrm>
            <a:custGeom>
              <a:avLst/>
              <a:gdLst/>
              <a:ahLst/>
              <a:cxnLst/>
              <a:rect l="l" t="t" r="r" b="b"/>
              <a:pathLst>
                <a:path w="7778" h="4321" extrusionOk="0">
                  <a:moveTo>
                    <a:pt x="4778" y="0"/>
                  </a:moveTo>
                  <a:cubicBezTo>
                    <a:pt x="3448" y="0"/>
                    <a:pt x="1982" y="540"/>
                    <a:pt x="1121" y="1401"/>
                  </a:cubicBezTo>
                  <a:cubicBezTo>
                    <a:pt x="0" y="2521"/>
                    <a:pt x="321" y="3769"/>
                    <a:pt x="1857" y="4186"/>
                  </a:cubicBezTo>
                  <a:cubicBezTo>
                    <a:pt x="2196" y="4277"/>
                    <a:pt x="2564" y="4321"/>
                    <a:pt x="2945" y="4321"/>
                  </a:cubicBezTo>
                  <a:cubicBezTo>
                    <a:pt x="4290" y="4321"/>
                    <a:pt x="5785" y="3778"/>
                    <a:pt x="6658" y="2905"/>
                  </a:cubicBezTo>
                  <a:cubicBezTo>
                    <a:pt x="7778" y="1785"/>
                    <a:pt x="7458" y="569"/>
                    <a:pt x="5922" y="153"/>
                  </a:cubicBezTo>
                  <a:cubicBezTo>
                    <a:pt x="5566" y="49"/>
                    <a:pt x="5178" y="0"/>
                    <a:pt x="4778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3617950" y="1883125"/>
              <a:ext cx="178450" cy="109825"/>
            </a:xfrm>
            <a:custGeom>
              <a:avLst/>
              <a:gdLst/>
              <a:ahLst/>
              <a:cxnLst/>
              <a:rect l="l" t="t" r="r" b="b"/>
              <a:pathLst>
                <a:path w="7138" h="4393" extrusionOk="0">
                  <a:moveTo>
                    <a:pt x="4481" y="72"/>
                  </a:moveTo>
                  <a:cubicBezTo>
                    <a:pt x="4865" y="72"/>
                    <a:pt x="5250" y="136"/>
                    <a:pt x="5602" y="232"/>
                  </a:cubicBezTo>
                  <a:cubicBezTo>
                    <a:pt x="6306" y="424"/>
                    <a:pt x="6786" y="808"/>
                    <a:pt x="6946" y="1320"/>
                  </a:cubicBezTo>
                  <a:cubicBezTo>
                    <a:pt x="7074" y="1832"/>
                    <a:pt x="6850" y="2408"/>
                    <a:pt x="6306" y="2920"/>
                  </a:cubicBezTo>
                  <a:cubicBezTo>
                    <a:pt x="5458" y="3793"/>
                    <a:pt x="3968" y="4336"/>
                    <a:pt x="2640" y="4336"/>
                  </a:cubicBezTo>
                  <a:cubicBezTo>
                    <a:pt x="2264" y="4336"/>
                    <a:pt x="1901" y="4292"/>
                    <a:pt x="1569" y="4200"/>
                  </a:cubicBezTo>
                  <a:cubicBezTo>
                    <a:pt x="833" y="3976"/>
                    <a:pt x="353" y="3592"/>
                    <a:pt x="225" y="3080"/>
                  </a:cubicBezTo>
                  <a:cubicBezTo>
                    <a:pt x="65" y="2568"/>
                    <a:pt x="289" y="1992"/>
                    <a:pt x="833" y="1480"/>
                  </a:cubicBezTo>
                  <a:cubicBezTo>
                    <a:pt x="1697" y="616"/>
                    <a:pt x="3169" y="72"/>
                    <a:pt x="4481" y="72"/>
                  </a:cubicBezTo>
                  <a:close/>
                  <a:moveTo>
                    <a:pt x="4509" y="0"/>
                  </a:moveTo>
                  <a:cubicBezTo>
                    <a:pt x="3156" y="0"/>
                    <a:pt x="1642" y="543"/>
                    <a:pt x="769" y="1416"/>
                  </a:cubicBezTo>
                  <a:cubicBezTo>
                    <a:pt x="225" y="1960"/>
                    <a:pt x="1" y="2568"/>
                    <a:pt x="129" y="3112"/>
                  </a:cubicBezTo>
                  <a:cubicBezTo>
                    <a:pt x="289" y="3624"/>
                    <a:pt x="769" y="4040"/>
                    <a:pt x="1537" y="4265"/>
                  </a:cubicBezTo>
                  <a:cubicBezTo>
                    <a:pt x="1889" y="4361"/>
                    <a:pt x="2241" y="4393"/>
                    <a:pt x="2657" y="4393"/>
                  </a:cubicBezTo>
                  <a:cubicBezTo>
                    <a:pt x="4001" y="4393"/>
                    <a:pt x="5506" y="3848"/>
                    <a:pt x="6370" y="2984"/>
                  </a:cubicBezTo>
                  <a:cubicBezTo>
                    <a:pt x="6914" y="2440"/>
                    <a:pt x="7138" y="1832"/>
                    <a:pt x="7010" y="1320"/>
                  </a:cubicBezTo>
                  <a:cubicBezTo>
                    <a:pt x="6850" y="776"/>
                    <a:pt x="6370" y="360"/>
                    <a:pt x="5602" y="136"/>
                  </a:cubicBezTo>
                  <a:cubicBezTo>
                    <a:pt x="5263" y="44"/>
                    <a:pt x="4892" y="0"/>
                    <a:pt x="450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3630750" y="1895925"/>
              <a:ext cx="152850" cy="84400"/>
            </a:xfrm>
            <a:custGeom>
              <a:avLst/>
              <a:gdLst/>
              <a:ahLst/>
              <a:cxnLst/>
              <a:rect l="l" t="t" r="r" b="b"/>
              <a:pathLst>
                <a:path w="6114" h="3376" extrusionOk="0">
                  <a:moveTo>
                    <a:pt x="3802" y="0"/>
                  </a:moveTo>
                  <a:cubicBezTo>
                    <a:pt x="2753" y="0"/>
                    <a:pt x="1571" y="421"/>
                    <a:pt x="897" y="1096"/>
                  </a:cubicBezTo>
                  <a:cubicBezTo>
                    <a:pt x="1" y="1960"/>
                    <a:pt x="289" y="2952"/>
                    <a:pt x="1473" y="3272"/>
                  </a:cubicBezTo>
                  <a:cubicBezTo>
                    <a:pt x="1740" y="3343"/>
                    <a:pt x="2028" y="3376"/>
                    <a:pt x="2325" y="3376"/>
                  </a:cubicBezTo>
                  <a:cubicBezTo>
                    <a:pt x="3381" y="3376"/>
                    <a:pt x="4543" y="2955"/>
                    <a:pt x="5218" y="2280"/>
                  </a:cubicBezTo>
                  <a:cubicBezTo>
                    <a:pt x="6114" y="1416"/>
                    <a:pt x="5858" y="424"/>
                    <a:pt x="4642" y="104"/>
                  </a:cubicBezTo>
                  <a:cubicBezTo>
                    <a:pt x="4382" y="34"/>
                    <a:pt x="4097" y="0"/>
                    <a:pt x="3802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3637150" y="1895125"/>
              <a:ext cx="140050" cy="85825"/>
            </a:xfrm>
            <a:custGeom>
              <a:avLst/>
              <a:gdLst/>
              <a:ahLst/>
              <a:cxnLst/>
              <a:rect l="l" t="t" r="r" b="b"/>
              <a:pathLst>
                <a:path w="5602" h="3433" extrusionOk="0">
                  <a:moveTo>
                    <a:pt x="3521" y="72"/>
                  </a:moveTo>
                  <a:cubicBezTo>
                    <a:pt x="3841" y="72"/>
                    <a:pt x="4129" y="104"/>
                    <a:pt x="4386" y="168"/>
                  </a:cubicBezTo>
                  <a:cubicBezTo>
                    <a:pt x="4930" y="328"/>
                    <a:pt x="5314" y="648"/>
                    <a:pt x="5410" y="1032"/>
                  </a:cubicBezTo>
                  <a:cubicBezTo>
                    <a:pt x="5538" y="1448"/>
                    <a:pt x="5346" y="1864"/>
                    <a:pt x="4930" y="2280"/>
                  </a:cubicBezTo>
                  <a:cubicBezTo>
                    <a:pt x="4255" y="2955"/>
                    <a:pt x="3093" y="3376"/>
                    <a:pt x="2052" y="3376"/>
                  </a:cubicBezTo>
                  <a:cubicBezTo>
                    <a:pt x="1760" y="3376"/>
                    <a:pt x="1477" y="3343"/>
                    <a:pt x="1217" y="3272"/>
                  </a:cubicBezTo>
                  <a:cubicBezTo>
                    <a:pt x="641" y="3112"/>
                    <a:pt x="289" y="2792"/>
                    <a:pt x="193" y="2408"/>
                  </a:cubicBezTo>
                  <a:cubicBezTo>
                    <a:pt x="65" y="2024"/>
                    <a:pt x="257" y="1576"/>
                    <a:pt x="641" y="1160"/>
                  </a:cubicBezTo>
                  <a:cubicBezTo>
                    <a:pt x="1345" y="488"/>
                    <a:pt x="2497" y="72"/>
                    <a:pt x="3521" y="72"/>
                  </a:cubicBezTo>
                  <a:close/>
                  <a:moveTo>
                    <a:pt x="3530" y="0"/>
                  </a:moveTo>
                  <a:cubicBezTo>
                    <a:pt x="2465" y="0"/>
                    <a:pt x="1283" y="421"/>
                    <a:pt x="609" y="1096"/>
                  </a:cubicBezTo>
                  <a:cubicBezTo>
                    <a:pt x="161" y="1544"/>
                    <a:pt x="1" y="1992"/>
                    <a:pt x="97" y="2440"/>
                  </a:cubicBezTo>
                  <a:cubicBezTo>
                    <a:pt x="225" y="2856"/>
                    <a:pt x="609" y="3176"/>
                    <a:pt x="1217" y="3336"/>
                  </a:cubicBezTo>
                  <a:cubicBezTo>
                    <a:pt x="1473" y="3400"/>
                    <a:pt x="1761" y="3432"/>
                    <a:pt x="2081" y="3432"/>
                  </a:cubicBezTo>
                  <a:cubicBezTo>
                    <a:pt x="3137" y="3432"/>
                    <a:pt x="4322" y="3016"/>
                    <a:pt x="4994" y="2344"/>
                  </a:cubicBezTo>
                  <a:cubicBezTo>
                    <a:pt x="5442" y="1928"/>
                    <a:pt x="5602" y="1448"/>
                    <a:pt x="5506" y="1032"/>
                  </a:cubicBezTo>
                  <a:cubicBezTo>
                    <a:pt x="5378" y="584"/>
                    <a:pt x="4994" y="264"/>
                    <a:pt x="4386" y="104"/>
                  </a:cubicBezTo>
                  <a:cubicBezTo>
                    <a:pt x="4119" y="34"/>
                    <a:pt x="3829" y="0"/>
                    <a:pt x="353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3789975" y="1943325"/>
              <a:ext cx="4825" cy="11225"/>
            </a:xfrm>
            <a:custGeom>
              <a:avLst/>
              <a:gdLst/>
              <a:ahLst/>
              <a:cxnLst/>
              <a:rect l="l" t="t" r="r" b="b"/>
              <a:pathLst>
                <a:path w="193" h="449" extrusionOk="0">
                  <a:moveTo>
                    <a:pt x="33" y="0"/>
                  </a:moveTo>
                  <a:lnTo>
                    <a:pt x="1" y="32"/>
                  </a:lnTo>
                  <a:lnTo>
                    <a:pt x="129" y="416"/>
                  </a:lnTo>
                  <a:cubicBezTo>
                    <a:pt x="129" y="448"/>
                    <a:pt x="129" y="448"/>
                    <a:pt x="161" y="448"/>
                  </a:cubicBezTo>
                  <a:cubicBezTo>
                    <a:pt x="161" y="448"/>
                    <a:pt x="193" y="416"/>
                    <a:pt x="193" y="384"/>
                  </a:cubicBezTo>
                  <a:lnTo>
                    <a:pt x="97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3721975" y="1994975"/>
              <a:ext cx="4025" cy="11575"/>
            </a:xfrm>
            <a:custGeom>
              <a:avLst/>
              <a:gdLst/>
              <a:ahLst/>
              <a:cxnLst/>
              <a:rect l="l" t="t" r="r" b="b"/>
              <a:pathLst>
                <a:path w="161" h="463" extrusionOk="0">
                  <a:moveTo>
                    <a:pt x="41" y="0"/>
                  </a:moveTo>
                  <a:cubicBezTo>
                    <a:pt x="36" y="0"/>
                    <a:pt x="32" y="4"/>
                    <a:pt x="32" y="15"/>
                  </a:cubicBezTo>
                  <a:cubicBezTo>
                    <a:pt x="0" y="15"/>
                    <a:pt x="0" y="15"/>
                    <a:pt x="0" y="47"/>
                  </a:cubicBezTo>
                  <a:lnTo>
                    <a:pt x="96" y="431"/>
                  </a:lnTo>
                  <a:lnTo>
                    <a:pt x="128" y="463"/>
                  </a:lnTo>
                  <a:lnTo>
                    <a:pt x="128" y="431"/>
                  </a:lnTo>
                  <a:cubicBezTo>
                    <a:pt x="160" y="431"/>
                    <a:pt x="160" y="431"/>
                    <a:pt x="160" y="399"/>
                  </a:cubicBezTo>
                  <a:lnTo>
                    <a:pt x="64" y="15"/>
                  </a:lnTo>
                  <a:cubicBezTo>
                    <a:pt x="64" y="15"/>
                    <a:pt x="50" y="0"/>
                    <a:pt x="4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3736375" y="1989725"/>
              <a:ext cx="4825" cy="11225"/>
            </a:xfrm>
            <a:custGeom>
              <a:avLst/>
              <a:gdLst/>
              <a:ahLst/>
              <a:cxnLst/>
              <a:rect l="l" t="t" r="r" b="b"/>
              <a:pathLst>
                <a:path w="193" h="449" extrusionOk="0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96" y="417"/>
                  </a:lnTo>
                  <a:cubicBezTo>
                    <a:pt x="96" y="449"/>
                    <a:pt x="128" y="449"/>
                    <a:pt x="128" y="449"/>
                  </a:cubicBezTo>
                  <a:lnTo>
                    <a:pt x="160" y="449"/>
                  </a:lnTo>
                  <a:cubicBezTo>
                    <a:pt x="160" y="449"/>
                    <a:pt x="192" y="417"/>
                    <a:pt x="160" y="417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3750775" y="1984125"/>
              <a:ext cx="4825" cy="11225"/>
            </a:xfrm>
            <a:custGeom>
              <a:avLst/>
              <a:gdLst/>
              <a:ahLst/>
              <a:cxnLst/>
              <a:rect l="l" t="t" r="r" b="b"/>
              <a:pathLst>
                <a:path w="193" h="449" extrusionOk="0">
                  <a:moveTo>
                    <a:pt x="33" y="0"/>
                  </a:moveTo>
                  <a:cubicBezTo>
                    <a:pt x="33" y="0"/>
                    <a:pt x="1" y="32"/>
                    <a:pt x="33" y="32"/>
                  </a:cubicBezTo>
                  <a:lnTo>
                    <a:pt x="129" y="417"/>
                  </a:lnTo>
                  <a:cubicBezTo>
                    <a:pt x="129" y="417"/>
                    <a:pt x="129" y="449"/>
                    <a:pt x="161" y="449"/>
                  </a:cubicBezTo>
                  <a:cubicBezTo>
                    <a:pt x="193" y="449"/>
                    <a:pt x="193" y="417"/>
                    <a:pt x="193" y="385"/>
                  </a:cubicBezTo>
                  <a:lnTo>
                    <a:pt x="97" y="32"/>
                  </a:lnTo>
                  <a:cubicBezTo>
                    <a:pt x="97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3763575" y="1975325"/>
              <a:ext cx="4825" cy="11225"/>
            </a:xfrm>
            <a:custGeom>
              <a:avLst/>
              <a:gdLst/>
              <a:ahLst/>
              <a:cxnLst/>
              <a:rect l="l" t="t" r="r" b="b"/>
              <a:pathLst>
                <a:path w="193" h="449" extrusionOk="0">
                  <a:moveTo>
                    <a:pt x="33" y="0"/>
                  </a:moveTo>
                  <a:lnTo>
                    <a:pt x="1" y="32"/>
                  </a:lnTo>
                  <a:lnTo>
                    <a:pt x="129" y="416"/>
                  </a:lnTo>
                  <a:cubicBezTo>
                    <a:pt x="129" y="448"/>
                    <a:pt x="129" y="448"/>
                    <a:pt x="161" y="448"/>
                  </a:cubicBezTo>
                  <a:lnTo>
                    <a:pt x="193" y="416"/>
                  </a:lnTo>
                  <a:lnTo>
                    <a:pt x="97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3773975" y="1965725"/>
              <a:ext cx="4025" cy="11225"/>
            </a:xfrm>
            <a:custGeom>
              <a:avLst/>
              <a:gdLst/>
              <a:ahLst/>
              <a:cxnLst/>
              <a:rect l="l" t="t" r="r" b="b"/>
              <a:pathLst>
                <a:path w="161" h="449" extrusionOk="0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97" y="416"/>
                  </a:lnTo>
                  <a:cubicBezTo>
                    <a:pt x="97" y="448"/>
                    <a:pt x="129" y="448"/>
                    <a:pt x="129" y="448"/>
                  </a:cubicBezTo>
                  <a:cubicBezTo>
                    <a:pt x="161" y="448"/>
                    <a:pt x="161" y="416"/>
                    <a:pt x="161" y="416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3782775" y="1955325"/>
              <a:ext cx="4825" cy="11225"/>
            </a:xfrm>
            <a:custGeom>
              <a:avLst/>
              <a:gdLst/>
              <a:ahLst/>
              <a:cxnLst/>
              <a:rect l="l" t="t" r="r" b="b"/>
              <a:pathLst>
                <a:path w="193" h="449" extrusionOk="0">
                  <a:moveTo>
                    <a:pt x="33" y="0"/>
                  </a:moveTo>
                  <a:cubicBezTo>
                    <a:pt x="1" y="32"/>
                    <a:pt x="1" y="32"/>
                    <a:pt x="1" y="64"/>
                  </a:cubicBezTo>
                  <a:lnTo>
                    <a:pt x="97" y="448"/>
                  </a:lnTo>
                  <a:lnTo>
                    <a:pt x="161" y="448"/>
                  </a:lnTo>
                  <a:cubicBezTo>
                    <a:pt x="161" y="448"/>
                    <a:pt x="193" y="448"/>
                    <a:pt x="161" y="416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3636350" y="1983325"/>
              <a:ext cx="4825" cy="11225"/>
            </a:xfrm>
            <a:custGeom>
              <a:avLst/>
              <a:gdLst/>
              <a:ahLst/>
              <a:cxnLst/>
              <a:rect l="l" t="t" r="r" b="b"/>
              <a:pathLst>
                <a:path w="193" h="449" extrusionOk="0"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29" y="417"/>
                  </a:lnTo>
                  <a:cubicBezTo>
                    <a:pt x="129" y="449"/>
                    <a:pt x="129" y="449"/>
                    <a:pt x="161" y="449"/>
                  </a:cubicBezTo>
                  <a:lnTo>
                    <a:pt x="193" y="417"/>
                  </a:lnTo>
                  <a:lnTo>
                    <a:pt x="97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3706775" y="1997725"/>
              <a:ext cx="4025" cy="11225"/>
            </a:xfrm>
            <a:custGeom>
              <a:avLst/>
              <a:gdLst/>
              <a:ahLst/>
              <a:cxnLst/>
              <a:rect l="l" t="t" r="r" b="b"/>
              <a:pathLst>
                <a:path w="161" h="449" extrusionOk="0">
                  <a:moveTo>
                    <a:pt x="0" y="1"/>
                  </a:moveTo>
                  <a:lnTo>
                    <a:pt x="0" y="65"/>
                  </a:lnTo>
                  <a:lnTo>
                    <a:pt x="96" y="417"/>
                  </a:lnTo>
                  <a:cubicBezTo>
                    <a:pt x="96" y="449"/>
                    <a:pt x="96" y="449"/>
                    <a:pt x="128" y="449"/>
                  </a:cubicBezTo>
                  <a:cubicBezTo>
                    <a:pt x="160" y="449"/>
                    <a:pt x="160" y="417"/>
                    <a:pt x="160" y="417"/>
                  </a:cubicBezTo>
                  <a:lnTo>
                    <a:pt x="64" y="33"/>
                  </a:ln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3690775" y="2000125"/>
              <a:ext cx="4025" cy="11225"/>
            </a:xfrm>
            <a:custGeom>
              <a:avLst/>
              <a:gdLst/>
              <a:ahLst/>
              <a:cxnLst/>
              <a:rect l="l" t="t" r="r" b="b"/>
              <a:pathLst>
                <a:path w="161" h="449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96" y="417"/>
                  </a:lnTo>
                  <a:lnTo>
                    <a:pt x="128" y="449"/>
                  </a:lnTo>
                  <a:cubicBezTo>
                    <a:pt x="160" y="417"/>
                    <a:pt x="160" y="417"/>
                    <a:pt x="160" y="385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3675550" y="1998525"/>
              <a:ext cx="4050" cy="11225"/>
            </a:xfrm>
            <a:custGeom>
              <a:avLst/>
              <a:gdLst/>
              <a:ahLst/>
              <a:cxnLst/>
              <a:rect l="l" t="t" r="r" b="b"/>
              <a:pathLst>
                <a:path w="162" h="449" extrusionOk="0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97" y="417"/>
                  </a:lnTo>
                  <a:cubicBezTo>
                    <a:pt x="97" y="449"/>
                    <a:pt x="129" y="449"/>
                    <a:pt x="129" y="449"/>
                  </a:cubicBezTo>
                  <a:cubicBezTo>
                    <a:pt x="161" y="449"/>
                    <a:pt x="161" y="417"/>
                    <a:pt x="161" y="417"/>
                  </a:cubicBez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3661950" y="1995325"/>
              <a:ext cx="4025" cy="11225"/>
            </a:xfrm>
            <a:custGeom>
              <a:avLst/>
              <a:gdLst/>
              <a:ahLst/>
              <a:cxnLst/>
              <a:rect l="l" t="t" r="r" b="b"/>
              <a:pathLst>
                <a:path w="161" h="449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97" y="417"/>
                  </a:lnTo>
                  <a:cubicBezTo>
                    <a:pt x="97" y="449"/>
                    <a:pt x="129" y="449"/>
                    <a:pt x="129" y="449"/>
                  </a:cubicBezTo>
                  <a:lnTo>
                    <a:pt x="161" y="449"/>
                  </a:lnTo>
                  <a:lnTo>
                    <a:pt x="161" y="385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3649150" y="1990525"/>
              <a:ext cx="4025" cy="11225"/>
            </a:xfrm>
            <a:custGeom>
              <a:avLst/>
              <a:gdLst/>
              <a:ahLst/>
              <a:cxnLst/>
              <a:rect l="l" t="t" r="r" b="b"/>
              <a:pathLst>
                <a:path w="161" h="449" extrusionOk="0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97" y="417"/>
                  </a:lnTo>
                  <a:cubicBezTo>
                    <a:pt x="97" y="449"/>
                    <a:pt x="129" y="449"/>
                    <a:pt x="129" y="449"/>
                  </a:cubicBezTo>
                  <a:lnTo>
                    <a:pt x="161" y="449"/>
                  </a:lnTo>
                  <a:lnTo>
                    <a:pt x="161" y="417"/>
                  </a:ln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3661150" y="1913725"/>
              <a:ext cx="90450" cy="50625"/>
            </a:xfrm>
            <a:custGeom>
              <a:avLst/>
              <a:gdLst/>
              <a:ahLst/>
              <a:cxnLst/>
              <a:rect l="l" t="t" r="r" b="b"/>
              <a:pathLst>
                <a:path w="3618" h="2025" extrusionOk="0">
                  <a:moveTo>
                    <a:pt x="2510" y="1"/>
                  </a:moveTo>
                  <a:cubicBezTo>
                    <a:pt x="2047" y="1"/>
                    <a:pt x="1549" y="142"/>
                    <a:pt x="1153" y="352"/>
                  </a:cubicBezTo>
                  <a:lnTo>
                    <a:pt x="641" y="224"/>
                  </a:lnTo>
                  <a:lnTo>
                    <a:pt x="417" y="416"/>
                  </a:lnTo>
                  <a:lnTo>
                    <a:pt x="865" y="544"/>
                  </a:lnTo>
                  <a:cubicBezTo>
                    <a:pt x="833" y="576"/>
                    <a:pt x="801" y="608"/>
                    <a:pt x="737" y="640"/>
                  </a:cubicBezTo>
                  <a:cubicBezTo>
                    <a:pt x="705" y="672"/>
                    <a:pt x="673" y="736"/>
                    <a:pt x="641" y="768"/>
                  </a:cubicBezTo>
                  <a:lnTo>
                    <a:pt x="225" y="640"/>
                  </a:lnTo>
                  <a:lnTo>
                    <a:pt x="1" y="864"/>
                  </a:lnTo>
                  <a:lnTo>
                    <a:pt x="513" y="992"/>
                  </a:lnTo>
                  <a:cubicBezTo>
                    <a:pt x="321" y="1408"/>
                    <a:pt x="545" y="1792"/>
                    <a:pt x="1089" y="1952"/>
                  </a:cubicBezTo>
                  <a:cubicBezTo>
                    <a:pt x="1265" y="2000"/>
                    <a:pt x="1449" y="2024"/>
                    <a:pt x="1637" y="2024"/>
                  </a:cubicBezTo>
                  <a:cubicBezTo>
                    <a:pt x="1825" y="2024"/>
                    <a:pt x="2017" y="2000"/>
                    <a:pt x="2209" y="1952"/>
                  </a:cubicBezTo>
                  <a:lnTo>
                    <a:pt x="2145" y="1696"/>
                  </a:lnTo>
                  <a:cubicBezTo>
                    <a:pt x="2001" y="1728"/>
                    <a:pt x="1865" y="1744"/>
                    <a:pt x="1737" y="1744"/>
                  </a:cubicBezTo>
                  <a:cubicBezTo>
                    <a:pt x="1609" y="1744"/>
                    <a:pt x="1489" y="1728"/>
                    <a:pt x="1377" y="1696"/>
                  </a:cubicBezTo>
                  <a:cubicBezTo>
                    <a:pt x="993" y="1600"/>
                    <a:pt x="833" y="1344"/>
                    <a:pt x="897" y="1088"/>
                  </a:cubicBezTo>
                  <a:lnTo>
                    <a:pt x="897" y="1088"/>
                  </a:lnTo>
                  <a:lnTo>
                    <a:pt x="1729" y="1312"/>
                  </a:lnTo>
                  <a:lnTo>
                    <a:pt x="1953" y="1120"/>
                  </a:lnTo>
                  <a:lnTo>
                    <a:pt x="1025" y="864"/>
                  </a:lnTo>
                  <a:cubicBezTo>
                    <a:pt x="1057" y="832"/>
                    <a:pt x="1089" y="800"/>
                    <a:pt x="1121" y="768"/>
                  </a:cubicBezTo>
                  <a:cubicBezTo>
                    <a:pt x="1153" y="704"/>
                    <a:pt x="1185" y="672"/>
                    <a:pt x="1217" y="640"/>
                  </a:cubicBezTo>
                  <a:lnTo>
                    <a:pt x="2145" y="896"/>
                  </a:lnTo>
                  <a:lnTo>
                    <a:pt x="2369" y="704"/>
                  </a:lnTo>
                  <a:lnTo>
                    <a:pt x="1537" y="480"/>
                  </a:lnTo>
                  <a:cubicBezTo>
                    <a:pt x="1802" y="347"/>
                    <a:pt x="2098" y="276"/>
                    <a:pt x="2372" y="276"/>
                  </a:cubicBezTo>
                  <a:cubicBezTo>
                    <a:pt x="2494" y="276"/>
                    <a:pt x="2612" y="290"/>
                    <a:pt x="2721" y="320"/>
                  </a:cubicBezTo>
                  <a:cubicBezTo>
                    <a:pt x="2977" y="384"/>
                    <a:pt x="3105" y="512"/>
                    <a:pt x="3169" y="672"/>
                  </a:cubicBezTo>
                  <a:lnTo>
                    <a:pt x="3618" y="544"/>
                  </a:lnTo>
                  <a:cubicBezTo>
                    <a:pt x="3554" y="352"/>
                    <a:pt x="3330" y="160"/>
                    <a:pt x="3009" y="64"/>
                  </a:cubicBezTo>
                  <a:cubicBezTo>
                    <a:pt x="2853" y="20"/>
                    <a:pt x="2684" y="1"/>
                    <a:pt x="251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3660350" y="1913600"/>
              <a:ext cx="92050" cy="51350"/>
            </a:xfrm>
            <a:custGeom>
              <a:avLst/>
              <a:gdLst/>
              <a:ahLst/>
              <a:cxnLst/>
              <a:rect l="l" t="t" r="r" b="b"/>
              <a:pathLst>
                <a:path w="3682" h="2054" extrusionOk="0">
                  <a:moveTo>
                    <a:pt x="2505" y="46"/>
                  </a:moveTo>
                  <a:cubicBezTo>
                    <a:pt x="2683" y="46"/>
                    <a:pt x="2854" y="64"/>
                    <a:pt x="3009" y="101"/>
                  </a:cubicBezTo>
                  <a:cubicBezTo>
                    <a:pt x="3297" y="197"/>
                    <a:pt x="3490" y="325"/>
                    <a:pt x="3586" y="517"/>
                  </a:cubicBezTo>
                  <a:lnTo>
                    <a:pt x="3201" y="613"/>
                  </a:lnTo>
                  <a:cubicBezTo>
                    <a:pt x="3137" y="485"/>
                    <a:pt x="2977" y="357"/>
                    <a:pt x="2753" y="293"/>
                  </a:cubicBezTo>
                  <a:cubicBezTo>
                    <a:pt x="2644" y="263"/>
                    <a:pt x="2523" y="249"/>
                    <a:pt x="2396" y="249"/>
                  </a:cubicBezTo>
                  <a:cubicBezTo>
                    <a:pt x="2113" y="249"/>
                    <a:pt x="1802" y="320"/>
                    <a:pt x="1537" y="453"/>
                  </a:cubicBezTo>
                  <a:cubicBezTo>
                    <a:pt x="1505" y="453"/>
                    <a:pt x="1505" y="453"/>
                    <a:pt x="1505" y="485"/>
                  </a:cubicBezTo>
                  <a:lnTo>
                    <a:pt x="1537" y="517"/>
                  </a:lnTo>
                  <a:lnTo>
                    <a:pt x="2305" y="741"/>
                  </a:lnTo>
                  <a:lnTo>
                    <a:pt x="2145" y="869"/>
                  </a:lnTo>
                  <a:lnTo>
                    <a:pt x="1249" y="613"/>
                  </a:lnTo>
                  <a:cubicBezTo>
                    <a:pt x="1249" y="613"/>
                    <a:pt x="1217" y="613"/>
                    <a:pt x="1217" y="645"/>
                  </a:cubicBezTo>
                  <a:cubicBezTo>
                    <a:pt x="1185" y="677"/>
                    <a:pt x="1121" y="709"/>
                    <a:pt x="1089" y="741"/>
                  </a:cubicBezTo>
                  <a:cubicBezTo>
                    <a:pt x="1057" y="773"/>
                    <a:pt x="1025" y="805"/>
                    <a:pt x="993" y="869"/>
                  </a:cubicBezTo>
                  <a:cubicBezTo>
                    <a:pt x="993" y="901"/>
                    <a:pt x="1025" y="901"/>
                    <a:pt x="1025" y="901"/>
                  </a:cubicBezTo>
                  <a:lnTo>
                    <a:pt x="1889" y="1157"/>
                  </a:lnTo>
                  <a:lnTo>
                    <a:pt x="1729" y="1285"/>
                  </a:lnTo>
                  <a:lnTo>
                    <a:pt x="929" y="1093"/>
                  </a:lnTo>
                  <a:cubicBezTo>
                    <a:pt x="929" y="1082"/>
                    <a:pt x="925" y="1079"/>
                    <a:pt x="921" y="1079"/>
                  </a:cubicBezTo>
                  <a:cubicBezTo>
                    <a:pt x="911" y="1079"/>
                    <a:pt x="897" y="1093"/>
                    <a:pt x="897" y="1093"/>
                  </a:cubicBezTo>
                  <a:cubicBezTo>
                    <a:pt x="833" y="1413"/>
                    <a:pt x="993" y="1637"/>
                    <a:pt x="1377" y="1733"/>
                  </a:cubicBezTo>
                  <a:cubicBezTo>
                    <a:pt x="1508" y="1771"/>
                    <a:pt x="1651" y="1786"/>
                    <a:pt x="1804" y="1786"/>
                  </a:cubicBezTo>
                  <a:cubicBezTo>
                    <a:pt x="1912" y="1786"/>
                    <a:pt x="2026" y="1779"/>
                    <a:pt x="2145" y="1765"/>
                  </a:cubicBezTo>
                  <a:lnTo>
                    <a:pt x="2177" y="1925"/>
                  </a:lnTo>
                  <a:cubicBezTo>
                    <a:pt x="1985" y="1973"/>
                    <a:pt x="1801" y="1997"/>
                    <a:pt x="1625" y="1997"/>
                  </a:cubicBezTo>
                  <a:cubicBezTo>
                    <a:pt x="1449" y="1997"/>
                    <a:pt x="1281" y="1973"/>
                    <a:pt x="1121" y="1925"/>
                  </a:cubicBezTo>
                  <a:cubicBezTo>
                    <a:pt x="865" y="1861"/>
                    <a:pt x="641" y="1701"/>
                    <a:pt x="545" y="1509"/>
                  </a:cubicBezTo>
                  <a:cubicBezTo>
                    <a:pt x="481" y="1381"/>
                    <a:pt x="481" y="1189"/>
                    <a:pt x="577" y="1029"/>
                  </a:cubicBezTo>
                  <a:lnTo>
                    <a:pt x="577" y="997"/>
                  </a:lnTo>
                  <a:cubicBezTo>
                    <a:pt x="577" y="965"/>
                    <a:pt x="545" y="965"/>
                    <a:pt x="545" y="965"/>
                  </a:cubicBezTo>
                  <a:lnTo>
                    <a:pt x="97" y="837"/>
                  </a:lnTo>
                  <a:lnTo>
                    <a:pt x="225" y="709"/>
                  </a:lnTo>
                  <a:lnTo>
                    <a:pt x="641" y="805"/>
                  </a:lnTo>
                  <a:lnTo>
                    <a:pt x="673" y="805"/>
                  </a:lnTo>
                  <a:cubicBezTo>
                    <a:pt x="705" y="773"/>
                    <a:pt x="769" y="741"/>
                    <a:pt x="769" y="709"/>
                  </a:cubicBezTo>
                  <a:cubicBezTo>
                    <a:pt x="833" y="677"/>
                    <a:pt x="865" y="645"/>
                    <a:pt x="897" y="581"/>
                  </a:cubicBezTo>
                  <a:lnTo>
                    <a:pt x="897" y="549"/>
                  </a:lnTo>
                  <a:lnTo>
                    <a:pt x="897" y="517"/>
                  </a:lnTo>
                  <a:lnTo>
                    <a:pt x="513" y="421"/>
                  </a:lnTo>
                  <a:lnTo>
                    <a:pt x="641" y="261"/>
                  </a:lnTo>
                  <a:lnTo>
                    <a:pt x="1153" y="421"/>
                  </a:lnTo>
                  <a:lnTo>
                    <a:pt x="1185" y="389"/>
                  </a:lnTo>
                  <a:cubicBezTo>
                    <a:pt x="1574" y="160"/>
                    <a:pt x="2060" y="46"/>
                    <a:pt x="2505" y="46"/>
                  </a:cubicBezTo>
                  <a:close/>
                  <a:moveTo>
                    <a:pt x="2518" y="0"/>
                  </a:moveTo>
                  <a:cubicBezTo>
                    <a:pt x="2065" y="0"/>
                    <a:pt x="1561" y="130"/>
                    <a:pt x="1153" y="357"/>
                  </a:cubicBezTo>
                  <a:lnTo>
                    <a:pt x="673" y="197"/>
                  </a:lnTo>
                  <a:cubicBezTo>
                    <a:pt x="673" y="197"/>
                    <a:pt x="641" y="197"/>
                    <a:pt x="641" y="229"/>
                  </a:cubicBezTo>
                  <a:lnTo>
                    <a:pt x="417" y="421"/>
                  </a:lnTo>
                  <a:lnTo>
                    <a:pt x="417" y="453"/>
                  </a:lnTo>
                  <a:cubicBezTo>
                    <a:pt x="417" y="485"/>
                    <a:pt x="417" y="485"/>
                    <a:pt x="449" y="485"/>
                  </a:cubicBezTo>
                  <a:lnTo>
                    <a:pt x="833" y="581"/>
                  </a:lnTo>
                  <a:lnTo>
                    <a:pt x="769" y="645"/>
                  </a:lnTo>
                  <a:lnTo>
                    <a:pt x="673" y="741"/>
                  </a:lnTo>
                  <a:lnTo>
                    <a:pt x="257" y="613"/>
                  </a:lnTo>
                  <a:cubicBezTo>
                    <a:pt x="225" y="613"/>
                    <a:pt x="225" y="613"/>
                    <a:pt x="225" y="645"/>
                  </a:cubicBezTo>
                  <a:lnTo>
                    <a:pt x="1" y="837"/>
                  </a:lnTo>
                  <a:lnTo>
                    <a:pt x="1" y="869"/>
                  </a:lnTo>
                  <a:cubicBezTo>
                    <a:pt x="1" y="901"/>
                    <a:pt x="1" y="901"/>
                    <a:pt x="33" y="901"/>
                  </a:cubicBezTo>
                  <a:lnTo>
                    <a:pt x="481" y="1029"/>
                  </a:lnTo>
                  <a:cubicBezTo>
                    <a:pt x="417" y="1221"/>
                    <a:pt x="417" y="1381"/>
                    <a:pt x="481" y="1541"/>
                  </a:cubicBezTo>
                  <a:cubicBezTo>
                    <a:pt x="577" y="1765"/>
                    <a:pt x="801" y="1925"/>
                    <a:pt x="1121" y="1989"/>
                  </a:cubicBezTo>
                  <a:cubicBezTo>
                    <a:pt x="1281" y="2053"/>
                    <a:pt x="1441" y="2053"/>
                    <a:pt x="1633" y="2053"/>
                  </a:cubicBezTo>
                  <a:cubicBezTo>
                    <a:pt x="1825" y="2053"/>
                    <a:pt x="2049" y="2053"/>
                    <a:pt x="2241" y="2021"/>
                  </a:cubicBezTo>
                  <a:lnTo>
                    <a:pt x="2273" y="1989"/>
                  </a:lnTo>
                  <a:lnTo>
                    <a:pt x="2273" y="1957"/>
                  </a:lnTo>
                  <a:lnTo>
                    <a:pt x="2209" y="1701"/>
                  </a:lnTo>
                  <a:lnTo>
                    <a:pt x="2177" y="1669"/>
                  </a:lnTo>
                  <a:cubicBezTo>
                    <a:pt x="2033" y="1701"/>
                    <a:pt x="1897" y="1717"/>
                    <a:pt x="1769" y="1717"/>
                  </a:cubicBezTo>
                  <a:cubicBezTo>
                    <a:pt x="1641" y="1717"/>
                    <a:pt x="1521" y="1701"/>
                    <a:pt x="1409" y="1669"/>
                  </a:cubicBezTo>
                  <a:cubicBezTo>
                    <a:pt x="1089" y="1605"/>
                    <a:pt x="929" y="1413"/>
                    <a:pt x="961" y="1157"/>
                  </a:cubicBezTo>
                  <a:lnTo>
                    <a:pt x="961" y="1157"/>
                  </a:lnTo>
                  <a:lnTo>
                    <a:pt x="1761" y="1381"/>
                  </a:lnTo>
                  <a:lnTo>
                    <a:pt x="1793" y="1381"/>
                  </a:lnTo>
                  <a:lnTo>
                    <a:pt x="2017" y="1157"/>
                  </a:lnTo>
                  <a:lnTo>
                    <a:pt x="2017" y="1125"/>
                  </a:lnTo>
                  <a:cubicBezTo>
                    <a:pt x="2017" y="1125"/>
                    <a:pt x="1985" y="1125"/>
                    <a:pt x="1985" y="1093"/>
                  </a:cubicBezTo>
                  <a:lnTo>
                    <a:pt x="1121" y="869"/>
                  </a:lnTo>
                  <a:cubicBezTo>
                    <a:pt x="1121" y="837"/>
                    <a:pt x="1153" y="837"/>
                    <a:pt x="1153" y="805"/>
                  </a:cubicBezTo>
                  <a:cubicBezTo>
                    <a:pt x="1185" y="773"/>
                    <a:pt x="1217" y="741"/>
                    <a:pt x="1281" y="709"/>
                  </a:cubicBezTo>
                  <a:lnTo>
                    <a:pt x="2177" y="965"/>
                  </a:lnTo>
                  <a:lnTo>
                    <a:pt x="2209" y="965"/>
                  </a:lnTo>
                  <a:lnTo>
                    <a:pt x="2433" y="741"/>
                  </a:lnTo>
                  <a:lnTo>
                    <a:pt x="2433" y="709"/>
                  </a:lnTo>
                  <a:cubicBezTo>
                    <a:pt x="2433" y="709"/>
                    <a:pt x="2433" y="677"/>
                    <a:pt x="2401" y="677"/>
                  </a:cubicBezTo>
                  <a:lnTo>
                    <a:pt x="1665" y="485"/>
                  </a:lnTo>
                  <a:cubicBezTo>
                    <a:pt x="1905" y="385"/>
                    <a:pt x="2145" y="335"/>
                    <a:pt x="2370" y="335"/>
                  </a:cubicBezTo>
                  <a:cubicBezTo>
                    <a:pt x="2504" y="335"/>
                    <a:pt x="2633" y="353"/>
                    <a:pt x="2753" y="389"/>
                  </a:cubicBezTo>
                  <a:cubicBezTo>
                    <a:pt x="2977" y="453"/>
                    <a:pt x="3105" y="549"/>
                    <a:pt x="3169" y="709"/>
                  </a:cubicBezTo>
                  <a:lnTo>
                    <a:pt x="3233" y="709"/>
                  </a:lnTo>
                  <a:lnTo>
                    <a:pt x="3650" y="613"/>
                  </a:lnTo>
                  <a:cubicBezTo>
                    <a:pt x="3682" y="613"/>
                    <a:pt x="3682" y="581"/>
                    <a:pt x="3682" y="581"/>
                  </a:cubicBezTo>
                  <a:lnTo>
                    <a:pt x="3682" y="549"/>
                  </a:lnTo>
                  <a:cubicBezTo>
                    <a:pt x="3586" y="325"/>
                    <a:pt x="3362" y="133"/>
                    <a:pt x="3041" y="69"/>
                  </a:cubicBezTo>
                  <a:cubicBezTo>
                    <a:pt x="2883" y="22"/>
                    <a:pt x="2705" y="0"/>
                    <a:pt x="251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3750775" y="1916100"/>
              <a:ext cx="178450" cy="108850"/>
            </a:xfrm>
            <a:custGeom>
              <a:avLst/>
              <a:gdLst/>
              <a:ahLst/>
              <a:cxnLst/>
              <a:rect l="l" t="t" r="r" b="b"/>
              <a:pathLst>
                <a:path w="7138" h="4354" extrusionOk="0">
                  <a:moveTo>
                    <a:pt x="7138" y="2241"/>
                  </a:moveTo>
                  <a:lnTo>
                    <a:pt x="7113" y="2317"/>
                  </a:lnTo>
                  <a:lnTo>
                    <a:pt x="7113" y="2317"/>
                  </a:lnTo>
                  <a:cubicBezTo>
                    <a:pt x="7122" y="2304"/>
                    <a:pt x="7130" y="2290"/>
                    <a:pt x="7138" y="2273"/>
                  </a:cubicBezTo>
                  <a:lnTo>
                    <a:pt x="7138" y="2241"/>
                  </a:lnTo>
                  <a:close/>
                  <a:moveTo>
                    <a:pt x="481" y="1"/>
                  </a:moveTo>
                  <a:lnTo>
                    <a:pt x="161" y="993"/>
                  </a:lnTo>
                  <a:cubicBezTo>
                    <a:pt x="1" y="1505"/>
                    <a:pt x="161" y="2113"/>
                    <a:pt x="673" y="2689"/>
                  </a:cubicBezTo>
                  <a:cubicBezTo>
                    <a:pt x="801" y="2849"/>
                    <a:pt x="929" y="2978"/>
                    <a:pt x="1089" y="3074"/>
                  </a:cubicBezTo>
                  <a:cubicBezTo>
                    <a:pt x="1217" y="3170"/>
                    <a:pt x="1313" y="3266"/>
                    <a:pt x="1441" y="3362"/>
                  </a:cubicBezTo>
                  <a:cubicBezTo>
                    <a:pt x="1569" y="3426"/>
                    <a:pt x="1665" y="3490"/>
                    <a:pt x="1761" y="3554"/>
                  </a:cubicBezTo>
                  <a:cubicBezTo>
                    <a:pt x="1857" y="3618"/>
                    <a:pt x="1985" y="3682"/>
                    <a:pt x="2081" y="3714"/>
                  </a:cubicBezTo>
                  <a:cubicBezTo>
                    <a:pt x="2177" y="3778"/>
                    <a:pt x="2305" y="3842"/>
                    <a:pt x="2401" y="3874"/>
                  </a:cubicBezTo>
                  <a:cubicBezTo>
                    <a:pt x="2497" y="3906"/>
                    <a:pt x="2593" y="3970"/>
                    <a:pt x="2721" y="4002"/>
                  </a:cubicBezTo>
                  <a:cubicBezTo>
                    <a:pt x="2817" y="4034"/>
                    <a:pt x="2945" y="4066"/>
                    <a:pt x="3073" y="4098"/>
                  </a:cubicBezTo>
                  <a:cubicBezTo>
                    <a:pt x="3169" y="4162"/>
                    <a:pt x="3297" y="4194"/>
                    <a:pt x="3425" y="4194"/>
                  </a:cubicBezTo>
                  <a:cubicBezTo>
                    <a:pt x="3585" y="4226"/>
                    <a:pt x="3745" y="4258"/>
                    <a:pt x="3873" y="4290"/>
                  </a:cubicBezTo>
                  <a:cubicBezTo>
                    <a:pt x="4097" y="4322"/>
                    <a:pt x="4353" y="4354"/>
                    <a:pt x="4577" y="4354"/>
                  </a:cubicBezTo>
                  <a:cubicBezTo>
                    <a:pt x="4865" y="4354"/>
                    <a:pt x="5122" y="4322"/>
                    <a:pt x="5410" y="4258"/>
                  </a:cubicBezTo>
                  <a:lnTo>
                    <a:pt x="5442" y="4258"/>
                  </a:lnTo>
                  <a:cubicBezTo>
                    <a:pt x="5634" y="4194"/>
                    <a:pt x="5826" y="4130"/>
                    <a:pt x="5986" y="4066"/>
                  </a:cubicBezTo>
                  <a:cubicBezTo>
                    <a:pt x="6082" y="4034"/>
                    <a:pt x="6178" y="3970"/>
                    <a:pt x="6242" y="3938"/>
                  </a:cubicBezTo>
                  <a:cubicBezTo>
                    <a:pt x="6338" y="3874"/>
                    <a:pt x="6402" y="3810"/>
                    <a:pt x="6466" y="3778"/>
                  </a:cubicBezTo>
                  <a:cubicBezTo>
                    <a:pt x="6498" y="3714"/>
                    <a:pt x="6562" y="3650"/>
                    <a:pt x="6594" y="3618"/>
                  </a:cubicBezTo>
                  <a:cubicBezTo>
                    <a:pt x="6658" y="3554"/>
                    <a:pt x="6690" y="3490"/>
                    <a:pt x="6722" y="3426"/>
                  </a:cubicBezTo>
                  <a:cubicBezTo>
                    <a:pt x="6754" y="3362"/>
                    <a:pt x="6786" y="3330"/>
                    <a:pt x="6818" y="3266"/>
                  </a:cubicBezTo>
                  <a:lnTo>
                    <a:pt x="6818" y="3234"/>
                  </a:lnTo>
                  <a:lnTo>
                    <a:pt x="7113" y="2317"/>
                  </a:lnTo>
                  <a:lnTo>
                    <a:pt x="7113" y="2317"/>
                  </a:lnTo>
                  <a:cubicBezTo>
                    <a:pt x="7090" y="2356"/>
                    <a:pt x="7066" y="2386"/>
                    <a:pt x="7042" y="2433"/>
                  </a:cubicBezTo>
                  <a:lnTo>
                    <a:pt x="6946" y="2625"/>
                  </a:lnTo>
                  <a:cubicBezTo>
                    <a:pt x="6882" y="2657"/>
                    <a:pt x="6850" y="2721"/>
                    <a:pt x="6786" y="2785"/>
                  </a:cubicBezTo>
                  <a:cubicBezTo>
                    <a:pt x="6722" y="2817"/>
                    <a:pt x="6658" y="2881"/>
                    <a:pt x="6594" y="2914"/>
                  </a:cubicBezTo>
                  <a:cubicBezTo>
                    <a:pt x="6498" y="2978"/>
                    <a:pt x="6402" y="3042"/>
                    <a:pt x="6306" y="3074"/>
                  </a:cubicBezTo>
                  <a:cubicBezTo>
                    <a:pt x="6146" y="3138"/>
                    <a:pt x="5986" y="3202"/>
                    <a:pt x="5794" y="3266"/>
                  </a:cubicBezTo>
                  <a:lnTo>
                    <a:pt x="5730" y="3266"/>
                  </a:lnTo>
                  <a:cubicBezTo>
                    <a:pt x="5474" y="3330"/>
                    <a:pt x="5186" y="3330"/>
                    <a:pt x="4897" y="3330"/>
                  </a:cubicBezTo>
                  <a:cubicBezTo>
                    <a:pt x="4673" y="3330"/>
                    <a:pt x="4449" y="3330"/>
                    <a:pt x="4225" y="3298"/>
                  </a:cubicBezTo>
                  <a:cubicBezTo>
                    <a:pt x="4065" y="3266"/>
                    <a:pt x="3905" y="3234"/>
                    <a:pt x="3777" y="3202"/>
                  </a:cubicBezTo>
                  <a:cubicBezTo>
                    <a:pt x="3649" y="3170"/>
                    <a:pt x="3521" y="3138"/>
                    <a:pt x="3393" y="3106"/>
                  </a:cubicBezTo>
                  <a:cubicBezTo>
                    <a:pt x="3265" y="3074"/>
                    <a:pt x="3169" y="3042"/>
                    <a:pt x="3041" y="3010"/>
                  </a:cubicBezTo>
                  <a:cubicBezTo>
                    <a:pt x="2945" y="2978"/>
                    <a:pt x="2849" y="2914"/>
                    <a:pt x="2721" y="2881"/>
                  </a:cubicBezTo>
                  <a:cubicBezTo>
                    <a:pt x="2625" y="2817"/>
                    <a:pt x="2529" y="2785"/>
                    <a:pt x="2401" y="2721"/>
                  </a:cubicBezTo>
                  <a:cubicBezTo>
                    <a:pt x="2305" y="2689"/>
                    <a:pt x="2209" y="2625"/>
                    <a:pt x="2113" y="2561"/>
                  </a:cubicBezTo>
                  <a:cubicBezTo>
                    <a:pt x="1985" y="2497"/>
                    <a:pt x="1889" y="2433"/>
                    <a:pt x="1793" y="2369"/>
                  </a:cubicBezTo>
                  <a:cubicBezTo>
                    <a:pt x="1665" y="2273"/>
                    <a:pt x="1537" y="2177"/>
                    <a:pt x="1409" y="2081"/>
                  </a:cubicBezTo>
                  <a:cubicBezTo>
                    <a:pt x="1281" y="1953"/>
                    <a:pt x="1153" y="1825"/>
                    <a:pt x="1025" y="1697"/>
                  </a:cubicBezTo>
                  <a:cubicBezTo>
                    <a:pt x="481" y="1121"/>
                    <a:pt x="321" y="513"/>
                    <a:pt x="48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3749175" y="1915300"/>
              <a:ext cx="180850" cy="110450"/>
            </a:xfrm>
            <a:custGeom>
              <a:avLst/>
              <a:gdLst/>
              <a:ahLst/>
              <a:cxnLst/>
              <a:rect l="l" t="t" r="r" b="b"/>
              <a:pathLst>
                <a:path w="7234" h="4418" extrusionOk="0">
                  <a:moveTo>
                    <a:pt x="449" y="449"/>
                  </a:moveTo>
                  <a:cubicBezTo>
                    <a:pt x="449" y="865"/>
                    <a:pt x="673" y="1313"/>
                    <a:pt x="1057" y="1761"/>
                  </a:cubicBezTo>
                  <a:cubicBezTo>
                    <a:pt x="1153" y="1889"/>
                    <a:pt x="1313" y="2017"/>
                    <a:pt x="1441" y="2145"/>
                  </a:cubicBezTo>
                  <a:lnTo>
                    <a:pt x="1825" y="2433"/>
                  </a:lnTo>
                  <a:cubicBezTo>
                    <a:pt x="1921" y="2497"/>
                    <a:pt x="2017" y="2561"/>
                    <a:pt x="2145" y="2625"/>
                  </a:cubicBezTo>
                  <a:cubicBezTo>
                    <a:pt x="2241" y="2689"/>
                    <a:pt x="2337" y="2753"/>
                    <a:pt x="2433" y="2785"/>
                  </a:cubicBezTo>
                  <a:cubicBezTo>
                    <a:pt x="2561" y="2849"/>
                    <a:pt x="2657" y="2881"/>
                    <a:pt x="2753" y="2946"/>
                  </a:cubicBezTo>
                  <a:cubicBezTo>
                    <a:pt x="2881" y="2978"/>
                    <a:pt x="2977" y="3010"/>
                    <a:pt x="3073" y="3074"/>
                  </a:cubicBezTo>
                  <a:cubicBezTo>
                    <a:pt x="3201" y="3106"/>
                    <a:pt x="3297" y="3138"/>
                    <a:pt x="3425" y="3170"/>
                  </a:cubicBezTo>
                  <a:cubicBezTo>
                    <a:pt x="3553" y="3202"/>
                    <a:pt x="3681" y="3234"/>
                    <a:pt x="3809" y="3266"/>
                  </a:cubicBezTo>
                  <a:cubicBezTo>
                    <a:pt x="3969" y="3298"/>
                    <a:pt x="4097" y="3330"/>
                    <a:pt x="4257" y="3362"/>
                  </a:cubicBezTo>
                  <a:cubicBezTo>
                    <a:pt x="4481" y="3394"/>
                    <a:pt x="4705" y="3394"/>
                    <a:pt x="4929" y="3394"/>
                  </a:cubicBezTo>
                  <a:cubicBezTo>
                    <a:pt x="5250" y="3394"/>
                    <a:pt x="5538" y="3394"/>
                    <a:pt x="5794" y="3330"/>
                  </a:cubicBezTo>
                  <a:lnTo>
                    <a:pt x="5826" y="3298"/>
                  </a:lnTo>
                  <a:cubicBezTo>
                    <a:pt x="6018" y="3266"/>
                    <a:pt x="6210" y="3202"/>
                    <a:pt x="6370" y="3138"/>
                  </a:cubicBezTo>
                  <a:cubicBezTo>
                    <a:pt x="6466" y="3106"/>
                    <a:pt x="6562" y="3042"/>
                    <a:pt x="6658" y="2978"/>
                  </a:cubicBezTo>
                  <a:cubicBezTo>
                    <a:pt x="6722" y="2946"/>
                    <a:pt x="6786" y="2881"/>
                    <a:pt x="6850" y="2817"/>
                  </a:cubicBezTo>
                  <a:cubicBezTo>
                    <a:pt x="6914" y="2785"/>
                    <a:pt x="6978" y="2721"/>
                    <a:pt x="7010" y="2657"/>
                  </a:cubicBezTo>
                  <a:lnTo>
                    <a:pt x="7042" y="2625"/>
                  </a:lnTo>
                  <a:lnTo>
                    <a:pt x="6818" y="3234"/>
                  </a:lnTo>
                  <a:lnTo>
                    <a:pt x="6818" y="3266"/>
                  </a:lnTo>
                  <a:cubicBezTo>
                    <a:pt x="6786" y="3330"/>
                    <a:pt x="6786" y="3394"/>
                    <a:pt x="6754" y="3458"/>
                  </a:cubicBezTo>
                  <a:cubicBezTo>
                    <a:pt x="6722" y="3490"/>
                    <a:pt x="6658" y="3554"/>
                    <a:pt x="6626" y="3618"/>
                  </a:cubicBezTo>
                  <a:cubicBezTo>
                    <a:pt x="6594" y="3682"/>
                    <a:pt x="6530" y="3714"/>
                    <a:pt x="6466" y="3778"/>
                  </a:cubicBezTo>
                  <a:cubicBezTo>
                    <a:pt x="6434" y="3810"/>
                    <a:pt x="6370" y="3874"/>
                    <a:pt x="6274" y="3906"/>
                  </a:cubicBezTo>
                  <a:cubicBezTo>
                    <a:pt x="6210" y="3970"/>
                    <a:pt x="6114" y="4034"/>
                    <a:pt x="6018" y="4066"/>
                  </a:cubicBezTo>
                  <a:cubicBezTo>
                    <a:pt x="5858" y="4130"/>
                    <a:pt x="5666" y="4194"/>
                    <a:pt x="5474" y="4258"/>
                  </a:cubicBezTo>
                  <a:lnTo>
                    <a:pt x="5442" y="4258"/>
                  </a:lnTo>
                  <a:cubicBezTo>
                    <a:pt x="5186" y="4322"/>
                    <a:pt x="4897" y="4322"/>
                    <a:pt x="4609" y="4322"/>
                  </a:cubicBezTo>
                  <a:cubicBezTo>
                    <a:pt x="4385" y="4322"/>
                    <a:pt x="4161" y="4322"/>
                    <a:pt x="3937" y="4290"/>
                  </a:cubicBezTo>
                  <a:cubicBezTo>
                    <a:pt x="3777" y="4258"/>
                    <a:pt x="3649" y="4226"/>
                    <a:pt x="3489" y="4194"/>
                  </a:cubicBezTo>
                  <a:cubicBezTo>
                    <a:pt x="3361" y="4194"/>
                    <a:pt x="3233" y="4162"/>
                    <a:pt x="3105" y="4098"/>
                  </a:cubicBezTo>
                  <a:cubicBezTo>
                    <a:pt x="3009" y="4066"/>
                    <a:pt x="2881" y="4034"/>
                    <a:pt x="2785" y="4002"/>
                  </a:cubicBezTo>
                  <a:cubicBezTo>
                    <a:pt x="2657" y="3970"/>
                    <a:pt x="2561" y="3906"/>
                    <a:pt x="2465" y="3874"/>
                  </a:cubicBezTo>
                  <a:cubicBezTo>
                    <a:pt x="2369" y="3810"/>
                    <a:pt x="2241" y="3778"/>
                    <a:pt x="2145" y="3746"/>
                  </a:cubicBezTo>
                  <a:cubicBezTo>
                    <a:pt x="2049" y="3682"/>
                    <a:pt x="1953" y="3618"/>
                    <a:pt x="1857" y="3554"/>
                  </a:cubicBezTo>
                  <a:cubicBezTo>
                    <a:pt x="1729" y="3490"/>
                    <a:pt x="1633" y="3426"/>
                    <a:pt x="1537" y="3362"/>
                  </a:cubicBezTo>
                  <a:cubicBezTo>
                    <a:pt x="1409" y="3266"/>
                    <a:pt x="1281" y="3202"/>
                    <a:pt x="1185" y="3106"/>
                  </a:cubicBezTo>
                  <a:cubicBezTo>
                    <a:pt x="1025" y="2978"/>
                    <a:pt x="897" y="2849"/>
                    <a:pt x="769" y="2721"/>
                  </a:cubicBezTo>
                  <a:cubicBezTo>
                    <a:pt x="257" y="2145"/>
                    <a:pt x="97" y="1537"/>
                    <a:pt x="257" y="1057"/>
                  </a:cubicBezTo>
                  <a:lnTo>
                    <a:pt x="449" y="449"/>
                  </a:lnTo>
                  <a:close/>
                  <a:moveTo>
                    <a:pt x="577" y="1"/>
                  </a:moveTo>
                  <a:cubicBezTo>
                    <a:pt x="545" y="1"/>
                    <a:pt x="513" y="1"/>
                    <a:pt x="513" y="33"/>
                  </a:cubicBezTo>
                  <a:lnTo>
                    <a:pt x="193" y="1025"/>
                  </a:lnTo>
                  <a:cubicBezTo>
                    <a:pt x="1" y="1569"/>
                    <a:pt x="193" y="2177"/>
                    <a:pt x="737" y="2753"/>
                  </a:cubicBezTo>
                  <a:cubicBezTo>
                    <a:pt x="833" y="2881"/>
                    <a:pt x="993" y="3042"/>
                    <a:pt x="1121" y="3138"/>
                  </a:cubicBezTo>
                  <a:cubicBezTo>
                    <a:pt x="1249" y="3234"/>
                    <a:pt x="1377" y="3330"/>
                    <a:pt x="1505" y="3426"/>
                  </a:cubicBezTo>
                  <a:cubicBezTo>
                    <a:pt x="1601" y="3490"/>
                    <a:pt x="1697" y="3554"/>
                    <a:pt x="1825" y="3618"/>
                  </a:cubicBezTo>
                  <a:cubicBezTo>
                    <a:pt x="1921" y="3682"/>
                    <a:pt x="2017" y="3746"/>
                    <a:pt x="2113" y="3778"/>
                  </a:cubicBezTo>
                  <a:cubicBezTo>
                    <a:pt x="2241" y="3842"/>
                    <a:pt x="2337" y="3906"/>
                    <a:pt x="2433" y="3938"/>
                  </a:cubicBezTo>
                  <a:cubicBezTo>
                    <a:pt x="2561" y="3970"/>
                    <a:pt x="2657" y="4034"/>
                    <a:pt x="2753" y="4066"/>
                  </a:cubicBezTo>
                  <a:cubicBezTo>
                    <a:pt x="2881" y="4098"/>
                    <a:pt x="2977" y="4130"/>
                    <a:pt x="3105" y="4162"/>
                  </a:cubicBezTo>
                  <a:cubicBezTo>
                    <a:pt x="3233" y="4226"/>
                    <a:pt x="3361" y="4258"/>
                    <a:pt x="3489" y="4290"/>
                  </a:cubicBezTo>
                  <a:cubicBezTo>
                    <a:pt x="3649" y="4322"/>
                    <a:pt x="3777" y="4322"/>
                    <a:pt x="3937" y="4354"/>
                  </a:cubicBezTo>
                  <a:cubicBezTo>
                    <a:pt x="4161" y="4386"/>
                    <a:pt x="4385" y="4418"/>
                    <a:pt x="4609" y="4418"/>
                  </a:cubicBezTo>
                  <a:lnTo>
                    <a:pt x="4641" y="4418"/>
                  </a:lnTo>
                  <a:cubicBezTo>
                    <a:pt x="4929" y="4418"/>
                    <a:pt x="5218" y="4386"/>
                    <a:pt x="5474" y="4322"/>
                  </a:cubicBezTo>
                  <a:lnTo>
                    <a:pt x="5506" y="4290"/>
                  </a:lnTo>
                  <a:cubicBezTo>
                    <a:pt x="5698" y="4258"/>
                    <a:pt x="5890" y="4194"/>
                    <a:pt x="6050" y="4130"/>
                  </a:cubicBezTo>
                  <a:cubicBezTo>
                    <a:pt x="6146" y="4098"/>
                    <a:pt x="6242" y="4034"/>
                    <a:pt x="6338" y="3970"/>
                  </a:cubicBezTo>
                  <a:cubicBezTo>
                    <a:pt x="6402" y="3938"/>
                    <a:pt x="6466" y="3874"/>
                    <a:pt x="6530" y="3810"/>
                  </a:cubicBezTo>
                  <a:cubicBezTo>
                    <a:pt x="6594" y="3778"/>
                    <a:pt x="6626" y="3714"/>
                    <a:pt x="6690" y="3650"/>
                  </a:cubicBezTo>
                  <a:cubicBezTo>
                    <a:pt x="6722" y="3586"/>
                    <a:pt x="6754" y="3522"/>
                    <a:pt x="6818" y="3490"/>
                  </a:cubicBezTo>
                  <a:cubicBezTo>
                    <a:pt x="6850" y="3426"/>
                    <a:pt x="6882" y="3362"/>
                    <a:pt x="6882" y="3298"/>
                  </a:cubicBezTo>
                  <a:cubicBezTo>
                    <a:pt x="6882" y="3266"/>
                    <a:pt x="6914" y="3266"/>
                    <a:pt x="6914" y="3266"/>
                  </a:cubicBezTo>
                  <a:lnTo>
                    <a:pt x="7234" y="2273"/>
                  </a:lnTo>
                  <a:cubicBezTo>
                    <a:pt x="7234" y="2241"/>
                    <a:pt x="7234" y="2241"/>
                    <a:pt x="7202" y="2209"/>
                  </a:cubicBezTo>
                  <a:lnTo>
                    <a:pt x="7170" y="2241"/>
                  </a:lnTo>
                  <a:lnTo>
                    <a:pt x="7170" y="2273"/>
                  </a:lnTo>
                  <a:lnTo>
                    <a:pt x="7074" y="2465"/>
                  </a:lnTo>
                  <a:cubicBezTo>
                    <a:pt x="7042" y="2497"/>
                    <a:pt x="7010" y="2561"/>
                    <a:pt x="6978" y="2625"/>
                  </a:cubicBezTo>
                  <a:cubicBezTo>
                    <a:pt x="6914" y="2689"/>
                    <a:pt x="6882" y="2721"/>
                    <a:pt x="6818" y="2785"/>
                  </a:cubicBezTo>
                  <a:cubicBezTo>
                    <a:pt x="6754" y="2817"/>
                    <a:pt x="6690" y="2881"/>
                    <a:pt x="6626" y="2913"/>
                  </a:cubicBezTo>
                  <a:cubicBezTo>
                    <a:pt x="6530" y="2978"/>
                    <a:pt x="6434" y="3042"/>
                    <a:pt x="6338" y="3074"/>
                  </a:cubicBezTo>
                  <a:cubicBezTo>
                    <a:pt x="6178" y="3138"/>
                    <a:pt x="6018" y="3202"/>
                    <a:pt x="5826" y="3234"/>
                  </a:cubicBezTo>
                  <a:lnTo>
                    <a:pt x="5762" y="3266"/>
                  </a:lnTo>
                  <a:cubicBezTo>
                    <a:pt x="5574" y="3312"/>
                    <a:pt x="5387" y="3342"/>
                    <a:pt x="5187" y="3342"/>
                  </a:cubicBezTo>
                  <a:cubicBezTo>
                    <a:pt x="5114" y="3342"/>
                    <a:pt x="5039" y="3338"/>
                    <a:pt x="4961" y="3330"/>
                  </a:cubicBezTo>
                  <a:cubicBezTo>
                    <a:pt x="4737" y="3330"/>
                    <a:pt x="4513" y="3330"/>
                    <a:pt x="4257" y="3298"/>
                  </a:cubicBezTo>
                  <a:cubicBezTo>
                    <a:pt x="4129" y="3266"/>
                    <a:pt x="3969" y="3234"/>
                    <a:pt x="3841" y="3202"/>
                  </a:cubicBezTo>
                  <a:cubicBezTo>
                    <a:pt x="3713" y="3170"/>
                    <a:pt x="3585" y="3138"/>
                    <a:pt x="3457" y="3106"/>
                  </a:cubicBezTo>
                  <a:cubicBezTo>
                    <a:pt x="3329" y="3074"/>
                    <a:pt x="3233" y="3042"/>
                    <a:pt x="3105" y="3010"/>
                  </a:cubicBezTo>
                  <a:cubicBezTo>
                    <a:pt x="3009" y="2978"/>
                    <a:pt x="2913" y="2913"/>
                    <a:pt x="2785" y="2881"/>
                  </a:cubicBezTo>
                  <a:cubicBezTo>
                    <a:pt x="2689" y="2817"/>
                    <a:pt x="2593" y="2785"/>
                    <a:pt x="2497" y="2721"/>
                  </a:cubicBezTo>
                  <a:cubicBezTo>
                    <a:pt x="2369" y="2689"/>
                    <a:pt x="2273" y="2625"/>
                    <a:pt x="2177" y="2561"/>
                  </a:cubicBezTo>
                  <a:cubicBezTo>
                    <a:pt x="2081" y="2497"/>
                    <a:pt x="1953" y="2433"/>
                    <a:pt x="1857" y="2369"/>
                  </a:cubicBezTo>
                  <a:cubicBezTo>
                    <a:pt x="1729" y="2273"/>
                    <a:pt x="1633" y="2209"/>
                    <a:pt x="1505" y="2113"/>
                  </a:cubicBezTo>
                  <a:cubicBezTo>
                    <a:pt x="1345" y="1985"/>
                    <a:pt x="1217" y="1857"/>
                    <a:pt x="1121" y="1729"/>
                  </a:cubicBezTo>
                  <a:cubicBezTo>
                    <a:pt x="609" y="1153"/>
                    <a:pt x="417" y="545"/>
                    <a:pt x="577" y="65"/>
                  </a:cubicBezTo>
                  <a:lnTo>
                    <a:pt x="57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3749975" y="1888575"/>
              <a:ext cx="192850" cy="111100"/>
            </a:xfrm>
            <a:custGeom>
              <a:avLst/>
              <a:gdLst/>
              <a:ahLst/>
              <a:cxnLst/>
              <a:rect l="l" t="t" r="r" b="b"/>
              <a:pathLst>
                <a:path w="7714" h="4444" extrusionOk="0">
                  <a:moveTo>
                    <a:pt x="2745" y="1"/>
                  </a:moveTo>
                  <a:cubicBezTo>
                    <a:pt x="2470" y="1"/>
                    <a:pt x="2204" y="25"/>
                    <a:pt x="1953" y="78"/>
                  </a:cubicBezTo>
                  <a:cubicBezTo>
                    <a:pt x="385" y="398"/>
                    <a:pt x="1" y="1614"/>
                    <a:pt x="1057" y="2798"/>
                  </a:cubicBezTo>
                  <a:cubicBezTo>
                    <a:pt x="1940" y="3789"/>
                    <a:pt x="3563" y="4444"/>
                    <a:pt x="4970" y="4444"/>
                  </a:cubicBezTo>
                  <a:cubicBezTo>
                    <a:pt x="5244" y="4444"/>
                    <a:pt x="5511" y="4419"/>
                    <a:pt x="5762" y="4367"/>
                  </a:cubicBezTo>
                  <a:cubicBezTo>
                    <a:pt x="7298" y="4047"/>
                    <a:pt x="7714" y="2830"/>
                    <a:pt x="6658" y="1646"/>
                  </a:cubicBezTo>
                  <a:cubicBezTo>
                    <a:pt x="5774" y="655"/>
                    <a:pt x="4151" y="1"/>
                    <a:pt x="274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3757975" y="1887775"/>
              <a:ext cx="176850" cy="113175"/>
            </a:xfrm>
            <a:custGeom>
              <a:avLst/>
              <a:gdLst/>
              <a:ahLst/>
              <a:cxnLst/>
              <a:rect l="l" t="t" r="r" b="b"/>
              <a:pathLst>
                <a:path w="7074" h="4527" extrusionOk="0">
                  <a:moveTo>
                    <a:pt x="2433" y="78"/>
                  </a:moveTo>
                  <a:cubicBezTo>
                    <a:pt x="3809" y="78"/>
                    <a:pt x="5442" y="718"/>
                    <a:pt x="6306" y="1678"/>
                  </a:cubicBezTo>
                  <a:cubicBezTo>
                    <a:pt x="6818" y="2254"/>
                    <a:pt x="6978" y="2862"/>
                    <a:pt x="6818" y="3342"/>
                  </a:cubicBezTo>
                  <a:cubicBezTo>
                    <a:pt x="6658" y="3854"/>
                    <a:pt x="6178" y="4207"/>
                    <a:pt x="5442" y="4367"/>
                  </a:cubicBezTo>
                  <a:cubicBezTo>
                    <a:pt x="5190" y="4419"/>
                    <a:pt x="4923" y="4444"/>
                    <a:pt x="4648" y="4444"/>
                  </a:cubicBezTo>
                  <a:cubicBezTo>
                    <a:pt x="3243" y="4444"/>
                    <a:pt x="1625" y="3794"/>
                    <a:pt x="769" y="2830"/>
                  </a:cubicBezTo>
                  <a:cubicBezTo>
                    <a:pt x="257" y="2254"/>
                    <a:pt x="65" y="1678"/>
                    <a:pt x="225" y="1166"/>
                  </a:cubicBezTo>
                  <a:cubicBezTo>
                    <a:pt x="385" y="654"/>
                    <a:pt x="897" y="302"/>
                    <a:pt x="1633" y="142"/>
                  </a:cubicBezTo>
                  <a:cubicBezTo>
                    <a:pt x="1889" y="78"/>
                    <a:pt x="2145" y="78"/>
                    <a:pt x="2433" y="78"/>
                  </a:cubicBezTo>
                  <a:close/>
                  <a:moveTo>
                    <a:pt x="2406" y="1"/>
                  </a:moveTo>
                  <a:cubicBezTo>
                    <a:pt x="2128" y="1"/>
                    <a:pt x="1857" y="25"/>
                    <a:pt x="1601" y="78"/>
                  </a:cubicBezTo>
                  <a:cubicBezTo>
                    <a:pt x="865" y="238"/>
                    <a:pt x="353" y="622"/>
                    <a:pt x="161" y="1134"/>
                  </a:cubicBezTo>
                  <a:cubicBezTo>
                    <a:pt x="1" y="1646"/>
                    <a:pt x="193" y="2286"/>
                    <a:pt x="705" y="2862"/>
                  </a:cubicBezTo>
                  <a:cubicBezTo>
                    <a:pt x="1601" y="3854"/>
                    <a:pt x="3201" y="4527"/>
                    <a:pt x="4641" y="4527"/>
                  </a:cubicBezTo>
                  <a:cubicBezTo>
                    <a:pt x="4930" y="4527"/>
                    <a:pt x="5186" y="4495"/>
                    <a:pt x="5442" y="4431"/>
                  </a:cubicBezTo>
                  <a:cubicBezTo>
                    <a:pt x="6210" y="4271"/>
                    <a:pt x="6722" y="3886"/>
                    <a:pt x="6882" y="3374"/>
                  </a:cubicBezTo>
                  <a:cubicBezTo>
                    <a:pt x="7074" y="2830"/>
                    <a:pt x="6882" y="2222"/>
                    <a:pt x="6370" y="1646"/>
                  </a:cubicBezTo>
                  <a:cubicBezTo>
                    <a:pt x="5459" y="655"/>
                    <a:pt x="3832" y="1"/>
                    <a:pt x="240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3770775" y="1900175"/>
              <a:ext cx="150450" cy="87150"/>
            </a:xfrm>
            <a:custGeom>
              <a:avLst/>
              <a:gdLst/>
              <a:ahLst/>
              <a:cxnLst/>
              <a:rect l="l" t="t" r="r" b="b"/>
              <a:pathLst>
                <a:path w="6018" h="3486" extrusionOk="0">
                  <a:moveTo>
                    <a:pt x="2123" y="1"/>
                  </a:moveTo>
                  <a:cubicBezTo>
                    <a:pt x="1909" y="1"/>
                    <a:pt x="1701" y="21"/>
                    <a:pt x="1505" y="62"/>
                  </a:cubicBezTo>
                  <a:cubicBezTo>
                    <a:pt x="321" y="318"/>
                    <a:pt x="1" y="1278"/>
                    <a:pt x="833" y="2206"/>
                  </a:cubicBezTo>
                  <a:cubicBezTo>
                    <a:pt x="1526" y="2979"/>
                    <a:pt x="2774" y="3486"/>
                    <a:pt x="3874" y="3486"/>
                  </a:cubicBezTo>
                  <a:cubicBezTo>
                    <a:pt x="4095" y="3486"/>
                    <a:pt x="4310" y="3465"/>
                    <a:pt x="4514" y="3422"/>
                  </a:cubicBezTo>
                  <a:cubicBezTo>
                    <a:pt x="5730" y="3166"/>
                    <a:pt x="6018" y="2238"/>
                    <a:pt x="5218" y="1310"/>
                  </a:cubicBezTo>
                  <a:cubicBezTo>
                    <a:pt x="4520" y="532"/>
                    <a:pt x="3237" y="1"/>
                    <a:pt x="212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3776375" y="1899375"/>
              <a:ext cx="139250" cy="88775"/>
            </a:xfrm>
            <a:custGeom>
              <a:avLst/>
              <a:gdLst/>
              <a:ahLst/>
              <a:cxnLst/>
              <a:rect l="l" t="t" r="r" b="b"/>
              <a:pathLst>
                <a:path w="5570" h="3551" extrusionOk="0">
                  <a:moveTo>
                    <a:pt x="1921" y="94"/>
                  </a:moveTo>
                  <a:cubicBezTo>
                    <a:pt x="3009" y="94"/>
                    <a:pt x="4258" y="574"/>
                    <a:pt x="4962" y="1342"/>
                  </a:cubicBezTo>
                  <a:cubicBezTo>
                    <a:pt x="5346" y="1790"/>
                    <a:pt x="5474" y="2238"/>
                    <a:pt x="5378" y="2654"/>
                  </a:cubicBezTo>
                  <a:cubicBezTo>
                    <a:pt x="5250" y="3038"/>
                    <a:pt x="4834" y="3326"/>
                    <a:pt x="4290" y="3422"/>
                  </a:cubicBezTo>
                  <a:cubicBezTo>
                    <a:pt x="4085" y="3465"/>
                    <a:pt x="3869" y="3486"/>
                    <a:pt x="3648" y="3486"/>
                  </a:cubicBezTo>
                  <a:cubicBezTo>
                    <a:pt x="2549" y="3486"/>
                    <a:pt x="1307" y="2984"/>
                    <a:pt x="641" y="2238"/>
                  </a:cubicBezTo>
                  <a:cubicBezTo>
                    <a:pt x="225" y="1790"/>
                    <a:pt x="97" y="1310"/>
                    <a:pt x="225" y="926"/>
                  </a:cubicBezTo>
                  <a:cubicBezTo>
                    <a:pt x="353" y="542"/>
                    <a:pt x="737" y="254"/>
                    <a:pt x="1313" y="158"/>
                  </a:cubicBezTo>
                  <a:cubicBezTo>
                    <a:pt x="1505" y="94"/>
                    <a:pt x="1697" y="94"/>
                    <a:pt x="1921" y="94"/>
                  </a:cubicBezTo>
                  <a:close/>
                  <a:moveTo>
                    <a:pt x="1899" y="1"/>
                  </a:moveTo>
                  <a:cubicBezTo>
                    <a:pt x="1685" y="1"/>
                    <a:pt x="1477" y="21"/>
                    <a:pt x="1281" y="62"/>
                  </a:cubicBezTo>
                  <a:cubicBezTo>
                    <a:pt x="705" y="190"/>
                    <a:pt x="289" y="478"/>
                    <a:pt x="161" y="926"/>
                  </a:cubicBezTo>
                  <a:cubicBezTo>
                    <a:pt x="1" y="1342"/>
                    <a:pt x="161" y="1822"/>
                    <a:pt x="577" y="2270"/>
                  </a:cubicBezTo>
                  <a:cubicBezTo>
                    <a:pt x="1281" y="3038"/>
                    <a:pt x="2561" y="3550"/>
                    <a:pt x="3649" y="3550"/>
                  </a:cubicBezTo>
                  <a:cubicBezTo>
                    <a:pt x="3873" y="3550"/>
                    <a:pt x="4098" y="3550"/>
                    <a:pt x="4290" y="3486"/>
                  </a:cubicBezTo>
                  <a:cubicBezTo>
                    <a:pt x="4898" y="3358"/>
                    <a:pt x="5282" y="3070"/>
                    <a:pt x="5442" y="2654"/>
                  </a:cubicBezTo>
                  <a:cubicBezTo>
                    <a:pt x="5570" y="2238"/>
                    <a:pt x="5410" y="1758"/>
                    <a:pt x="4994" y="1310"/>
                  </a:cubicBezTo>
                  <a:cubicBezTo>
                    <a:pt x="4296" y="532"/>
                    <a:pt x="3013" y="1"/>
                    <a:pt x="18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3909200" y="1993725"/>
              <a:ext cx="4825" cy="11225"/>
            </a:xfrm>
            <a:custGeom>
              <a:avLst/>
              <a:gdLst/>
              <a:ahLst/>
              <a:cxnLst/>
              <a:rect l="l" t="t" r="r" b="b"/>
              <a:pathLst>
                <a:path w="193" h="449" extrusionOk="0">
                  <a:moveTo>
                    <a:pt x="161" y="1"/>
                  </a:moveTo>
                  <a:cubicBezTo>
                    <a:pt x="161" y="1"/>
                    <a:pt x="129" y="1"/>
                    <a:pt x="129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193" y="65"/>
                  </a:lnTo>
                  <a:cubicBezTo>
                    <a:pt x="193" y="33"/>
                    <a:pt x="193" y="33"/>
                    <a:pt x="16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3823600" y="2000125"/>
              <a:ext cx="4825" cy="11225"/>
            </a:xfrm>
            <a:custGeom>
              <a:avLst/>
              <a:gdLst/>
              <a:ahLst/>
              <a:cxnLst/>
              <a:rect l="l" t="t" r="r" b="b"/>
              <a:pathLst>
                <a:path w="193" h="449" extrusionOk="0">
                  <a:moveTo>
                    <a:pt x="192" y="1"/>
                  </a:moveTo>
                  <a:cubicBezTo>
                    <a:pt x="160" y="1"/>
                    <a:pt x="128" y="1"/>
                    <a:pt x="128" y="33"/>
                  </a:cubicBezTo>
                  <a:lnTo>
                    <a:pt x="0" y="385"/>
                  </a:lnTo>
                  <a:cubicBezTo>
                    <a:pt x="0" y="417"/>
                    <a:pt x="32" y="449"/>
                    <a:pt x="32" y="449"/>
                  </a:cubicBezTo>
                  <a:cubicBezTo>
                    <a:pt x="64" y="449"/>
                    <a:pt x="64" y="417"/>
                    <a:pt x="96" y="417"/>
                  </a:cubicBezTo>
                  <a:lnTo>
                    <a:pt x="192" y="33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3838800" y="2004125"/>
              <a:ext cx="4825" cy="10425"/>
            </a:xfrm>
            <a:custGeom>
              <a:avLst/>
              <a:gdLst/>
              <a:ahLst/>
              <a:cxnLst/>
              <a:rect l="l" t="t" r="r" b="b"/>
              <a:pathLst>
                <a:path w="193" h="417" extrusionOk="0">
                  <a:moveTo>
                    <a:pt x="128" y="1"/>
                  </a:moveTo>
                  <a:lnTo>
                    <a:pt x="0" y="385"/>
                  </a:lnTo>
                  <a:cubicBezTo>
                    <a:pt x="0" y="417"/>
                    <a:pt x="0" y="417"/>
                    <a:pt x="32" y="417"/>
                  </a:cubicBezTo>
                  <a:lnTo>
                    <a:pt x="64" y="417"/>
                  </a:lnTo>
                  <a:lnTo>
                    <a:pt x="192" y="33"/>
                  </a:lnTo>
                  <a:cubicBezTo>
                    <a:pt x="192" y="1"/>
                    <a:pt x="192" y="1"/>
                    <a:pt x="16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3854000" y="2006525"/>
              <a:ext cx="5625" cy="11225"/>
            </a:xfrm>
            <a:custGeom>
              <a:avLst/>
              <a:gdLst/>
              <a:ahLst/>
              <a:cxnLst/>
              <a:rect l="l" t="t" r="r" b="b"/>
              <a:pathLst>
                <a:path w="225" h="449" extrusionOk="0">
                  <a:moveTo>
                    <a:pt x="192" y="1"/>
                  </a:moveTo>
                  <a:cubicBezTo>
                    <a:pt x="160" y="1"/>
                    <a:pt x="160" y="33"/>
                    <a:pt x="128" y="33"/>
                  </a:cubicBezTo>
                  <a:lnTo>
                    <a:pt x="32" y="417"/>
                  </a:lnTo>
                  <a:cubicBezTo>
                    <a:pt x="0" y="417"/>
                    <a:pt x="32" y="449"/>
                    <a:pt x="64" y="449"/>
                  </a:cubicBezTo>
                  <a:cubicBezTo>
                    <a:pt x="64" y="449"/>
                    <a:pt x="96" y="449"/>
                    <a:pt x="96" y="417"/>
                  </a:cubicBezTo>
                  <a:lnTo>
                    <a:pt x="224" y="65"/>
                  </a:lnTo>
                  <a:cubicBezTo>
                    <a:pt x="224" y="33"/>
                    <a:pt x="192" y="33"/>
                    <a:pt x="19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3870000" y="2006525"/>
              <a:ext cx="4825" cy="11225"/>
            </a:xfrm>
            <a:custGeom>
              <a:avLst/>
              <a:gdLst/>
              <a:ahLst/>
              <a:cxnLst/>
              <a:rect l="l" t="t" r="r" b="b"/>
              <a:pathLst>
                <a:path w="193" h="449" extrusionOk="0">
                  <a:moveTo>
                    <a:pt x="160" y="1"/>
                  </a:moveTo>
                  <a:cubicBezTo>
                    <a:pt x="128" y="1"/>
                    <a:pt x="128" y="1"/>
                    <a:pt x="128" y="33"/>
                  </a:cubicBezTo>
                  <a:lnTo>
                    <a:pt x="0" y="385"/>
                  </a:lnTo>
                  <a:cubicBezTo>
                    <a:pt x="0" y="417"/>
                    <a:pt x="0" y="449"/>
                    <a:pt x="32" y="449"/>
                  </a:cubicBezTo>
                  <a:cubicBezTo>
                    <a:pt x="32" y="449"/>
                    <a:pt x="64" y="449"/>
                    <a:pt x="64" y="417"/>
                  </a:cubicBezTo>
                  <a:lnTo>
                    <a:pt x="192" y="33"/>
                  </a:lnTo>
                  <a:cubicBezTo>
                    <a:pt x="192" y="33"/>
                    <a:pt x="192" y="1"/>
                    <a:pt x="16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3883600" y="2004125"/>
              <a:ext cx="4825" cy="11225"/>
            </a:xfrm>
            <a:custGeom>
              <a:avLst/>
              <a:gdLst/>
              <a:ahLst/>
              <a:cxnLst/>
              <a:rect l="l" t="t" r="r" b="b"/>
              <a:pathLst>
                <a:path w="193" h="449" extrusionOk="0">
                  <a:moveTo>
                    <a:pt x="161" y="1"/>
                  </a:moveTo>
                  <a:cubicBezTo>
                    <a:pt x="129" y="1"/>
                    <a:pt x="129" y="1"/>
                    <a:pt x="129" y="33"/>
                  </a:cubicBezTo>
                  <a:lnTo>
                    <a:pt x="1" y="385"/>
                  </a:lnTo>
                  <a:cubicBezTo>
                    <a:pt x="1" y="417"/>
                    <a:pt x="1" y="417"/>
                    <a:pt x="33" y="449"/>
                  </a:cubicBezTo>
                  <a:lnTo>
                    <a:pt x="65" y="417"/>
                  </a:lnTo>
                  <a:lnTo>
                    <a:pt x="193" y="33"/>
                  </a:lnTo>
                  <a:cubicBezTo>
                    <a:pt x="193" y="33"/>
                    <a:pt x="193" y="1"/>
                    <a:pt x="16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3896400" y="2000125"/>
              <a:ext cx="4825" cy="11225"/>
            </a:xfrm>
            <a:custGeom>
              <a:avLst/>
              <a:gdLst/>
              <a:ahLst/>
              <a:cxnLst/>
              <a:rect l="l" t="t" r="r" b="b"/>
              <a:pathLst>
                <a:path w="193" h="449" extrusionOk="0">
                  <a:moveTo>
                    <a:pt x="161" y="1"/>
                  </a:moveTo>
                  <a:cubicBezTo>
                    <a:pt x="161" y="1"/>
                    <a:pt x="129" y="1"/>
                    <a:pt x="129" y="33"/>
                  </a:cubicBezTo>
                  <a:lnTo>
                    <a:pt x="1" y="417"/>
                  </a:lnTo>
                  <a:cubicBezTo>
                    <a:pt x="1" y="417"/>
                    <a:pt x="1" y="449"/>
                    <a:pt x="33" y="449"/>
                  </a:cubicBezTo>
                  <a:cubicBezTo>
                    <a:pt x="65" y="449"/>
                    <a:pt x="65" y="449"/>
                    <a:pt x="65" y="417"/>
                  </a:cubicBezTo>
                  <a:lnTo>
                    <a:pt x="193" y="65"/>
                  </a:lnTo>
                  <a:cubicBezTo>
                    <a:pt x="193" y="33"/>
                    <a:pt x="193" y="33"/>
                    <a:pt x="16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3758775" y="1944125"/>
              <a:ext cx="4825" cy="11225"/>
            </a:xfrm>
            <a:custGeom>
              <a:avLst/>
              <a:gdLst/>
              <a:ahLst/>
              <a:cxnLst/>
              <a:rect l="l" t="t" r="r" b="b"/>
              <a:pathLst>
                <a:path w="193" h="449" extrusionOk="0">
                  <a:moveTo>
                    <a:pt x="161" y="0"/>
                  </a:moveTo>
                  <a:cubicBezTo>
                    <a:pt x="161" y="0"/>
                    <a:pt x="129" y="0"/>
                    <a:pt x="129" y="32"/>
                  </a:cubicBezTo>
                  <a:lnTo>
                    <a:pt x="1" y="384"/>
                  </a:lnTo>
                  <a:cubicBezTo>
                    <a:pt x="1" y="416"/>
                    <a:pt x="1" y="416"/>
                    <a:pt x="33" y="448"/>
                  </a:cubicBezTo>
                  <a:lnTo>
                    <a:pt x="65" y="416"/>
                  </a:lnTo>
                  <a:lnTo>
                    <a:pt x="193" y="32"/>
                  </a:lnTo>
                  <a:cubicBezTo>
                    <a:pt x="193" y="32"/>
                    <a:pt x="193" y="0"/>
                    <a:pt x="1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3809200" y="1994175"/>
              <a:ext cx="4825" cy="10775"/>
            </a:xfrm>
            <a:custGeom>
              <a:avLst/>
              <a:gdLst/>
              <a:ahLst/>
              <a:cxnLst/>
              <a:rect l="l" t="t" r="r" b="b"/>
              <a:pathLst>
                <a:path w="193" h="431" extrusionOk="0">
                  <a:moveTo>
                    <a:pt x="152" y="0"/>
                  </a:moveTo>
                  <a:cubicBezTo>
                    <a:pt x="142" y="0"/>
                    <a:pt x="128" y="15"/>
                    <a:pt x="128" y="15"/>
                  </a:cubicBezTo>
                  <a:lnTo>
                    <a:pt x="0" y="399"/>
                  </a:lnTo>
                  <a:cubicBezTo>
                    <a:pt x="0" y="399"/>
                    <a:pt x="0" y="431"/>
                    <a:pt x="32" y="431"/>
                  </a:cubicBezTo>
                  <a:cubicBezTo>
                    <a:pt x="64" y="431"/>
                    <a:pt x="64" y="431"/>
                    <a:pt x="64" y="399"/>
                  </a:cubicBezTo>
                  <a:lnTo>
                    <a:pt x="192" y="47"/>
                  </a:lnTo>
                  <a:cubicBezTo>
                    <a:pt x="192" y="15"/>
                    <a:pt x="192" y="15"/>
                    <a:pt x="160" y="15"/>
                  </a:cubicBezTo>
                  <a:cubicBezTo>
                    <a:pt x="160" y="4"/>
                    <a:pt x="156" y="0"/>
                    <a:pt x="1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3794775" y="1987325"/>
              <a:ext cx="4825" cy="11225"/>
            </a:xfrm>
            <a:custGeom>
              <a:avLst/>
              <a:gdLst/>
              <a:ahLst/>
              <a:cxnLst/>
              <a:rect l="l" t="t" r="r" b="b"/>
              <a:pathLst>
                <a:path w="193" h="449" extrusionOk="0">
                  <a:moveTo>
                    <a:pt x="193" y="0"/>
                  </a:moveTo>
                  <a:cubicBezTo>
                    <a:pt x="161" y="0"/>
                    <a:pt x="129" y="0"/>
                    <a:pt x="129" y="32"/>
                  </a:cubicBezTo>
                  <a:lnTo>
                    <a:pt x="1" y="385"/>
                  </a:lnTo>
                  <a:cubicBezTo>
                    <a:pt x="1" y="417"/>
                    <a:pt x="33" y="417"/>
                    <a:pt x="33" y="449"/>
                  </a:cubicBezTo>
                  <a:cubicBezTo>
                    <a:pt x="65" y="449"/>
                    <a:pt x="65" y="417"/>
                    <a:pt x="97" y="417"/>
                  </a:cubicBezTo>
                  <a:lnTo>
                    <a:pt x="193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3782775" y="1977725"/>
              <a:ext cx="4825" cy="11225"/>
            </a:xfrm>
            <a:custGeom>
              <a:avLst/>
              <a:gdLst/>
              <a:ahLst/>
              <a:cxnLst/>
              <a:rect l="l" t="t" r="r" b="b"/>
              <a:pathLst>
                <a:path w="193" h="449" extrusionOk="0">
                  <a:moveTo>
                    <a:pt x="161" y="0"/>
                  </a:moveTo>
                  <a:cubicBezTo>
                    <a:pt x="161" y="0"/>
                    <a:pt x="129" y="0"/>
                    <a:pt x="129" y="32"/>
                  </a:cubicBezTo>
                  <a:lnTo>
                    <a:pt x="1" y="384"/>
                  </a:lnTo>
                  <a:cubicBezTo>
                    <a:pt x="1" y="416"/>
                    <a:pt x="1" y="449"/>
                    <a:pt x="33" y="449"/>
                  </a:cubicBezTo>
                  <a:cubicBezTo>
                    <a:pt x="65" y="449"/>
                    <a:pt x="65" y="449"/>
                    <a:pt x="65" y="416"/>
                  </a:cubicBezTo>
                  <a:lnTo>
                    <a:pt x="193" y="64"/>
                  </a:lnTo>
                  <a:cubicBezTo>
                    <a:pt x="193" y="32"/>
                    <a:pt x="193" y="0"/>
                    <a:pt x="1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3773175" y="1967325"/>
              <a:ext cx="4825" cy="11225"/>
            </a:xfrm>
            <a:custGeom>
              <a:avLst/>
              <a:gdLst/>
              <a:ahLst/>
              <a:cxnLst/>
              <a:rect l="l" t="t" r="r" b="b"/>
              <a:pathLst>
                <a:path w="193" h="449" extrusionOk="0">
                  <a:moveTo>
                    <a:pt x="193" y="0"/>
                  </a:moveTo>
                  <a:cubicBezTo>
                    <a:pt x="161" y="0"/>
                    <a:pt x="129" y="32"/>
                    <a:pt x="129" y="32"/>
                  </a:cubicBezTo>
                  <a:lnTo>
                    <a:pt x="1" y="416"/>
                  </a:lnTo>
                  <a:lnTo>
                    <a:pt x="33" y="448"/>
                  </a:lnTo>
                  <a:cubicBezTo>
                    <a:pt x="65" y="448"/>
                    <a:pt x="65" y="448"/>
                    <a:pt x="97" y="416"/>
                  </a:cubicBezTo>
                  <a:lnTo>
                    <a:pt x="193" y="6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3765175" y="1956925"/>
              <a:ext cx="4825" cy="11225"/>
            </a:xfrm>
            <a:custGeom>
              <a:avLst/>
              <a:gdLst/>
              <a:ahLst/>
              <a:cxnLst/>
              <a:rect l="l" t="t" r="r" b="b"/>
              <a:pathLst>
                <a:path w="193" h="449" extrusionOk="0">
                  <a:moveTo>
                    <a:pt x="161" y="0"/>
                  </a:moveTo>
                  <a:cubicBezTo>
                    <a:pt x="161" y="0"/>
                    <a:pt x="129" y="0"/>
                    <a:pt x="129" y="32"/>
                  </a:cubicBezTo>
                  <a:lnTo>
                    <a:pt x="1" y="384"/>
                  </a:lnTo>
                  <a:cubicBezTo>
                    <a:pt x="1" y="416"/>
                    <a:pt x="1" y="448"/>
                    <a:pt x="33" y="448"/>
                  </a:cubicBezTo>
                  <a:cubicBezTo>
                    <a:pt x="65" y="448"/>
                    <a:pt x="65" y="448"/>
                    <a:pt x="65" y="416"/>
                  </a:cubicBezTo>
                  <a:lnTo>
                    <a:pt x="193" y="32"/>
                  </a:lnTo>
                  <a:cubicBezTo>
                    <a:pt x="193" y="32"/>
                    <a:pt x="193" y="0"/>
                    <a:pt x="1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3807575" y="1912100"/>
              <a:ext cx="82450" cy="57650"/>
            </a:xfrm>
            <a:custGeom>
              <a:avLst/>
              <a:gdLst/>
              <a:ahLst/>
              <a:cxnLst/>
              <a:rect l="l" t="t" r="r" b="b"/>
              <a:pathLst>
                <a:path w="3298" h="2306" extrusionOk="0">
                  <a:moveTo>
                    <a:pt x="929" y="1"/>
                  </a:moveTo>
                  <a:lnTo>
                    <a:pt x="641" y="65"/>
                  </a:lnTo>
                  <a:lnTo>
                    <a:pt x="961" y="385"/>
                  </a:lnTo>
                  <a:cubicBezTo>
                    <a:pt x="897" y="385"/>
                    <a:pt x="833" y="417"/>
                    <a:pt x="801" y="417"/>
                  </a:cubicBezTo>
                  <a:cubicBezTo>
                    <a:pt x="737" y="417"/>
                    <a:pt x="705" y="417"/>
                    <a:pt x="673" y="449"/>
                  </a:cubicBezTo>
                  <a:lnTo>
                    <a:pt x="353" y="97"/>
                  </a:lnTo>
                  <a:lnTo>
                    <a:pt x="65" y="161"/>
                  </a:lnTo>
                  <a:lnTo>
                    <a:pt x="417" y="577"/>
                  </a:lnTo>
                  <a:cubicBezTo>
                    <a:pt x="33" y="801"/>
                    <a:pt x="1" y="1249"/>
                    <a:pt x="385" y="1697"/>
                  </a:cubicBezTo>
                  <a:cubicBezTo>
                    <a:pt x="609" y="1953"/>
                    <a:pt x="961" y="2145"/>
                    <a:pt x="1313" y="2305"/>
                  </a:cubicBezTo>
                  <a:lnTo>
                    <a:pt x="1409" y="2049"/>
                  </a:lnTo>
                  <a:cubicBezTo>
                    <a:pt x="1153" y="1953"/>
                    <a:pt x="897" y="1793"/>
                    <a:pt x="737" y="1601"/>
                  </a:cubicBezTo>
                  <a:cubicBezTo>
                    <a:pt x="513" y="1345"/>
                    <a:pt x="481" y="1057"/>
                    <a:pt x="673" y="865"/>
                  </a:cubicBezTo>
                  <a:lnTo>
                    <a:pt x="673" y="865"/>
                  </a:lnTo>
                  <a:lnTo>
                    <a:pt x="1249" y="1505"/>
                  </a:lnTo>
                  <a:lnTo>
                    <a:pt x="1537" y="1441"/>
                  </a:lnTo>
                  <a:lnTo>
                    <a:pt x="897" y="737"/>
                  </a:lnTo>
                  <a:cubicBezTo>
                    <a:pt x="961" y="705"/>
                    <a:pt x="993" y="705"/>
                    <a:pt x="1057" y="705"/>
                  </a:cubicBezTo>
                  <a:cubicBezTo>
                    <a:pt x="1089" y="673"/>
                    <a:pt x="1153" y="673"/>
                    <a:pt x="1185" y="673"/>
                  </a:cubicBezTo>
                  <a:lnTo>
                    <a:pt x="1825" y="1377"/>
                  </a:lnTo>
                  <a:lnTo>
                    <a:pt x="2113" y="1345"/>
                  </a:lnTo>
                  <a:lnTo>
                    <a:pt x="1569" y="673"/>
                  </a:lnTo>
                  <a:lnTo>
                    <a:pt x="1569" y="673"/>
                  </a:lnTo>
                  <a:cubicBezTo>
                    <a:pt x="1953" y="737"/>
                    <a:pt x="2401" y="929"/>
                    <a:pt x="2625" y="1217"/>
                  </a:cubicBezTo>
                  <a:cubicBezTo>
                    <a:pt x="2786" y="1409"/>
                    <a:pt x="2850" y="1601"/>
                    <a:pt x="2818" y="1729"/>
                  </a:cubicBezTo>
                  <a:lnTo>
                    <a:pt x="3266" y="1889"/>
                  </a:lnTo>
                  <a:cubicBezTo>
                    <a:pt x="3298" y="1665"/>
                    <a:pt x="3234" y="1409"/>
                    <a:pt x="3010" y="1153"/>
                  </a:cubicBezTo>
                  <a:cubicBezTo>
                    <a:pt x="2625" y="705"/>
                    <a:pt x="1921" y="417"/>
                    <a:pt x="1281" y="385"/>
                  </a:cubicBezTo>
                  <a:lnTo>
                    <a:pt x="92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3808375" y="1910500"/>
              <a:ext cx="83250" cy="60050"/>
            </a:xfrm>
            <a:custGeom>
              <a:avLst/>
              <a:gdLst/>
              <a:ahLst/>
              <a:cxnLst/>
              <a:rect l="l" t="t" r="r" b="b"/>
              <a:pathLst>
                <a:path w="3330" h="2402" extrusionOk="0">
                  <a:moveTo>
                    <a:pt x="897" y="97"/>
                  </a:moveTo>
                  <a:lnTo>
                    <a:pt x="1217" y="481"/>
                  </a:lnTo>
                  <a:lnTo>
                    <a:pt x="1249" y="481"/>
                  </a:lnTo>
                  <a:cubicBezTo>
                    <a:pt x="1889" y="513"/>
                    <a:pt x="2561" y="833"/>
                    <a:pt x="2946" y="1249"/>
                  </a:cubicBezTo>
                  <a:cubicBezTo>
                    <a:pt x="3138" y="1473"/>
                    <a:pt x="3234" y="1697"/>
                    <a:pt x="3202" y="1921"/>
                  </a:cubicBezTo>
                  <a:lnTo>
                    <a:pt x="2850" y="1793"/>
                  </a:lnTo>
                  <a:cubicBezTo>
                    <a:pt x="2850" y="1633"/>
                    <a:pt x="2786" y="1441"/>
                    <a:pt x="2625" y="1281"/>
                  </a:cubicBezTo>
                  <a:cubicBezTo>
                    <a:pt x="2401" y="993"/>
                    <a:pt x="1953" y="801"/>
                    <a:pt x="1537" y="737"/>
                  </a:cubicBezTo>
                  <a:lnTo>
                    <a:pt x="1505" y="737"/>
                  </a:lnTo>
                  <a:cubicBezTo>
                    <a:pt x="1473" y="769"/>
                    <a:pt x="1505" y="769"/>
                    <a:pt x="1505" y="801"/>
                  </a:cubicBezTo>
                  <a:lnTo>
                    <a:pt x="2017" y="1377"/>
                  </a:lnTo>
                  <a:lnTo>
                    <a:pt x="1825" y="1441"/>
                  </a:lnTo>
                  <a:lnTo>
                    <a:pt x="1185" y="737"/>
                  </a:lnTo>
                  <a:cubicBezTo>
                    <a:pt x="1185" y="705"/>
                    <a:pt x="1185" y="705"/>
                    <a:pt x="1153" y="705"/>
                  </a:cubicBezTo>
                  <a:cubicBezTo>
                    <a:pt x="1089" y="705"/>
                    <a:pt x="1057" y="737"/>
                    <a:pt x="993" y="737"/>
                  </a:cubicBezTo>
                  <a:cubicBezTo>
                    <a:pt x="961" y="737"/>
                    <a:pt x="897" y="769"/>
                    <a:pt x="865" y="769"/>
                  </a:cubicBezTo>
                  <a:lnTo>
                    <a:pt x="833" y="801"/>
                  </a:lnTo>
                  <a:lnTo>
                    <a:pt x="833" y="833"/>
                  </a:lnTo>
                  <a:lnTo>
                    <a:pt x="1441" y="1505"/>
                  </a:lnTo>
                  <a:lnTo>
                    <a:pt x="1217" y="1537"/>
                  </a:lnTo>
                  <a:lnTo>
                    <a:pt x="673" y="929"/>
                  </a:lnTo>
                  <a:cubicBezTo>
                    <a:pt x="673" y="897"/>
                    <a:pt x="641" y="897"/>
                    <a:pt x="641" y="897"/>
                  </a:cubicBezTo>
                  <a:lnTo>
                    <a:pt x="609" y="897"/>
                  </a:lnTo>
                  <a:cubicBezTo>
                    <a:pt x="417" y="1121"/>
                    <a:pt x="417" y="1409"/>
                    <a:pt x="673" y="1697"/>
                  </a:cubicBezTo>
                  <a:cubicBezTo>
                    <a:pt x="833" y="1889"/>
                    <a:pt x="1057" y="2017"/>
                    <a:pt x="1313" y="2145"/>
                  </a:cubicBezTo>
                  <a:lnTo>
                    <a:pt x="1249" y="2305"/>
                  </a:lnTo>
                  <a:cubicBezTo>
                    <a:pt x="897" y="2177"/>
                    <a:pt x="577" y="1985"/>
                    <a:pt x="385" y="1729"/>
                  </a:cubicBezTo>
                  <a:cubicBezTo>
                    <a:pt x="193" y="1505"/>
                    <a:pt x="97" y="1281"/>
                    <a:pt x="97" y="1089"/>
                  </a:cubicBezTo>
                  <a:cubicBezTo>
                    <a:pt x="129" y="897"/>
                    <a:pt x="225" y="769"/>
                    <a:pt x="385" y="673"/>
                  </a:cubicBezTo>
                  <a:cubicBezTo>
                    <a:pt x="417" y="673"/>
                    <a:pt x="417" y="641"/>
                    <a:pt x="417" y="641"/>
                  </a:cubicBezTo>
                  <a:lnTo>
                    <a:pt x="417" y="609"/>
                  </a:lnTo>
                  <a:lnTo>
                    <a:pt x="97" y="257"/>
                  </a:lnTo>
                  <a:lnTo>
                    <a:pt x="321" y="225"/>
                  </a:lnTo>
                  <a:lnTo>
                    <a:pt x="609" y="545"/>
                  </a:lnTo>
                  <a:cubicBezTo>
                    <a:pt x="609" y="577"/>
                    <a:pt x="641" y="577"/>
                    <a:pt x="641" y="577"/>
                  </a:cubicBezTo>
                  <a:cubicBezTo>
                    <a:pt x="673" y="545"/>
                    <a:pt x="737" y="545"/>
                    <a:pt x="769" y="545"/>
                  </a:cubicBezTo>
                  <a:cubicBezTo>
                    <a:pt x="833" y="513"/>
                    <a:pt x="865" y="513"/>
                    <a:pt x="929" y="513"/>
                  </a:cubicBezTo>
                  <a:lnTo>
                    <a:pt x="961" y="481"/>
                  </a:lnTo>
                  <a:lnTo>
                    <a:pt x="961" y="449"/>
                  </a:lnTo>
                  <a:lnTo>
                    <a:pt x="673" y="161"/>
                  </a:lnTo>
                  <a:lnTo>
                    <a:pt x="897" y="97"/>
                  </a:lnTo>
                  <a:close/>
                  <a:moveTo>
                    <a:pt x="897" y="1"/>
                  </a:moveTo>
                  <a:lnTo>
                    <a:pt x="609" y="65"/>
                  </a:lnTo>
                  <a:cubicBezTo>
                    <a:pt x="577" y="65"/>
                    <a:pt x="577" y="97"/>
                    <a:pt x="577" y="97"/>
                  </a:cubicBezTo>
                  <a:lnTo>
                    <a:pt x="577" y="129"/>
                  </a:lnTo>
                  <a:lnTo>
                    <a:pt x="833" y="417"/>
                  </a:lnTo>
                  <a:cubicBezTo>
                    <a:pt x="801" y="449"/>
                    <a:pt x="769" y="449"/>
                    <a:pt x="769" y="449"/>
                  </a:cubicBezTo>
                  <a:cubicBezTo>
                    <a:pt x="705" y="449"/>
                    <a:pt x="673" y="481"/>
                    <a:pt x="641" y="481"/>
                  </a:cubicBezTo>
                  <a:lnTo>
                    <a:pt x="353" y="161"/>
                  </a:lnTo>
                  <a:cubicBezTo>
                    <a:pt x="353" y="129"/>
                    <a:pt x="321" y="129"/>
                    <a:pt x="321" y="129"/>
                  </a:cubicBezTo>
                  <a:lnTo>
                    <a:pt x="33" y="193"/>
                  </a:lnTo>
                  <a:cubicBezTo>
                    <a:pt x="1" y="193"/>
                    <a:pt x="1" y="225"/>
                    <a:pt x="1" y="225"/>
                  </a:cubicBezTo>
                  <a:lnTo>
                    <a:pt x="1" y="257"/>
                  </a:lnTo>
                  <a:lnTo>
                    <a:pt x="321" y="641"/>
                  </a:lnTo>
                  <a:cubicBezTo>
                    <a:pt x="161" y="737"/>
                    <a:pt x="65" y="897"/>
                    <a:pt x="33" y="1057"/>
                  </a:cubicBezTo>
                  <a:cubicBezTo>
                    <a:pt x="1" y="1281"/>
                    <a:pt x="97" y="1537"/>
                    <a:pt x="321" y="1793"/>
                  </a:cubicBezTo>
                  <a:cubicBezTo>
                    <a:pt x="545" y="2049"/>
                    <a:pt x="865" y="2241"/>
                    <a:pt x="1281" y="2401"/>
                  </a:cubicBezTo>
                  <a:lnTo>
                    <a:pt x="1313" y="2369"/>
                  </a:lnTo>
                  <a:lnTo>
                    <a:pt x="1409" y="2113"/>
                  </a:lnTo>
                  <a:lnTo>
                    <a:pt x="1377" y="2081"/>
                  </a:lnTo>
                  <a:cubicBezTo>
                    <a:pt x="1121" y="1985"/>
                    <a:pt x="897" y="1825"/>
                    <a:pt x="737" y="1665"/>
                  </a:cubicBezTo>
                  <a:cubicBezTo>
                    <a:pt x="513" y="1409"/>
                    <a:pt x="481" y="1153"/>
                    <a:pt x="641" y="993"/>
                  </a:cubicBezTo>
                  <a:lnTo>
                    <a:pt x="641" y="993"/>
                  </a:lnTo>
                  <a:lnTo>
                    <a:pt x="1185" y="1601"/>
                  </a:lnTo>
                  <a:cubicBezTo>
                    <a:pt x="1207" y="1601"/>
                    <a:pt x="1214" y="1615"/>
                    <a:pt x="1216" y="1615"/>
                  </a:cubicBezTo>
                  <a:cubicBezTo>
                    <a:pt x="1217" y="1615"/>
                    <a:pt x="1217" y="1612"/>
                    <a:pt x="1217" y="1601"/>
                  </a:cubicBezTo>
                  <a:lnTo>
                    <a:pt x="1505" y="1569"/>
                  </a:lnTo>
                  <a:lnTo>
                    <a:pt x="1537" y="1537"/>
                  </a:lnTo>
                  <a:lnTo>
                    <a:pt x="1537" y="1505"/>
                  </a:lnTo>
                  <a:lnTo>
                    <a:pt x="929" y="833"/>
                  </a:lnTo>
                  <a:cubicBezTo>
                    <a:pt x="961" y="801"/>
                    <a:pt x="993" y="801"/>
                    <a:pt x="1025" y="801"/>
                  </a:cubicBezTo>
                  <a:cubicBezTo>
                    <a:pt x="1057" y="801"/>
                    <a:pt x="1121" y="769"/>
                    <a:pt x="1153" y="769"/>
                  </a:cubicBezTo>
                  <a:lnTo>
                    <a:pt x="1793" y="1473"/>
                  </a:lnTo>
                  <a:cubicBezTo>
                    <a:pt x="1793" y="1505"/>
                    <a:pt x="1793" y="1505"/>
                    <a:pt x="1825" y="1505"/>
                  </a:cubicBezTo>
                  <a:lnTo>
                    <a:pt x="2113" y="1441"/>
                  </a:lnTo>
                  <a:cubicBezTo>
                    <a:pt x="2113" y="1441"/>
                    <a:pt x="2113" y="1409"/>
                    <a:pt x="2145" y="1409"/>
                  </a:cubicBezTo>
                  <a:cubicBezTo>
                    <a:pt x="2145" y="1409"/>
                    <a:pt x="2145" y="1377"/>
                    <a:pt x="2113" y="1377"/>
                  </a:cubicBezTo>
                  <a:lnTo>
                    <a:pt x="1633" y="801"/>
                  </a:lnTo>
                  <a:lnTo>
                    <a:pt x="1633" y="801"/>
                  </a:lnTo>
                  <a:cubicBezTo>
                    <a:pt x="1985" y="897"/>
                    <a:pt x="2369" y="1057"/>
                    <a:pt x="2593" y="1313"/>
                  </a:cubicBezTo>
                  <a:cubicBezTo>
                    <a:pt x="2722" y="1473"/>
                    <a:pt x="2786" y="1665"/>
                    <a:pt x="2754" y="1793"/>
                  </a:cubicBezTo>
                  <a:cubicBezTo>
                    <a:pt x="2754" y="1825"/>
                    <a:pt x="2786" y="1825"/>
                    <a:pt x="2786" y="1825"/>
                  </a:cubicBezTo>
                  <a:lnTo>
                    <a:pt x="3234" y="1985"/>
                  </a:lnTo>
                  <a:cubicBezTo>
                    <a:pt x="3266" y="1985"/>
                    <a:pt x="3266" y="1953"/>
                    <a:pt x="3266" y="1953"/>
                  </a:cubicBezTo>
                  <a:cubicBezTo>
                    <a:pt x="3330" y="1697"/>
                    <a:pt x="3234" y="1441"/>
                    <a:pt x="2978" y="1185"/>
                  </a:cubicBezTo>
                  <a:cubicBezTo>
                    <a:pt x="2625" y="769"/>
                    <a:pt x="1921" y="449"/>
                    <a:pt x="1281" y="417"/>
                  </a:cubicBezTo>
                  <a:lnTo>
                    <a:pt x="929" y="33"/>
                  </a:lnTo>
                  <a:cubicBezTo>
                    <a:pt x="929" y="1"/>
                    <a:pt x="897" y="1"/>
                    <a:pt x="89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000000"/>
                </a:solidFill>
                <a:effectLst/>
                <a:latin typeface="Aptos"/>
              </a:rPr>
              <a:t>Context and Background</a:t>
            </a:r>
            <a:endParaRPr lang="en-US">
              <a:highlight>
                <a:srgbClr val="FFFF00"/>
              </a:highlight>
              <a:latin typeface="Aptos"/>
            </a:endParaRPr>
          </a:p>
        </p:txBody>
      </p:sp>
      <p:sp>
        <p:nvSpPr>
          <p:cNvPr id="835" name="Google Shape;835;p42"/>
          <p:cNvSpPr txBox="1">
            <a:spLocks noGrp="1"/>
          </p:cNvSpPr>
          <p:nvPr>
            <p:ph type="body" idx="1"/>
          </p:nvPr>
        </p:nvSpPr>
        <p:spPr>
          <a:xfrm>
            <a:off x="720000" y="1099438"/>
            <a:ext cx="5123969" cy="359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b="1">
                <a:latin typeface="Aptos"/>
              </a:rPr>
              <a:t>Recessions Impacts:</a:t>
            </a:r>
            <a:endParaRPr lang="en-US" b="1"/>
          </a:p>
          <a:p>
            <a:r>
              <a:rPr lang="en-US" sz="1600">
                <a:latin typeface="Aptos"/>
              </a:rPr>
              <a:t>Policy makers </a:t>
            </a:r>
          </a:p>
          <a:p>
            <a:r>
              <a:rPr lang="en-US" sz="1600">
                <a:latin typeface="Aptos"/>
              </a:rPr>
              <a:t>Investors </a:t>
            </a:r>
          </a:p>
          <a:p>
            <a:r>
              <a:rPr lang="en-US" sz="1600">
                <a:latin typeface="Aptos"/>
              </a:rPr>
              <a:t>Businesses </a:t>
            </a:r>
          </a:p>
          <a:p>
            <a:r>
              <a:rPr lang="en-US" sz="1600">
                <a:latin typeface="Aptos"/>
              </a:rPr>
              <a:t>Individuals  </a:t>
            </a:r>
          </a:p>
          <a:p>
            <a:pPr marL="139700" indent="0">
              <a:buNone/>
            </a:pPr>
            <a:endParaRPr lang="en-US" sz="1600">
              <a:latin typeface="Aptos"/>
            </a:endParaRPr>
          </a:p>
          <a:p>
            <a:pPr marL="139700" indent="0">
              <a:buNone/>
            </a:pPr>
            <a:r>
              <a:rPr lang="en-US" sz="1600" b="1">
                <a:latin typeface="Aptos"/>
              </a:rPr>
              <a:t>Prediction:</a:t>
            </a:r>
          </a:p>
          <a:p>
            <a:pPr marL="425450" indent="-285750"/>
            <a:r>
              <a:rPr lang="en-US" sz="1600">
                <a:latin typeface="Aptos"/>
              </a:rPr>
              <a:t>10-year minus 2-year Treasury rates (Term Spread)</a:t>
            </a:r>
          </a:p>
          <a:p>
            <a:pPr marL="425450" indent="-285750"/>
            <a:r>
              <a:rPr lang="en-US" sz="1600">
                <a:latin typeface="Aptos"/>
              </a:rPr>
              <a:t>10-year minus 3-month Treasury Yield Spread</a:t>
            </a:r>
          </a:p>
          <a:p>
            <a:pPr marL="139700" indent="0">
              <a:buNone/>
            </a:pPr>
            <a:endParaRPr lang="en-US" sz="1600">
              <a:latin typeface="Aptos"/>
            </a:endParaRPr>
          </a:p>
          <a:p>
            <a:pPr marL="139700" indent="0">
              <a:buNone/>
            </a:pPr>
            <a:r>
              <a:rPr lang="en-US" sz="1600" b="1">
                <a:latin typeface="Aptos"/>
              </a:rPr>
              <a:t>In this project:</a:t>
            </a:r>
          </a:p>
          <a:p>
            <a:pPr>
              <a:buFont typeface="Archivo" panose="020B0604020202020204" pitchFamily="34" charset="0"/>
              <a:buChar char="●"/>
            </a:pPr>
            <a:r>
              <a:rPr lang="en-US" sz="1600">
                <a:latin typeface="Aptos"/>
              </a:rPr>
              <a:t>Machine Learning &amp; Macroeconomic Datasets</a:t>
            </a:r>
          </a:p>
          <a:p>
            <a:pPr>
              <a:buFont typeface="Archivo" panose="020B0604020202020204" pitchFamily="34" charset="0"/>
              <a:buChar char="●"/>
            </a:pPr>
            <a:r>
              <a:rPr lang="en-US" sz="1600">
                <a:latin typeface="Aptos"/>
              </a:rPr>
              <a:t>Class Imbalance</a:t>
            </a:r>
          </a:p>
          <a:p>
            <a:pPr>
              <a:buFont typeface="Archivo" panose="020B0604020202020204" pitchFamily="34" charset="0"/>
              <a:buChar char="●"/>
            </a:pPr>
            <a:r>
              <a:rPr lang="en-US" sz="1600">
                <a:latin typeface="Aptos"/>
              </a:rPr>
              <a:t>Comparative Evaluation Across Models</a:t>
            </a:r>
          </a:p>
          <a:p>
            <a:pPr marL="139700" indent="0">
              <a:buNone/>
            </a:pPr>
            <a:endParaRPr lang="en-US" sz="1600">
              <a:latin typeface="Aptos"/>
            </a:endParaRPr>
          </a:p>
        </p:txBody>
      </p:sp>
      <p:grpSp>
        <p:nvGrpSpPr>
          <p:cNvPr id="836" name="Google Shape;836;p42"/>
          <p:cNvGrpSpPr/>
          <p:nvPr/>
        </p:nvGrpSpPr>
        <p:grpSpPr>
          <a:xfrm>
            <a:off x="5858303" y="1292024"/>
            <a:ext cx="2627949" cy="2895202"/>
            <a:chOff x="6057275" y="1152775"/>
            <a:chExt cx="909325" cy="1001800"/>
          </a:xfrm>
        </p:grpSpPr>
        <p:sp>
          <p:nvSpPr>
            <p:cNvPr id="837" name="Google Shape;837;p42"/>
            <p:cNvSpPr/>
            <p:nvPr/>
          </p:nvSpPr>
          <p:spPr>
            <a:xfrm>
              <a:off x="6164025" y="1652750"/>
              <a:ext cx="802575" cy="423425"/>
            </a:xfrm>
            <a:custGeom>
              <a:avLst/>
              <a:gdLst/>
              <a:ahLst/>
              <a:cxnLst/>
              <a:rect l="l" t="t" r="r" b="b"/>
              <a:pathLst>
                <a:path w="32103" h="16937" extrusionOk="0">
                  <a:moveTo>
                    <a:pt x="16035" y="1"/>
                  </a:moveTo>
                  <a:cubicBezTo>
                    <a:pt x="12285" y="1"/>
                    <a:pt x="8537" y="833"/>
                    <a:pt x="5698" y="2501"/>
                  </a:cubicBezTo>
                  <a:cubicBezTo>
                    <a:pt x="1" y="5798"/>
                    <a:pt x="33" y="11143"/>
                    <a:pt x="5762" y="14440"/>
                  </a:cubicBezTo>
                  <a:cubicBezTo>
                    <a:pt x="8626" y="16104"/>
                    <a:pt x="12371" y="16936"/>
                    <a:pt x="16112" y="16936"/>
                  </a:cubicBezTo>
                  <a:cubicBezTo>
                    <a:pt x="19853" y="16936"/>
                    <a:pt x="23589" y="16104"/>
                    <a:pt x="26438" y="14440"/>
                  </a:cubicBezTo>
                  <a:cubicBezTo>
                    <a:pt x="32103" y="11143"/>
                    <a:pt x="32071" y="5798"/>
                    <a:pt x="26342" y="2469"/>
                  </a:cubicBezTo>
                  <a:cubicBezTo>
                    <a:pt x="23500" y="825"/>
                    <a:pt x="19767" y="1"/>
                    <a:pt x="160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6199250" y="1651850"/>
              <a:ext cx="732950" cy="425125"/>
            </a:xfrm>
            <a:custGeom>
              <a:avLst/>
              <a:gdLst/>
              <a:ahLst/>
              <a:cxnLst/>
              <a:rect l="l" t="t" r="r" b="b"/>
              <a:pathLst>
                <a:path w="29318" h="17005" extrusionOk="0">
                  <a:moveTo>
                    <a:pt x="14595" y="73"/>
                  </a:moveTo>
                  <a:cubicBezTo>
                    <a:pt x="18340" y="73"/>
                    <a:pt x="22084" y="905"/>
                    <a:pt x="24933" y="2537"/>
                  </a:cubicBezTo>
                  <a:cubicBezTo>
                    <a:pt x="27685" y="4138"/>
                    <a:pt x="29222" y="6282"/>
                    <a:pt x="29222" y="8523"/>
                  </a:cubicBezTo>
                  <a:cubicBezTo>
                    <a:pt x="29222" y="10763"/>
                    <a:pt x="27717" y="12875"/>
                    <a:pt x="24997" y="14444"/>
                  </a:cubicBezTo>
                  <a:cubicBezTo>
                    <a:pt x="22164" y="16092"/>
                    <a:pt x="18436" y="16916"/>
                    <a:pt x="14699" y="16916"/>
                  </a:cubicBezTo>
                  <a:cubicBezTo>
                    <a:pt x="10962" y="16916"/>
                    <a:pt x="7217" y="16092"/>
                    <a:pt x="4353" y="14444"/>
                  </a:cubicBezTo>
                  <a:cubicBezTo>
                    <a:pt x="1600" y="12875"/>
                    <a:pt x="64" y="10731"/>
                    <a:pt x="64" y="8491"/>
                  </a:cubicBezTo>
                  <a:cubicBezTo>
                    <a:pt x="64" y="6250"/>
                    <a:pt x="1568" y="4138"/>
                    <a:pt x="4289" y="2537"/>
                  </a:cubicBezTo>
                  <a:cubicBezTo>
                    <a:pt x="7137" y="905"/>
                    <a:pt x="10850" y="73"/>
                    <a:pt x="14595" y="73"/>
                  </a:cubicBezTo>
                  <a:close/>
                  <a:moveTo>
                    <a:pt x="14599" y="1"/>
                  </a:moveTo>
                  <a:cubicBezTo>
                    <a:pt x="10850" y="1"/>
                    <a:pt x="7105" y="825"/>
                    <a:pt x="4257" y="2473"/>
                  </a:cubicBezTo>
                  <a:cubicBezTo>
                    <a:pt x="1504" y="4074"/>
                    <a:pt x="0" y="6218"/>
                    <a:pt x="0" y="8491"/>
                  </a:cubicBezTo>
                  <a:cubicBezTo>
                    <a:pt x="0" y="10763"/>
                    <a:pt x="1536" y="12907"/>
                    <a:pt x="4321" y="14508"/>
                  </a:cubicBezTo>
                  <a:cubicBezTo>
                    <a:pt x="7201" y="16172"/>
                    <a:pt x="10946" y="17004"/>
                    <a:pt x="14691" y="17004"/>
                  </a:cubicBezTo>
                  <a:cubicBezTo>
                    <a:pt x="18436" y="17004"/>
                    <a:pt x="22180" y="16172"/>
                    <a:pt x="25029" y="14508"/>
                  </a:cubicBezTo>
                  <a:cubicBezTo>
                    <a:pt x="27781" y="12907"/>
                    <a:pt x="29318" y="10795"/>
                    <a:pt x="29286" y="8523"/>
                  </a:cubicBezTo>
                  <a:cubicBezTo>
                    <a:pt x="29286" y="6250"/>
                    <a:pt x="27749" y="4106"/>
                    <a:pt x="24965" y="2473"/>
                  </a:cubicBezTo>
                  <a:cubicBezTo>
                    <a:pt x="22100" y="825"/>
                    <a:pt x="18348" y="1"/>
                    <a:pt x="1459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6727350" y="1702475"/>
              <a:ext cx="143250" cy="172050"/>
            </a:xfrm>
            <a:custGeom>
              <a:avLst/>
              <a:gdLst/>
              <a:ahLst/>
              <a:cxnLst/>
              <a:rect l="l" t="t" r="r" b="b"/>
              <a:pathLst>
                <a:path w="5730" h="6882" extrusionOk="0">
                  <a:moveTo>
                    <a:pt x="2849" y="0"/>
                  </a:moveTo>
                  <a:cubicBezTo>
                    <a:pt x="2120" y="0"/>
                    <a:pt x="1392" y="160"/>
                    <a:pt x="832" y="480"/>
                  </a:cubicBezTo>
                  <a:cubicBezTo>
                    <a:pt x="288" y="801"/>
                    <a:pt x="32" y="1217"/>
                    <a:pt x="32" y="1665"/>
                  </a:cubicBezTo>
                  <a:cubicBezTo>
                    <a:pt x="32" y="1665"/>
                    <a:pt x="32" y="1664"/>
                    <a:pt x="32" y="1664"/>
                  </a:cubicBezTo>
                  <a:cubicBezTo>
                    <a:pt x="32" y="1664"/>
                    <a:pt x="0" y="5217"/>
                    <a:pt x="0" y="5217"/>
                  </a:cubicBezTo>
                  <a:cubicBezTo>
                    <a:pt x="0" y="5633"/>
                    <a:pt x="288" y="6049"/>
                    <a:pt x="864" y="6370"/>
                  </a:cubicBezTo>
                  <a:cubicBezTo>
                    <a:pt x="928" y="6434"/>
                    <a:pt x="992" y="6466"/>
                    <a:pt x="1056" y="6466"/>
                  </a:cubicBezTo>
                  <a:lnTo>
                    <a:pt x="1056" y="6498"/>
                  </a:lnTo>
                  <a:cubicBezTo>
                    <a:pt x="1120" y="6530"/>
                    <a:pt x="1184" y="6530"/>
                    <a:pt x="1248" y="6562"/>
                  </a:cubicBezTo>
                  <a:cubicBezTo>
                    <a:pt x="1344" y="6594"/>
                    <a:pt x="1376" y="6626"/>
                    <a:pt x="1440" y="6626"/>
                  </a:cubicBezTo>
                  <a:lnTo>
                    <a:pt x="1440" y="6658"/>
                  </a:lnTo>
                  <a:cubicBezTo>
                    <a:pt x="1504" y="6658"/>
                    <a:pt x="1536" y="6690"/>
                    <a:pt x="1600" y="6690"/>
                  </a:cubicBezTo>
                  <a:lnTo>
                    <a:pt x="1632" y="6690"/>
                  </a:lnTo>
                  <a:lnTo>
                    <a:pt x="1728" y="6722"/>
                  </a:lnTo>
                  <a:cubicBezTo>
                    <a:pt x="1760" y="6722"/>
                    <a:pt x="1760" y="6722"/>
                    <a:pt x="1792" y="6754"/>
                  </a:cubicBezTo>
                  <a:lnTo>
                    <a:pt x="1920" y="6754"/>
                  </a:lnTo>
                  <a:cubicBezTo>
                    <a:pt x="1952" y="6786"/>
                    <a:pt x="1984" y="6786"/>
                    <a:pt x="2016" y="6786"/>
                  </a:cubicBezTo>
                  <a:lnTo>
                    <a:pt x="2048" y="6786"/>
                  </a:lnTo>
                  <a:cubicBezTo>
                    <a:pt x="2080" y="6786"/>
                    <a:pt x="2144" y="6818"/>
                    <a:pt x="2176" y="6818"/>
                  </a:cubicBezTo>
                  <a:cubicBezTo>
                    <a:pt x="2240" y="6818"/>
                    <a:pt x="2272" y="6818"/>
                    <a:pt x="2337" y="6850"/>
                  </a:cubicBezTo>
                  <a:lnTo>
                    <a:pt x="2657" y="6850"/>
                  </a:lnTo>
                  <a:cubicBezTo>
                    <a:pt x="2689" y="6850"/>
                    <a:pt x="2721" y="6882"/>
                    <a:pt x="2753" y="6882"/>
                  </a:cubicBezTo>
                  <a:lnTo>
                    <a:pt x="3073" y="6882"/>
                  </a:lnTo>
                  <a:cubicBezTo>
                    <a:pt x="3105" y="6882"/>
                    <a:pt x="3137" y="6850"/>
                    <a:pt x="3169" y="6850"/>
                  </a:cubicBezTo>
                  <a:lnTo>
                    <a:pt x="3361" y="6850"/>
                  </a:lnTo>
                  <a:cubicBezTo>
                    <a:pt x="3425" y="6850"/>
                    <a:pt x="3457" y="6818"/>
                    <a:pt x="3521" y="6818"/>
                  </a:cubicBezTo>
                  <a:lnTo>
                    <a:pt x="3553" y="6818"/>
                  </a:lnTo>
                  <a:cubicBezTo>
                    <a:pt x="3585" y="6818"/>
                    <a:pt x="3649" y="6818"/>
                    <a:pt x="3713" y="6786"/>
                  </a:cubicBezTo>
                  <a:lnTo>
                    <a:pt x="3745" y="6786"/>
                  </a:lnTo>
                  <a:cubicBezTo>
                    <a:pt x="3777" y="6786"/>
                    <a:pt x="3809" y="6786"/>
                    <a:pt x="3841" y="6754"/>
                  </a:cubicBezTo>
                  <a:lnTo>
                    <a:pt x="3969" y="6754"/>
                  </a:lnTo>
                  <a:cubicBezTo>
                    <a:pt x="3969" y="6722"/>
                    <a:pt x="4001" y="6722"/>
                    <a:pt x="4033" y="6722"/>
                  </a:cubicBezTo>
                  <a:cubicBezTo>
                    <a:pt x="4033" y="6722"/>
                    <a:pt x="4065" y="6722"/>
                    <a:pt x="4097" y="6690"/>
                  </a:cubicBezTo>
                  <a:lnTo>
                    <a:pt x="4161" y="6690"/>
                  </a:lnTo>
                  <a:cubicBezTo>
                    <a:pt x="4193" y="6690"/>
                    <a:pt x="4193" y="6690"/>
                    <a:pt x="4225" y="6658"/>
                  </a:cubicBezTo>
                  <a:lnTo>
                    <a:pt x="4257" y="6658"/>
                  </a:lnTo>
                  <a:cubicBezTo>
                    <a:pt x="4321" y="6626"/>
                    <a:pt x="4353" y="6626"/>
                    <a:pt x="4385" y="6594"/>
                  </a:cubicBezTo>
                  <a:lnTo>
                    <a:pt x="4417" y="6594"/>
                  </a:lnTo>
                  <a:cubicBezTo>
                    <a:pt x="4449" y="6594"/>
                    <a:pt x="4513" y="6562"/>
                    <a:pt x="4545" y="6530"/>
                  </a:cubicBezTo>
                  <a:lnTo>
                    <a:pt x="4609" y="6530"/>
                  </a:lnTo>
                  <a:cubicBezTo>
                    <a:pt x="4641" y="6498"/>
                    <a:pt x="4673" y="6498"/>
                    <a:pt x="4705" y="6466"/>
                  </a:cubicBezTo>
                  <a:lnTo>
                    <a:pt x="4737" y="6466"/>
                  </a:lnTo>
                  <a:lnTo>
                    <a:pt x="4865" y="6370"/>
                  </a:lnTo>
                  <a:lnTo>
                    <a:pt x="4897" y="6370"/>
                  </a:lnTo>
                  <a:cubicBezTo>
                    <a:pt x="4929" y="6370"/>
                    <a:pt x="4929" y="6338"/>
                    <a:pt x="4929" y="6338"/>
                  </a:cubicBezTo>
                  <a:cubicBezTo>
                    <a:pt x="4961" y="6338"/>
                    <a:pt x="4961" y="6338"/>
                    <a:pt x="4993" y="6306"/>
                  </a:cubicBezTo>
                  <a:cubicBezTo>
                    <a:pt x="4993" y="6306"/>
                    <a:pt x="5025" y="6306"/>
                    <a:pt x="5025" y="6274"/>
                  </a:cubicBezTo>
                  <a:cubicBezTo>
                    <a:pt x="5057" y="6274"/>
                    <a:pt x="5057" y="6242"/>
                    <a:pt x="5089" y="6242"/>
                  </a:cubicBezTo>
                  <a:cubicBezTo>
                    <a:pt x="5089" y="6242"/>
                    <a:pt x="5121" y="6242"/>
                    <a:pt x="5121" y="6210"/>
                  </a:cubicBezTo>
                  <a:cubicBezTo>
                    <a:pt x="5153" y="6210"/>
                    <a:pt x="5153" y="6178"/>
                    <a:pt x="5185" y="6178"/>
                  </a:cubicBezTo>
                  <a:cubicBezTo>
                    <a:pt x="5185" y="6178"/>
                    <a:pt x="5185" y="6146"/>
                    <a:pt x="5217" y="6146"/>
                  </a:cubicBezTo>
                  <a:lnTo>
                    <a:pt x="5249" y="6113"/>
                  </a:lnTo>
                  <a:lnTo>
                    <a:pt x="5281" y="6081"/>
                  </a:lnTo>
                  <a:lnTo>
                    <a:pt x="5345" y="6017"/>
                  </a:lnTo>
                  <a:cubicBezTo>
                    <a:pt x="5345" y="6017"/>
                    <a:pt x="5345" y="5985"/>
                    <a:pt x="5377" y="5985"/>
                  </a:cubicBezTo>
                  <a:cubicBezTo>
                    <a:pt x="5377" y="5953"/>
                    <a:pt x="5409" y="5953"/>
                    <a:pt x="5441" y="5921"/>
                  </a:cubicBezTo>
                  <a:lnTo>
                    <a:pt x="5441" y="5889"/>
                  </a:lnTo>
                  <a:lnTo>
                    <a:pt x="5505" y="5825"/>
                  </a:lnTo>
                  <a:lnTo>
                    <a:pt x="5505" y="5793"/>
                  </a:lnTo>
                  <a:cubicBezTo>
                    <a:pt x="5537" y="5793"/>
                    <a:pt x="5537" y="5761"/>
                    <a:pt x="5537" y="5761"/>
                  </a:cubicBezTo>
                  <a:lnTo>
                    <a:pt x="5569" y="5729"/>
                  </a:lnTo>
                  <a:cubicBezTo>
                    <a:pt x="5569" y="5697"/>
                    <a:pt x="5569" y="5697"/>
                    <a:pt x="5601" y="5665"/>
                  </a:cubicBezTo>
                  <a:lnTo>
                    <a:pt x="5601" y="5633"/>
                  </a:lnTo>
                  <a:cubicBezTo>
                    <a:pt x="5601" y="5633"/>
                    <a:pt x="5601" y="5601"/>
                    <a:pt x="5633" y="5601"/>
                  </a:cubicBezTo>
                  <a:lnTo>
                    <a:pt x="5633" y="5569"/>
                  </a:lnTo>
                  <a:lnTo>
                    <a:pt x="5633" y="5505"/>
                  </a:lnTo>
                  <a:lnTo>
                    <a:pt x="5665" y="5473"/>
                  </a:lnTo>
                  <a:lnTo>
                    <a:pt x="5665" y="5441"/>
                  </a:lnTo>
                  <a:lnTo>
                    <a:pt x="5665" y="5409"/>
                  </a:lnTo>
                  <a:lnTo>
                    <a:pt x="5665" y="5345"/>
                  </a:lnTo>
                  <a:cubicBezTo>
                    <a:pt x="5665" y="5345"/>
                    <a:pt x="5697" y="5345"/>
                    <a:pt x="5697" y="5313"/>
                  </a:cubicBezTo>
                  <a:lnTo>
                    <a:pt x="5697" y="5281"/>
                  </a:lnTo>
                  <a:lnTo>
                    <a:pt x="5697" y="5249"/>
                  </a:lnTo>
                  <a:lnTo>
                    <a:pt x="5697" y="5217"/>
                  </a:lnTo>
                  <a:lnTo>
                    <a:pt x="5697" y="3009"/>
                  </a:lnTo>
                  <a:lnTo>
                    <a:pt x="5697" y="1697"/>
                  </a:lnTo>
                  <a:cubicBezTo>
                    <a:pt x="5729" y="1249"/>
                    <a:pt x="5441" y="833"/>
                    <a:pt x="4865" y="480"/>
                  </a:cubicBezTo>
                  <a:cubicBezTo>
                    <a:pt x="4305" y="160"/>
                    <a:pt x="3577" y="0"/>
                    <a:pt x="2849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6492100" y="1838500"/>
              <a:ext cx="142450" cy="171250"/>
            </a:xfrm>
            <a:custGeom>
              <a:avLst/>
              <a:gdLst/>
              <a:ahLst/>
              <a:cxnLst/>
              <a:rect l="l" t="t" r="r" b="b"/>
              <a:pathLst>
                <a:path w="5698" h="6850" extrusionOk="0">
                  <a:moveTo>
                    <a:pt x="5697" y="1688"/>
                  </a:moveTo>
                  <a:cubicBezTo>
                    <a:pt x="5697" y="1691"/>
                    <a:pt x="5697" y="1694"/>
                    <a:pt x="5697" y="1697"/>
                  </a:cubicBezTo>
                  <a:cubicBezTo>
                    <a:pt x="5697" y="1693"/>
                    <a:pt x="5697" y="1691"/>
                    <a:pt x="5697" y="1688"/>
                  </a:cubicBezTo>
                  <a:close/>
                  <a:moveTo>
                    <a:pt x="5697" y="1729"/>
                  </a:moveTo>
                  <a:lnTo>
                    <a:pt x="5697" y="1729"/>
                  </a:lnTo>
                  <a:cubicBezTo>
                    <a:pt x="5697" y="1761"/>
                    <a:pt x="5665" y="1761"/>
                    <a:pt x="5665" y="1761"/>
                  </a:cubicBezTo>
                  <a:cubicBezTo>
                    <a:pt x="5697" y="1761"/>
                    <a:pt x="5697" y="1761"/>
                    <a:pt x="5697" y="1729"/>
                  </a:cubicBezTo>
                  <a:close/>
                  <a:moveTo>
                    <a:pt x="2849" y="0"/>
                  </a:moveTo>
                  <a:cubicBezTo>
                    <a:pt x="2121" y="0"/>
                    <a:pt x="1393" y="160"/>
                    <a:pt x="832" y="480"/>
                  </a:cubicBezTo>
                  <a:cubicBezTo>
                    <a:pt x="288" y="801"/>
                    <a:pt x="0" y="1217"/>
                    <a:pt x="0" y="1633"/>
                  </a:cubicBezTo>
                  <a:lnTo>
                    <a:pt x="0" y="3905"/>
                  </a:lnTo>
                  <a:lnTo>
                    <a:pt x="0" y="5185"/>
                  </a:lnTo>
                  <a:cubicBezTo>
                    <a:pt x="0" y="5633"/>
                    <a:pt x="288" y="6050"/>
                    <a:pt x="832" y="6370"/>
                  </a:cubicBezTo>
                  <a:lnTo>
                    <a:pt x="1024" y="6466"/>
                  </a:lnTo>
                  <a:lnTo>
                    <a:pt x="1056" y="6466"/>
                  </a:lnTo>
                  <a:lnTo>
                    <a:pt x="1249" y="6562"/>
                  </a:lnTo>
                  <a:cubicBezTo>
                    <a:pt x="1313" y="6594"/>
                    <a:pt x="1377" y="6626"/>
                    <a:pt x="1409" y="6626"/>
                  </a:cubicBezTo>
                  <a:lnTo>
                    <a:pt x="1441" y="6626"/>
                  </a:lnTo>
                  <a:cubicBezTo>
                    <a:pt x="1473" y="6658"/>
                    <a:pt x="1537" y="6658"/>
                    <a:pt x="1569" y="6690"/>
                  </a:cubicBezTo>
                  <a:lnTo>
                    <a:pt x="1633" y="6690"/>
                  </a:lnTo>
                  <a:lnTo>
                    <a:pt x="1697" y="6722"/>
                  </a:lnTo>
                  <a:lnTo>
                    <a:pt x="1761" y="6722"/>
                  </a:lnTo>
                  <a:cubicBezTo>
                    <a:pt x="1793" y="6754"/>
                    <a:pt x="1825" y="6754"/>
                    <a:pt x="1857" y="6754"/>
                  </a:cubicBezTo>
                  <a:lnTo>
                    <a:pt x="1889" y="6754"/>
                  </a:lnTo>
                  <a:cubicBezTo>
                    <a:pt x="1921" y="6754"/>
                    <a:pt x="1953" y="6786"/>
                    <a:pt x="1985" y="6786"/>
                  </a:cubicBezTo>
                  <a:lnTo>
                    <a:pt x="2049" y="6786"/>
                  </a:lnTo>
                  <a:cubicBezTo>
                    <a:pt x="2081" y="6786"/>
                    <a:pt x="2113" y="6786"/>
                    <a:pt x="2145" y="6818"/>
                  </a:cubicBezTo>
                  <a:lnTo>
                    <a:pt x="2337" y="6818"/>
                  </a:lnTo>
                  <a:lnTo>
                    <a:pt x="2465" y="6850"/>
                  </a:lnTo>
                  <a:lnTo>
                    <a:pt x="3329" y="6850"/>
                  </a:lnTo>
                  <a:cubicBezTo>
                    <a:pt x="3329" y="6850"/>
                    <a:pt x="3361" y="6850"/>
                    <a:pt x="3361" y="6818"/>
                  </a:cubicBezTo>
                  <a:lnTo>
                    <a:pt x="3521" y="6818"/>
                  </a:lnTo>
                  <a:cubicBezTo>
                    <a:pt x="3585" y="6818"/>
                    <a:pt x="3617" y="6786"/>
                    <a:pt x="3681" y="6786"/>
                  </a:cubicBezTo>
                  <a:lnTo>
                    <a:pt x="3745" y="6786"/>
                  </a:lnTo>
                  <a:cubicBezTo>
                    <a:pt x="3777" y="6786"/>
                    <a:pt x="3777" y="6754"/>
                    <a:pt x="3809" y="6754"/>
                  </a:cubicBezTo>
                  <a:lnTo>
                    <a:pt x="3873" y="6754"/>
                  </a:lnTo>
                  <a:cubicBezTo>
                    <a:pt x="3905" y="6754"/>
                    <a:pt x="3937" y="6722"/>
                    <a:pt x="3937" y="6722"/>
                  </a:cubicBezTo>
                  <a:lnTo>
                    <a:pt x="4001" y="6722"/>
                  </a:lnTo>
                  <a:cubicBezTo>
                    <a:pt x="4033" y="6722"/>
                    <a:pt x="4065" y="6690"/>
                    <a:pt x="4065" y="6690"/>
                  </a:cubicBezTo>
                  <a:lnTo>
                    <a:pt x="4129" y="6690"/>
                  </a:lnTo>
                  <a:cubicBezTo>
                    <a:pt x="4161" y="6658"/>
                    <a:pt x="4193" y="6658"/>
                    <a:pt x="4193" y="6658"/>
                  </a:cubicBezTo>
                  <a:lnTo>
                    <a:pt x="4257" y="6658"/>
                  </a:lnTo>
                  <a:cubicBezTo>
                    <a:pt x="4289" y="6626"/>
                    <a:pt x="4353" y="6626"/>
                    <a:pt x="4385" y="6594"/>
                  </a:cubicBezTo>
                  <a:lnTo>
                    <a:pt x="4417" y="6594"/>
                  </a:lnTo>
                  <a:cubicBezTo>
                    <a:pt x="4449" y="6562"/>
                    <a:pt x="4513" y="6562"/>
                    <a:pt x="4545" y="6530"/>
                  </a:cubicBezTo>
                  <a:lnTo>
                    <a:pt x="4577" y="6530"/>
                  </a:lnTo>
                  <a:cubicBezTo>
                    <a:pt x="4609" y="6498"/>
                    <a:pt x="4641" y="6498"/>
                    <a:pt x="4673" y="6466"/>
                  </a:cubicBezTo>
                  <a:cubicBezTo>
                    <a:pt x="4705" y="6466"/>
                    <a:pt x="4705" y="6466"/>
                    <a:pt x="4737" y="6434"/>
                  </a:cubicBezTo>
                  <a:lnTo>
                    <a:pt x="4865" y="6370"/>
                  </a:lnTo>
                  <a:lnTo>
                    <a:pt x="4897" y="6370"/>
                  </a:lnTo>
                  <a:cubicBezTo>
                    <a:pt x="4897" y="6338"/>
                    <a:pt x="4897" y="6338"/>
                    <a:pt x="4929" y="6338"/>
                  </a:cubicBezTo>
                  <a:lnTo>
                    <a:pt x="4961" y="6306"/>
                  </a:lnTo>
                  <a:cubicBezTo>
                    <a:pt x="4993" y="6306"/>
                    <a:pt x="4993" y="6274"/>
                    <a:pt x="5025" y="6274"/>
                  </a:cubicBezTo>
                  <a:lnTo>
                    <a:pt x="5057" y="6242"/>
                  </a:lnTo>
                  <a:cubicBezTo>
                    <a:pt x="5089" y="6242"/>
                    <a:pt x="5089" y="6210"/>
                    <a:pt x="5121" y="6210"/>
                  </a:cubicBezTo>
                  <a:lnTo>
                    <a:pt x="5153" y="6178"/>
                  </a:lnTo>
                  <a:cubicBezTo>
                    <a:pt x="5153" y="6146"/>
                    <a:pt x="5185" y="6146"/>
                    <a:pt x="5185" y="6146"/>
                  </a:cubicBezTo>
                  <a:cubicBezTo>
                    <a:pt x="5217" y="6114"/>
                    <a:pt x="5217" y="6114"/>
                    <a:pt x="5249" y="6114"/>
                  </a:cubicBezTo>
                  <a:lnTo>
                    <a:pt x="5249" y="6082"/>
                  </a:lnTo>
                  <a:cubicBezTo>
                    <a:pt x="5281" y="6050"/>
                    <a:pt x="5313" y="6018"/>
                    <a:pt x="5345" y="6018"/>
                  </a:cubicBezTo>
                  <a:lnTo>
                    <a:pt x="5345" y="5985"/>
                  </a:lnTo>
                  <a:lnTo>
                    <a:pt x="5409" y="5921"/>
                  </a:lnTo>
                  <a:lnTo>
                    <a:pt x="5441" y="5889"/>
                  </a:lnTo>
                  <a:cubicBezTo>
                    <a:pt x="5441" y="5857"/>
                    <a:pt x="5473" y="5857"/>
                    <a:pt x="5473" y="5825"/>
                  </a:cubicBezTo>
                  <a:lnTo>
                    <a:pt x="5505" y="5793"/>
                  </a:lnTo>
                  <a:cubicBezTo>
                    <a:pt x="5505" y="5793"/>
                    <a:pt x="5505" y="5761"/>
                    <a:pt x="5537" y="5761"/>
                  </a:cubicBezTo>
                  <a:lnTo>
                    <a:pt x="5537" y="5697"/>
                  </a:lnTo>
                  <a:cubicBezTo>
                    <a:pt x="5569" y="5697"/>
                    <a:pt x="5569" y="5697"/>
                    <a:pt x="5569" y="5665"/>
                  </a:cubicBezTo>
                  <a:cubicBezTo>
                    <a:pt x="5569" y="5665"/>
                    <a:pt x="5569" y="5633"/>
                    <a:pt x="5601" y="5633"/>
                  </a:cubicBezTo>
                  <a:lnTo>
                    <a:pt x="5601" y="5601"/>
                  </a:lnTo>
                  <a:lnTo>
                    <a:pt x="5601" y="5569"/>
                  </a:lnTo>
                  <a:cubicBezTo>
                    <a:pt x="5633" y="5537"/>
                    <a:pt x="5633" y="5537"/>
                    <a:pt x="5633" y="5505"/>
                  </a:cubicBezTo>
                  <a:lnTo>
                    <a:pt x="5633" y="5473"/>
                  </a:lnTo>
                  <a:lnTo>
                    <a:pt x="5665" y="5441"/>
                  </a:lnTo>
                  <a:lnTo>
                    <a:pt x="5665" y="5409"/>
                  </a:lnTo>
                  <a:lnTo>
                    <a:pt x="5665" y="5345"/>
                  </a:lnTo>
                  <a:lnTo>
                    <a:pt x="5665" y="5313"/>
                  </a:lnTo>
                  <a:lnTo>
                    <a:pt x="5665" y="5281"/>
                  </a:lnTo>
                  <a:lnTo>
                    <a:pt x="5665" y="5249"/>
                  </a:lnTo>
                  <a:lnTo>
                    <a:pt x="5665" y="5217"/>
                  </a:lnTo>
                  <a:lnTo>
                    <a:pt x="5665" y="3745"/>
                  </a:lnTo>
                  <a:lnTo>
                    <a:pt x="5665" y="1665"/>
                  </a:lnTo>
                  <a:cubicBezTo>
                    <a:pt x="5694" y="1665"/>
                    <a:pt x="5697" y="1665"/>
                    <a:pt x="5697" y="1688"/>
                  </a:cubicBezTo>
                  <a:lnTo>
                    <a:pt x="5697" y="1688"/>
                  </a:lnTo>
                  <a:cubicBezTo>
                    <a:pt x="5694" y="1243"/>
                    <a:pt x="5438" y="798"/>
                    <a:pt x="4865" y="480"/>
                  </a:cubicBezTo>
                  <a:cubicBezTo>
                    <a:pt x="4305" y="160"/>
                    <a:pt x="3577" y="0"/>
                    <a:pt x="2849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6185625" y="1232775"/>
              <a:ext cx="134450" cy="201675"/>
            </a:xfrm>
            <a:custGeom>
              <a:avLst/>
              <a:gdLst/>
              <a:ahLst/>
              <a:cxnLst/>
              <a:rect l="l" t="t" r="r" b="b"/>
              <a:pathLst>
                <a:path w="5378" h="8067" extrusionOk="0">
                  <a:moveTo>
                    <a:pt x="42" y="969"/>
                  </a:moveTo>
                  <a:cubicBezTo>
                    <a:pt x="26" y="975"/>
                    <a:pt x="12" y="982"/>
                    <a:pt x="1" y="993"/>
                  </a:cubicBezTo>
                  <a:lnTo>
                    <a:pt x="42" y="969"/>
                  </a:lnTo>
                  <a:close/>
                  <a:moveTo>
                    <a:pt x="1985" y="1"/>
                  </a:moveTo>
                  <a:cubicBezTo>
                    <a:pt x="1953" y="1"/>
                    <a:pt x="1921" y="33"/>
                    <a:pt x="1889" y="33"/>
                  </a:cubicBezTo>
                  <a:cubicBezTo>
                    <a:pt x="1825" y="33"/>
                    <a:pt x="1761" y="33"/>
                    <a:pt x="1729" y="65"/>
                  </a:cubicBezTo>
                  <a:lnTo>
                    <a:pt x="1697" y="65"/>
                  </a:lnTo>
                  <a:cubicBezTo>
                    <a:pt x="1665" y="65"/>
                    <a:pt x="1633" y="97"/>
                    <a:pt x="1601" y="97"/>
                  </a:cubicBezTo>
                  <a:cubicBezTo>
                    <a:pt x="1569" y="97"/>
                    <a:pt x="1537" y="129"/>
                    <a:pt x="1505" y="129"/>
                  </a:cubicBezTo>
                  <a:cubicBezTo>
                    <a:pt x="1505" y="161"/>
                    <a:pt x="1473" y="161"/>
                    <a:pt x="1473" y="161"/>
                  </a:cubicBezTo>
                  <a:cubicBezTo>
                    <a:pt x="1409" y="193"/>
                    <a:pt x="1377" y="193"/>
                    <a:pt x="1313" y="225"/>
                  </a:cubicBezTo>
                  <a:lnTo>
                    <a:pt x="42" y="969"/>
                  </a:lnTo>
                  <a:lnTo>
                    <a:pt x="42" y="969"/>
                  </a:lnTo>
                  <a:cubicBezTo>
                    <a:pt x="73" y="957"/>
                    <a:pt x="108" y="950"/>
                    <a:pt x="129" y="929"/>
                  </a:cubicBezTo>
                  <a:cubicBezTo>
                    <a:pt x="161" y="929"/>
                    <a:pt x="161" y="929"/>
                    <a:pt x="193" y="897"/>
                  </a:cubicBezTo>
                  <a:cubicBezTo>
                    <a:pt x="225" y="897"/>
                    <a:pt x="257" y="897"/>
                    <a:pt x="289" y="865"/>
                  </a:cubicBezTo>
                  <a:cubicBezTo>
                    <a:pt x="321" y="865"/>
                    <a:pt x="353" y="833"/>
                    <a:pt x="385" y="833"/>
                  </a:cubicBezTo>
                  <a:lnTo>
                    <a:pt x="417" y="833"/>
                  </a:lnTo>
                  <a:cubicBezTo>
                    <a:pt x="449" y="801"/>
                    <a:pt x="481" y="801"/>
                    <a:pt x="545" y="801"/>
                  </a:cubicBezTo>
                  <a:cubicBezTo>
                    <a:pt x="609" y="769"/>
                    <a:pt x="641" y="769"/>
                    <a:pt x="673" y="769"/>
                  </a:cubicBezTo>
                  <a:lnTo>
                    <a:pt x="1185" y="769"/>
                  </a:lnTo>
                  <a:lnTo>
                    <a:pt x="1281" y="801"/>
                  </a:lnTo>
                  <a:lnTo>
                    <a:pt x="1345" y="801"/>
                  </a:lnTo>
                  <a:cubicBezTo>
                    <a:pt x="1377" y="801"/>
                    <a:pt x="1409" y="833"/>
                    <a:pt x="1441" y="833"/>
                  </a:cubicBezTo>
                  <a:lnTo>
                    <a:pt x="1505" y="833"/>
                  </a:lnTo>
                  <a:lnTo>
                    <a:pt x="1601" y="865"/>
                  </a:lnTo>
                  <a:lnTo>
                    <a:pt x="1665" y="865"/>
                  </a:lnTo>
                  <a:cubicBezTo>
                    <a:pt x="1697" y="897"/>
                    <a:pt x="1729" y="897"/>
                    <a:pt x="1793" y="929"/>
                  </a:cubicBezTo>
                  <a:lnTo>
                    <a:pt x="1825" y="929"/>
                  </a:lnTo>
                  <a:cubicBezTo>
                    <a:pt x="1889" y="961"/>
                    <a:pt x="1921" y="961"/>
                    <a:pt x="1985" y="993"/>
                  </a:cubicBezTo>
                  <a:lnTo>
                    <a:pt x="2017" y="993"/>
                  </a:lnTo>
                  <a:cubicBezTo>
                    <a:pt x="2049" y="1025"/>
                    <a:pt x="2113" y="1025"/>
                    <a:pt x="2145" y="1057"/>
                  </a:cubicBezTo>
                  <a:cubicBezTo>
                    <a:pt x="2177" y="1057"/>
                    <a:pt x="2177" y="1057"/>
                    <a:pt x="2209" y="1089"/>
                  </a:cubicBezTo>
                  <a:cubicBezTo>
                    <a:pt x="2241" y="1089"/>
                    <a:pt x="2273" y="1121"/>
                    <a:pt x="2305" y="1121"/>
                  </a:cubicBezTo>
                  <a:cubicBezTo>
                    <a:pt x="2337" y="1153"/>
                    <a:pt x="2337" y="1153"/>
                    <a:pt x="2369" y="1153"/>
                  </a:cubicBezTo>
                  <a:cubicBezTo>
                    <a:pt x="2401" y="1185"/>
                    <a:pt x="2465" y="1217"/>
                    <a:pt x="2529" y="1249"/>
                  </a:cubicBezTo>
                  <a:cubicBezTo>
                    <a:pt x="2593" y="1281"/>
                    <a:pt x="2625" y="1313"/>
                    <a:pt x="2689" y="1345"/>
                  </a:cubicBezTo>
                  <a:lnTo>
                    <a:pt x="2753" y="1377"/>
                  </a:lnTo>
                  <a:lnTo>
                    <a:pt x="2882" y="1473"/>
                  </a:lnTo>
                  <a:lnTo>
                    <a:pt x="2946" y="1537"/>
                  </a:lnTo>
                  <a:cubicBezTo>
                    <a:pt x="2978" y="1537"/>
                    <a:pt x="3010" y="1569"/>
                    <a:pt x="3074" y="1601"/>
                  </a:cubicBezTo>
                  <a:cubicBezTo>
                    <a:pt x="3074" y="1633"/>
                    <a:pt x="3106" y="1633"/>
                    <a:pt x="3138" y="1665"/>
                  </a:cubicBezTo>
                  <a:cubicBezTo>
                    <a:pt x="3170" y="1697"/>
                    <a:pt x="3202" y="1729"/>
                    <a:pt x="3266" y="1761"/>
                  </a:cubicBezTo>
                  <a:lnTo>
                    <a:pt x="3330" y="1825"/>
                  </a:lnTo>
                  <a:lnTo>
                    <a:pt x="3426" y="1921"/>
                  </a:lnTo>
                  <a:cubicBezTo>
                    <a:pt x="3458" y="1953"/>
                    <a:pt x="3490" y="1953"/>
                    <a:pt x="3490" y="1985"/>
                  </a:cubicBezTo>
                  <a:cubicBezTo>
                    <a:pt x="3522" y="2017"/>
                    <a:pt x="3554" y="2017"/>
                    <a:pt x="3586" y="2049"/>
                  </a:cubicBezTo>
                  <a:lnTo>
                    <a:pt x="3714" y="2177"/>
                  </a:lnTo>
                  <a:cubicBezTo>
                    <a:pt x="3746" y="2209"/>
                    <a:pt x="3810" y="2273"/>
                    <a:pt x="3874" y="2337"/>
                  </a:cubicBezTo>
                  <a:lnTo>
                    <a:pt x="3906" y="2369"/>
                  </a:lnTo>
                  <a:cubicBezTo>
                    <a:pt x="3970" y="2433"/>
                    <a:pt x="4002" y="2497"/>
                    <a:pt x="4066" y="2561"/>
                  </a:cubicBezTo>
                  <a:lnTo>
                    <a:pt x="961" y="8066"/>
                  </a:lnTo>
                  <a:lnTo>
                    <a:pt x="2273" y="7298"/>
                  </a:lnTo>
                  <a:lnTo>
                    <a:pt x="5378" y="1793"/>
                  </a:lnTo>
                  <a:cubicBezTo>
                    <a:pt x="5346" y="1729"/>
                    <a:pt x="5314" y="1697"/>
                    <a:pt x="5250" y="1633"/>
                  </a:cubicBezTo>
                  <a:lnTo>
                    <a:pt x="5218" y="1601"/>
                  </a:lnTo>
                  <a:lnTo>
                    <a:pt x="5186" y="1569"/>
                  </a:lnTo>
                  <a:cubicBezTo>
                    <a:pt x="5122" y="1505"/>
                    <a:pt x="5090" y="1441"/>
                    <a:pt x="5026" y="1409"/>
                  </a:cubicBezTo>
                  <a:cubicBezTo>
                    <a:pt x="4994" y="1345"/>
                    <a:pt x="4930" y="1313"/>
                    <a:pt x="4898" y="1281"/>
                  </a:cubicBezTo>
                  <a:cubicBezTo>
                    <a:pt x="4898" y="1249"/>
                    <a:pt x="4866" y="1249"/>
                    <a:pt x="4834" y="1217"/>
                  </a:cubicBezTo>
                  <a:lnTo>
                    <a:pt x="4770" y="1153"/>
                  </a:lnTo>
                  <a:cubicBezTo>
                    <a:pt x="4738" y="1121"/>
                    <a:pt x="4706" y="1089"/>
                    <a:pt x="4642" y="1057"/>
                  </a:cubicBezTo>
                  <a:lnTo>
                    <a:pt x="4578" y="993"/>
                  </a:lnTo>
                  <a:cubicBezTo>
                    <a:pt x="4546" y="961"/>
                    <a:pt x="4514" y="929"/>
                    <a:pt x="4482" y="929"/>
                  </a:cubicBezTo>
                  <a:cubicBezTo>
                    <a:pt x="4482" y="897"/>
                    <a:pt x="4482" y="897"/>
                    <a:pt x="4450" y="897"/>
                  </a:cubicBezTo>
                  <a:cubicBezTo>
                    <a:pt x="4450" y="897"/>
                    <a:pt x="4418" y="865"/>
                    <a:pt x="4386" y="865"/>
                  </a:cubicBezTo>
                  <a:cubicBezTo>
                    <a:pt x="4386" y="833"/>
                    <a:pt x="4354" y="833"/>
                    <a:pt x="4322" y="801"/>
                  </a:cubicBezTo>
                  <a:cubicBezTo>
                    <a:pt x="4322" y="801"/>
                    <a:pt x="4290" y="769"/>
                    <a:pt x="4258" y="769"/>
                  </a:cubicBezTo>
                  <a:cubicBezTo>
                    <a:pt x="4258" y="737"/>
                    <a:pt x="4226" y="737"/>
                    <a:pt x="4226" y="705"/>
                  </a:cubicBezTo>
                  <a:lnTo>
                    <a:pt x="4162" y="705"/>
                  </a:lnTo>
                  <a:lnTo>
                    <a:pt x="4066" y="609"/>
                  </a:lnTo>
                  <a:lnTo>
                    <a:pt x="4034" y="609"/>
                  </a:lnTo>
                  <a:cubicBezTo>
                    <a:pt x="3970" y="545"/>
                    <a:pt x="3938" y="513"/>
                    <a:pt x="3874" y="513"/>
                  </a:cubicBezTo>
                  <a:cubicBezTo>
                    <a:pt x="3874" y="481"/>
                    <a:pt x="3874" y="481"/>
                    <a:pt x="3842" y="481"/>
                  </a:cubicBezTo>
                  <a:cubicBezTo>
                    <a:pt x="3810" y="449"/>
                    <a:pt x="3778" y="449"/>
                    <a:pt x="3746" y="417"/>
                  </a:cubicBezTo>
                  <a:cubicBezTo>
                    <a:pt x="3714" y="417"/>
                    <a:pt x="3714" y="417"/>
                    <a:pt x="3714" y="385"/>
                  </a:cubicBezTo>
                  <a:cubicBezTo>
                    <a:pt x="3682" y="385"/>
                    <a:pt x="3650" y="385"/>
                    <a:pt x="3650" y="353"/>
                  </a:cubicBezTo>
                  <a:lnTo>
                    <a:pt x="3586" y="353"/>
                  </a:lnTo>
                  <a:cubicBezTo>
                    <a:pt x="3586" y="321"/>
                    <a:pt x="3554" y="321"/>
                    <a:pt x="3522" y="321"/>
                  </a:cubicBezTo>
                  <a:lnTo>
                    <a:pt x="3490" y="289"/>
                  </a:lnTo>
                  <a:lnTo>
                    <a:pt x="3458" y="289"/>
                  </a:lnTo>
                  <a:cubicBezTo>
                    <a:pt x="3426" y="257"/>
                    <a:pt x="3394" y="257"/>
                    <a:pt x="3362" y="225"/>
                  </a:cubicBezTo>
                  <a:lnTo>
                    <a:pt x="3330" y="225"/>
                  </a:lnTo>
                  <a:cubicBezTo>
                    <a:pt x="3266" y="193"/>
                    <a:pt x="3202" y="193"/>
                    <a:pt x="3170" y="161"/>
                  </a:cubicBezTo>
                  <a:lnTo>
                    <a:pt x="3106" y="161"/>
                  </a:lnTo>
                  <a:cubicBezTo>
                    <a:pt x="3074" y="129"/>
                    <a:pt x="3042" y="129"/>
                    <a:pt x="3010" y="129"/>
                  </a:cubicBezTo>
                  <a:lnTo>
                    <a:pt x="3010" y="97"/>
                  </a:lnTo>
                  <a:lnTo>
                    <a:pt x="2946" y="97"/>
                  </a:lnTo>
                  <a:cubicBezTo>
                    <a:pt x="2914" y="97"/>
                    <a:pt x="2882" y="97"/>
                    <a:pt x="2882" y="65"/>
                  </a:cubicBezTo>
                  <a:lnTo>
                    <a:pt x="2785" y="65"/>
                  </a:lnTo>
                  <a:lnTo>
                    <a:pt x="2721" y="33"/>
                  </a:lnTo>
                  <a:lnTo>
                    <a:pt x="2625" y="33"/>
                  </a:lnTo>
                  <a:cubicBezTo>
                    <a:pt x="2593" y="33"/>
                    <a:pt x="2593" y="1"/>
                    <a:pt x="256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6184825" y="1231175"/>
              <a:ext cx="136850" cy="204075"/>
            </a:xfrm>
            <a:custGeom>
              <a:avLst/>
              <a:gdLst/>
              <a:ahLst/>
              <a:cxnLst/>
              <a:rect l="l" t="t" r="r" b="b"/>
              <a:pathLst>
                <a:path w="5474" h="8163" extrusionOk="0">
                  <a:moveTo>
                    <a:pt x="2465" y="97"/>
                  </a:moveTo>
                  <a:cubicBezTo>
                    <a:pt x="2497" y="97"/>
                    <a:pt x="2529" y="129"/>
                    <a:pt x="2561" y="129"/>
                  </a:cubicBezTo>
                  <a:lnTo>
                    <a:pt x="2625" y="129"/>
                  </a:lnTo>
                  <a:cubicBezTo>
                    <a:pt x="2657" y="129"/>
                    <a:pt x="2689" y="129"/>
                    <a:pt x="2721" y="161"/>
                  </a:cubicBezTo>
                  <a:lnTo>
                    <a:pt x="2849" y="161"/>
                  </a:lnTo>
                  <a:lnTo>
                    <a:pt x="2882" y="193"/>
                  </a:lnTo>
                  <a:lnTo>
                    <a:pt x="2978" y="193"/>
                  </a:lnTo>
                  <a:lnTo>
                    <a:pt x="3010" y="225"/>
                  </a:lnTo>
                  <a:lnTo>
                    <a:pt x="3042" y="225"/>
                  </a:lnTo>
                  <a:cubicBezTo>
                    <a:pt x="3074" y="225"/>
                    <a:pt x="3074" y="225"/>
                    <a:pt x="3106" y="257"/>
                  </a:cubicBezTo>
                  <a:lnTo>
                    <a:pt x="3170" y="257"/>
                  </a:lnTo>
                  <a:cubicBezTo>
                    <a:pt x="3234" y="289"/>
                    <a:pt x="3266" y="289"/>
                    <a:pt x="3330" y="321"/>
                  </a:cubicBezTo>
                  <a:lnTo>
                    <a:pt x="3362" y="353"/>
                  </a:lnTo>
                  <a:lnTo>
                    <a:pt x="3458" y="385"/>
                  </a:lnTo>
                  <a:lnTo>
                    <a:pt x="3490" y="385"/>
                  </a:lnTo>
                  <a:cubicBezTo>
                    <a:pt x="3490" y="417"/>
                    <a:pt x="3522" y="417"/>
                    <a:pt x="3522" y="417"/>
                  </a:cubicBezTo>
                  <a:lnTo>
                    <a:pt x="3554" y="417"/>
                  </a:lnTo>
                  <a:lnTo>
                    <a:pt x="3586" y="449"/>
                  </a:lnTo>
                  <a:lnTo>
                    <a:pt x="3618" y="449"/>
                  </a:lnTo>
                  <a:lnTo>
                    <a:pt x="3650" y="481"/>
                  </a:lnTo>
                  <a:lnTo>
                    <a:pt x="3714" y="481"/>
                  </a:lnTo>
                  <a:lnTo>
                    <a:pt x="3746" y="513"/>
                  </a:lnTo>
                  <a:lnTo>
                    <a:pt x="3842" y="577"/>
                  </a:lnTo>
                  <a:lnTo>
                    <a:pt x="3874" y="577"/>
                  </a:lnTo>
                  <a:cubicBezTo>
                    <a:pt x="3938" y="609"/>
                    <a:pt x="3970" y="641"/>
                    <a:pt x="4034" y="705"/>
                  </a:cubicBezTo>
                  <a:lnTo>
                    <a:pt x="4066" y="705"/>
                  </a:lnTo>
                  <a:cubicBezTo>
                    <a:pt x="4098" y="737"/>
                    <a:pt x="4130" y="769"/>
                    <a:pt x="4194" y="769"/>
                  </a:cubicBezTo>
                  <a:lnTo>
                    <a:pt x="4194" y="801"/>
                  </a:lnTo>
                  <a:cubicBezTo>
                    <a:pt x="4226" y="801"/>
                    <a:pt x="4226" y="833"/>
                    <a:pt x="4258" y="833"/>
                  </a:cubicBezTo>
                  <a:lnTo>
                    <a:pt x="4290" y="865"/>
                  </a:lnTo>
                  <a:lnTo>
                    <a:pt x="4322" y="897"/>
                  </a:lnTo>
                  <a:lnTo>
                    <a:pt x="4354" y="897"/>
                  </a:lnTo>
                  <a:lnTo>
                    <a:pt x="4386" y="929"/>
                  </a:lnTo>
                  <a:lnTo>
                    <a:pt x="4450" y="993"/>
                  </a:lnTo>
                  <a:lnTo>
                    <a:pt x="4482" y="993"/>
                  </a:lnTo>
                  <a:cubicBezTo>
                    <a:pt x="4482" y="1025"/>
                    <a:pt x="4514" y="1025"/>
                    <a:pt x="4546" y="1057"/>
                  </a:cubicBezTo>
                  <a:lnTo>
                    <a:pt x="4578" y="1089"/>
                  </a:lnTo>
                  <a:lnTo>
                    <a:pt x="4642" y="1153"/>
                  </a:lnTo>
                  <a:lnTo>
                    <a:pt x="4738" y="1217"/>
                  </a:lnTo>
                  <a:lnTo>
                    <a:pt x="4770" y="1249"/>
                  </a:lnTo>
                  <a:lnTo>
                    <a:pt x="4802" y="1281"/>
                  </a:lnTo>
                  <a:lnTo>
                    <a:pt x="4834" y="1281"/>
                  </a:lnTo>
                  <a:lnTo>
                    <a:pt x="4834" y="1313"/>
                  </a:lnTo>
                  <a:lnTo>
                    <a:pt x="4866" y="1345"/>
                  </a:lnTo>
                  <a:lnTo>
                    <a:pt x="4930" y="1377"/>
                  </a:lnTo>
                  <a:lnTo>
                    <a:pt x="5026" y="1473"/>
                  </a:lnTo>
                  <a:cubicBezTo>
                    <a:pt x="5090" y="1537"/>
                    <a:pt x="5122" y="1601"/>
                    <a:pt x="5186" y="1633"/>
                  </a:cubicBezTo>
                  <a:lnTo>
                    <a:pt x="5250" y="1729"/>
                  </a:lnTo>
                  <a:lnTo>
                    <a:pt x="5378" y="1857"/>
                  </a:lnTo>
                  <a:lnTo>
                    <a:pt x="2241" y="7330"/>
                  </a:lnTo>
                  <a:lnTo>
                    <a:pt x="1057" y="8002"/>
                  </a:lnTo>
                  <a:lnTo>
                    <a:pt x="4130" y="2625"/>
                  </a:lnTo>
                  <a:lnTo>
                    <a:pt x="4130" y="2593"/>
                  </a:lnTo>
                  <a:lnTo>
                    <a:pt x="3938" y="2401"/>
                  </a:lnTo>
                  <a:lnTo>
                    <a:pt x="3906" y="2369"/>
                  </a:lnTo>
                  <a:cubicBezTo>
                    <a:pt x="3842" y="2305"/>
                    <a:pt x="3810" y="2241"/>
                    <a:pt x="3746" y="2209"/>
                  </a:cubicBezTo>
                  <a:lnTo>
                    <a:pt x="3650" y="2113"/>
                  </a:lnTo>
                  <a:lnTo>
                    <a:pt x="3618" y="2049"/>
                  </a:lnTo>
                  <a:cubicBezTo>
                    <a:pt x="3586" y="2049"/>
                    <a:pt x="3554" y="2017"/>
                    <a:pt x="3554" y="2017"/>
                  </a:cubicBezTo>
                  <a:lnTo>
                    <a:pt x="3522" y="1985"/>
                  </a:lnTo>
                  <a:lnTo>
                    <a:pt x="3490" y="1953"/>
                  </a:lnTo>
                  <a:lnTo>
                    <a:pt x="3362" y="1857"/>
                  </a:lnTo>
                  <a:cubicBezTo>
                    <a:pt x="3362" y="1825"/>
                    <a:pt x="3330" y="1825"/>
                    <a:pt x="3330" y="1825"/>
                  </a:cubicBezTo>
                  <a:lnTo>
                    <a:pt x="3298" y="1793"/>
                  </a:lnTo>
                  <a:cubicBezTo>
                    <a:pt x="3266" y="1761"/>
                    <a:pt x="3234" y="1729"/>
                    <a:pt x="3170" y="1697"/>
                  </a:cubicBezTo>
                  <a:lnTo>
                    <a:pt x="3138" y="1665"/>
                  </a:lnTo>
                  <a:lnTo>
                    <a:pt x="3106" y="1633"/>
                  </a:lnTo>
                  <a:cubicBezTo>
                    <a:pt x="3074" y="1601"/>
                    <a:pt x="3042" y="1569"/>
                    <a:pt x="2978" y="1537"/>
                  </a:cubicBezTo>
                  <a:cubicBezTo>
                    <a:pt x="2978" y="1537"/>
                    <a:pt x="2946" y="1537"/>
                    <a:pt x="2946" y="1505"/>
                  </a:cubicBezTo>
                  <a:lnTo>
                    <a:pt x="2785" y="1409"/>
                  </a:lnTo>
                  <a:lnTo>
                    <a:pt x="2753" y="1377"/>
                  </a:lnTo>
                  <a:cubicBezTo>
                    <a:pt x="2689" y="1345"/>
                    <a:pt x="2625" y="1313"/>
                    <a:pt x="2561" y="1281"/>
                  </a:cubicBezTo>
                  <a:cubicBezTo>
                    <a:pt x="2497" y="1249"/>
                    <a:pt x="2465" y="1217"/>
                    <a:pt x="2401" y="1185"/>
                  </a:cubicBezTo>
                  <a:cubicBezTo>
                    <a:pt x="2401" y="1185"/>
                    <a:pt x="2369" y="1185"/>
                    <a:pt x="2337" y="1153"/>
                  </a:cubicBezTo>
                  <a:cubicBezTo>
                    <a:pt x="2305" y="1153"/>
                    <a:pt x="2273" y="1121"/>
                    <a:pt x="2241" y="1089"/>
                  </a:cubicBezTo>
                  <a:lnTo>
                    <a:pt x="2177" y="1089"/>
                  </a:lnTo>
                  <a:cubicBezTo>
                    <a:pt x="2145" y="1057"/>
                    <a:pt x="2113" y="1057"/>
                    <a:pt x="2081" y="1025"/>
                  </a:cubicBezTo>
                  <a:lnTo>
                    <a:pt x="2017" y="1025"/>
                  </a:lnTo>
                  <a:cubicBezTo>
                    <a:pt x="1985" y="993"/>
                    <a:pt x="1921" y="961"/>
                    <a:pt x="1857" y="961"/>
                  </a:cubicBezTo>
                  <a:lnTo>
                    <a:pt x="1825" y="929"/>
                  </a:lnTo>
                  <a:cubicBezTo>
                    <a:pt x="1793" y="929"/>
                    <a:pt x="1761" y="929"/>
                    <a:pt x="1729" y="897"/>
                  </a:cubicBezTo>
                  <a:lnTo>
                    <a:pt x="1665" y="897"/>
                  </a:lnTo>
                  <a:cubicBezTo>
                    <a:pt x="1633" y="865"/>
                    <a:pt x="1601" y="865"/>
                    <a:pt x="1569" y="865"/>
                  </a:cubicBezTo>
                  <a:cubicBezTo>
                    <a:pt x="1537" y="865"/>
                    <a:pt x="1505" y="865"/>
                    <a:pt x="1473" y="833"/>
                  </a:cubicBezTo>
                  <a:lnTo>
                    <a:pt x="1313" y="833"/>
                  </a:lnTo>
                  <a:lnTo>
                    <a:pt x="1249" y="801"/>
                  </a:lnTo>
                  <a:lnTo>
                    <a:pt x="705" y="801"/>
                  </a:lnTo>
                  <a:cubicBezTo>
                    <a:pt x="673" y="833"/>
                    <a:pt x="609" y="833"/>
                    <a:pt x="577" y="833"/>
                  </a:cubicBezTo>
                  <a:cubicBezTo>
                    <a:pt x="560" y="833"/>
                    <a:pt x="543" y="833"/>
                    <a:pt x="526" y="838"/>
                  </a:cubicBezTo>
                  <a:lnTo>
                    <a:pt x="526" y="838"/>
                  </a:lnTo>
                  <a:lnTo>
                    <a:pt x="1377" y="321"/>
                  </a:lnTo>
                  <a:cubicBezTo>
                    <a:pt x="1409" y="321"/>
                    <a:pt x="1441" y="289"/>
                    <a:pt x="1505" y="257"/>
                  </a:cubicBezTo>
                  <a:lnTo>
                    <a:pt x="1537" y="257"/>
                  </a:lnTo>
                  <a:cubicBezTo>
                    <a:pt x="1569" y="225"/>
                    <a:pt x="1601" y="225"/>
                    <a:pt x="1665" y="193"/>
                  </a:cubicBezTo>
                  <a:cubicBezTo>
                    <a:pt x="1665" y="193"/>
                    <a:pt x="1697" y="193"/>
                    <a:pt x="1761" y="161"/>
                  </a:cubicBezTo>
                  <a:cubicBezTo>
                    <a:pt x="1825" y="161"/>
                    <a:pt x="1857" y="161"/>
                    <a:pt x="1921" y="129"/>
                  </a:cubicBezTo>
                  <a:lnTo>
                    <a:pt x="2017" y="129"/>
                  </a:lnTo>
                  <a:lnTo>
                    <a:pt x="2081" y="97"/>
                  </a:lnTo>
                  <a:close/>
                  <a:moveTo>
                    <a:pt x="2177" y="1"/>
                  </a:moveTo>
                  <a:cubicBezTo>
                    <a:pt x="2145" y="33"/>
                    <a:pt x="2113" y="33"/>
                    <a:pt x="2081" y="33"/>
                  </a:cubicBezTo>
                  <a:lnTo>
                    <a:pt x="1889" y="33"/>
                  </a:lnTo>
                  <a:lnTo>
                    <a:pt x="1889" y="65"/>
                  </a:lnTo>
                  <a:cubicBezTo>
                    <a:pt x="1825" y="65"/>
                    <a:pt x="1793" y="65"/>
                    <a:pt x="1697" y="97"/>
                  </a:cubicBezTo>
                  <a:cubicBezTo>
                    <a:pt x="1665" y="97"/>
                    <a:pt x="1665" y="97"/>
                    <a:pt x="1601" y="129"/>
                  </a:cubicBezTo>
                  <a:cubicBezTo>
                    <a:pt x="1569" y="129"/>
                    <a:pt x="1537" y="161"/>
                    <a:pt x="1505" y="161"/>
                  </a:cubicBezTo>
                  <a:cubicBezTo>
                    <a:pt x="1473" y="161"/>
                    <a:pt x="1473" y="161"/>
                    <a:pt x="1473" y="193"/>
                  </a:cubicBezTo>
                  <a:cubicBezTo>
                    <a:pt x="1409" y="193"/>
                    <a:pt x="1377" y="225"/>
                    <a:pt x="1345" y="257"/>
                  </a:cubicBezTo>
                  <a:lnTo>
                    <a:pt x="1" y="1025"/>
                  </a:lnTo>
                  <a:lnTo>
                    <a:pt x="1" y="1057"/>
                  </a:lnTo>
                  <a:cubicBezTo>
                    <a:pt x="1" y="1089"/>
                    <a:pt x="33" y="1089"/>
                    <a:pt x="65" y="1089"/>
                  </a:cubicBezTo>
                  <a:cubicBezTo>
                    <a:pt x="97" y="1057"/>
                    <a:pt x="129" y="1025"/>
                    <a:pt x="193" y="1025"/>
                  </a:cubicBezTo>
                  <a:cubicBezTo>
                    <a:pt x="193" y="993"/>
                    <a:pt x="193" y="993"/>
                    <a:pt x="225" y="993"/>
                  </a:cubicBezTo>
                  <a:cubicBezTo>
                    <a:pt x="257" y="993"/>
                    <a:pt x="289" y="961"/>
                    <a:pt x="321" y="961"/>
                  </a:cubicBezTo>
                  <a:cubicBezTo>
                    <a:pt x="353" y="929"/>
                    <a:pt x="385" y="929"/>
                    <a:pt x="417" y="929"/>
                  </a:cubicBezTo>
                  <a:lnTo>
                    <a:pt x="449" y="929"/>
                  </a:lnTo>
                  <a:cubicBezTo>
                    <a:pt x="481" y="897"/>
                    <a:pt x="545" y="897"/>
                    <a:pt x="609" y="865"/>
                  </a:cubicBezTo>
                  <a:lnTo>
                    <a:pt x="1313" y="865"/>
                  </a:lnTo>
                  <a:lnTo>
                    <a:pt x="1377" y="897"/>
                  </a:lnTo>
                  <a:lnTo>
                    <a:pt x="1473" y="897"/>
                  </a:lnTo>
                  <a:cubicBezTo>
                    <a:pt x="1505" y="929"/>
                    <a:pt x="1505" y="929"/>
                    <a:pt x="1537" y="929"/>
                  </a:cubicBezTo>
                  <a:cubicBezTo>
                    <a:pt x="1569" y="929"/>
                    <a:pt x="1601" y="929"/>
                    <a:pt x="1665" y="961"/>
                  </a:cubicBezTo>
                  <a:lnTo>
                    <a:pt x="1697" y="961"/>
                  </a:lnTo>
                  <a:cubicBezTo>
                    <a:pt x="1729" y="961"/>
                    <a:pt x="1761" y="993"/>
                    <a:pt x="1825" y="993"/>
                  </a:cubicBezTo>
                  <a:cubicBezTo>
                    <a:pt x="1825" y="1025"/>
                    <a:pt x="1857" y="1025"/>
                    <a:pt x="1857" y="1025"/>
                  </a:cubicBezTo>
                  <a:lnTo>
                    <a:pt x="2017" y="1089"/>
                  </a:lnTo>
                  <a:lnTo>
                    <a:pt x="2049" y="1089"/>
                  </a:lnTo>
                  <a:cubicBezTo>
                    <a:pt x="2081" y="1121"/>
                    <a:pt x="2113" y="1121"/>
                    <a:pt x="2177" y="1153"/>
                  </a:cubicBezTo>
                  <a:lnTo>
                    <a:pt x="2209" y="1153"/>
                  </a:lnTo>
                  <a:cubicBezTo>
                    <a:pt x="2273" y="1185"/>
                    <a:pt x="2305" y="1185"/>
                    <a:pt x="2337" y="1217"/>
                  </a:cubicBezTo>
                  <a:cubicBezTo>
                    <a:pt x="2337" y="1217"/>
                    <a:pt x="2369" y="1249"/>
                    <a:pt x="2401" y="1249"/>
                  </a:cubicBezTo>
                  <a:cubicBezTo>
                    <a:pt x="2433" y="1281"/>
                    <a:pt x="2497" y="1313"/>
                    <a:pt x="2529" y="1313"/>
                  </a:cubicBezTo>
                  <a:cubicBezTo>
                    <a:pt x="2593" y="1377"/>
                    <a:pt x="2657" y="1409"/>
                    <a:pt x="2721" y="1441"/>
                  </a:cubicBezTo>
                  <a:lnTo>
                    <a:pt x="2753" y="1473"/>
                  </a:lnTo>
                  <a:lnTo>
                    <a:pt x="2914" y="1569"/>
                  </a:lnTo>
                  <a:lnTo>
                    <a:pt x="2946" y="1601"/>
                  </a:lnTo>
                  <a:cubicBezTo>
                    <a:pt x="3010" y="1633"/>
                    <a:pt x="3042" y="1665"/>
                    <a:pt x="3074" y="1697"/>
                  </a:cubicBezTo>
                  <a:lnTo>
                    <a:pt x="3106" y="1697"/>
                  </a:lnTo>
                  <a:cubicBezTo>
                    <a:pt x="3106" y="1729"/>
                    <a:pt x="3138" y="1729"/>
                    <a:pt x="3138" y="1761"/>
                  </a:cubicBezTo>
                  <a:cubicBezTo>
                    <a:pt x="3170" y="1793"/>
                    <a:pt x="3234" y="1825"/>
                    <a:pt x="3266" y="1857"/>
                  </a:cubicBezTo>
                  <a:lnTo>
                    <a:pt x="3298" y="1857"/>
                  </a:lnTo>
                  <a:cubicBezTo>
                    <a:pt x="3298" y="1889"/>
                    <a:pt x="3298" y="1889"/>
                    <a:pt x="3330" y="1889"/>
                  </a:cubicBezTo>
                  <a:lnTo>
                    <a:pt x="3458" y="2017"/>
                  </a:lnTo>
                  <a:lnTo>
                    <a:pt x="3490" y="2017"/>
                  </a:lnTo>
                  <a:cubicBezTo>
                    <a:pt x="3490" y="2049"/>
                    <a:pt x="3490" y="2049"/>
                    <a:pt x="3522" y="2049"/>
                  </a:cubicBezTo>
                  <a:cubicBezTo>
                    <a:pt x="3522" y="2081"/>
                    <a:pt x="3554" y="2081"/>
                    <a:pt x="3554" y="2113"/>
                  </a:cubicBezTo>
                  <a:lnTo>
                    <a:pt x="3618" y="2145"/>
                  </a:lnTo>
                  <a:lnTo>
                    <a:pt x="3714" y="2241"/>
                  </a:lnTo>
                  <a:cubicBezTo>
                    <a:pt x="3778" y="2305"/>
                    <a:pt x="3810" y="2369"/>
                    <a:pt x="3874" y="2401"/>
                  </a:cubicBezTo>
                  <a:lnTo>
                    <a:pt x="3906" y="2465"/>
                  </a:lnTo>
                  <a:cubicBezTo>
                    <a:pt x="3970" y="2497"/>
                    <a:pt x="4002" y="2561"/>
                    <a:pt x="4066" y="2625"/>
                  </a:cubicBezTo>
                  <a:lnTo>
                    <a:pt x="961" y="8098"/>
                  </a:lnTo>
                  <a:cubicBezTo>
                    <a:pt x="929" y="8098"/>
                    <a:pt x="929" y="8130"/>
                    <a:pt x="961" y="8130"/>
                  </a:cubicBezTo>
                  <a:lnTo>
                    <a:pt x="961" y="8162"/>
                  </a:lnTo>
                  <a:lnTo>
                    <a:pt x="993" y="8162"/>
                  </a:lnTo>
                  <a:lnTo>
                    <a:pt x="2337" y="7394"/>
                  </a:lnTo>
                  <a:lnTo>
                    <a:pt x="5442" y="1889"/>
                  </a:lnTo>
                  <a:cubicBezTo>
                    <a:pt x="5474" y="1889"/>
                    <a:pt x="5474" y="1857"/>
                    <a:pt x="5442" y="1857"/>
                  </a:cubicBezTo>
                  <a:lnTo>
                    <a:pt x="5314" y="1697"/>
                  </a:lnTo>
                  <a:lnTo>
                    <a:pt x="5250" y="1633"/>
                  </a:lnTo>
                  <a:cubicBezTo>
                    <a:pt x="5186" y="1569"/>
                    <a:pt x="5154" y="1505"/>
                    <a:pt x="5090" y="1441"/>
                  </a:cubicBezTo>
                  <a:cubicBezTo>
                    <a:pt x="5058" y="1409"/>
                    <a:pt x="5026" y="1409"/>
                    <a:pt x="4994" y="1377"/>
                  </a:cubicBezTo>
                  <a:lnTo>
                    <a:pt x="4930" y="1313"/>
                  </a:lnTo>
                  <a:cubicBezTo>
                    <a:pt x="4930" y="1281"/>
                    <a:pt x="4898" y="1281"/>
                    <a:pt x="4898" y="1249"/>
                  </a:cubicBezTo>
                  <a:lnTo>
                    <a:pt x="4866" y="1249"/>
                  </a:lnTo>
                  <a:lnTo>
                    <a:pt x="4802" y="1185"/>
                  </a:lnTo>
                  <a:lnTo>
                    <a:pt x="4706" y="1089"/>
                  </a:lnTo>
                  <a:cubicBezTo>
                    <a:pt x="4674" y="1089"/>
                    <a:pt x="4674" y="1089"/>
                    <a:pt x="4674" y="1057"/>
                  </a:cubicBezTo>
                  <a:lnTo>
                    <a:pt x="4610" y="1025"/>
                  </a:lnTo>
                  <a:lnTo>
                    <a:pt x="4546" y="961"/>
                  </a:lnTo>
                  <a:lnTo>
                    <a:pt x="4514" y="961"/>
                  </a:lnTo>
                  <a:lnTo>
                    <a:pt x="4450" y="897"/>
                  </a:lnTo>
                  <a:lnTo>
                    <a:pt x="4418" y="865"/>
                  </a:lnTo>
                  <a:cubicBezTo>
                    <a:pt x="4418" y="865"/>
                    <a:pt x="4386" y="865"/>
                    <a:pt x="4386" y="833"/>
                  </a:cubicBezTo>
                  <a:lnTo>
                    <a:pt x="4354" y="833"/>
                  </a:lnTo>
                  <a:lnTo>
                    <a:pt x="4322" y="801"/>
                  </a:lnTo>
                  <a:cubicBezTo>
                    <a:pt x="4290" y="801"/>
                    <a:pt x="4290" y="769"/>
                    <a:pt x="4258" y="769"/>
                  </a:cubicBezTo>
                  <a:lnTo>
                    <a:pt x="4226" y="737"/>
                  </a:lnTo>
                  <a:lnTo>
                    <a:pt x="4130" y="673"/>
                  </a:lnTo>
                  <a:cubicBezTo>
                    <a:pt x="4130" y="673"/>
                    <a:pt x="4098" y="641"/>
                    <a:pt x="4066" y="641"/>
                  </a:cubicBezTo>
                  <a:cubicBezTo>
                    <a:pt x="4034" y="609"/>
                    <a:pt x="3970" y="577"/>
                    <a:pt x="3938" y="545"/>
                  </a:cubicBezTo>
                  <a:lnTo>
                    <a:pt x="3906" y="513"/>
                  </a:lnTo>
                  <a:cubicBezTo>
                    <a:pt x="3842" y="513"/>
                    <a:pt x="3810" y="481"/>
                    <a:pt x="3778" y="449"/>
                  </a:cubicBezTo>
                  <a:lnTo>
                    <a:pt x="3746" y="449"/>
                  </a:lnTo>
                  <a:cubicBezTo>
                    <a:pt x="3714" y="417"/>
                    <a:pt x="3714" y="417"/>
                    <a:pt x="3682" y="417"/>
                  </a:cubicBezTo>
                  <a:lnTo>
                    <a:pt x="3650" y="385"/>
                  </a:lnTo>
                  <a:cubicBezTo>
                    <a:pt x="3618" y="385"/>
                    <a:pt x="3618" y="353"/>
                    <a:pt x="3586" y="353"/>
                  </a:cubicBezTo>
                  <a:lnTo>
                    <a:pt x="3554" y="353"/>
                  </a:lnTo>
                  <a:lnTo>
                    <a:pt x="3522" y="321"/>
                  </a:lnTo>
                  <a:lnTo>
                    <a:pt x="3490" y="321"/>
                  </a:lnTo>
                  <a:lnTo>
                    <a:pt x="3426" y="289"/>
                  </a:lnTo>
                  <a:lnTo>
                    <a:pt x="3394" y="257"/>
                  </a:lnTo>
                  <a:lnTo>
                    <a:pt x="3362" y="257"/>
                  </a:lnTo>
                  <a:cubicBezTo>
                    <a:pt x="3298" y="225"/>
                    <a:pt x="3266" y="225"/>
                    <a:pt x="3202" y="193"/>
                  </a:cubicBezTo>
                  <a:lnTo>
                    <a:pt x="3170" y="193"/>
                  </a:lnTo>
                  <a:lnTo>
                    <a:pt x="3138" y="161"/>
                  </a:lnTo>
                  <a:lnTo>
                    <a:pt x="3074" y="161"/>
                  </a:lnTo>
                  <a:lnTo>
                    <a:pt x="3042" y="129"/>
                  </a:lnTo>
                  <a:lnTo>
                    <a:pt x="2946" y="129"/>
                  </a:lnTo>
                  <a:cubicBezTo>
                    <a:pt x="2946" y="97"/>
                    <a:pt x="2914" y="97"/>
                    <a:pt x="2914" y="97"/>
                  </a:cubicBezTo>
                  <a:lnTo>
                    <a:pt x="2882" y="97"/>
                  </a:lnTo>
                  <a:cubicBezTo>
                    <a:pt x="2849" y="97"/>
                    <a:pt x="2817" y="97"/>
                    <a:pt x="2817" y="65"/>
                  </a:cubicBezTo>
                  <a:lnTo>
                    <a:pt x="2721" y="65"/>
                  </a:lnTo>
                  <a:cubicBezTo>
                    <a:pt x="2689" y="65"/>
                    <a:pt x="2657" y="65"/>
                    <a:pt x="2625" y="33"/>
                  </a:cubicBezTo>
                  <a:lnTo>
                    <a:pt x="2401" y="33"/>
                  </a:lnTo>
                  <a:cubicBezTo>
                    <a:pt x="2369" y="1"/>
                    <a:pt x="2337" y="1"/>
                    <a:pt x="230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6147225" y="1251775"/>
              <a:ext cx="140050" cy="181875"/>
            </a:xfrm>
            <a:custGeom>
              <a:avLst/>
              <a:gdLst/>
              <a:ahLst/>
              <a:cxnLst/>
              <a:rect l="l" t="t" r="r" b="b"/>
              <a:pathLst>
                <a:path w="5602" h="7275" extrusionOk="0">
                  <a:moveTo>
                    <a:pt x="2479" y="0"/>
                  </a:moveTo>
                  <a:cubicBezTo>
                    <a:pt x="1808" y="0"/>
                    <a:pt x="1235" y="308"/>
                    <a:pt x="865" y="937"/>
                  </a:cubicBezTo>
                  <a:cubicBezTo>
                    <a:pt x="1" y="2441"/>
                    <a:pt x="737" y="5290"/>
                    <a:pt x="2465" y="7274"/>
                  </a:cubicBezTo>
                  <a:lnTo>
                    <a:pt x="5602" y="1801"/>
                  </a:lnTo>
                  <a:cubicBezTo>
                    <a:pt x="5090" y="1225"/>
                    <a:pt x="4578" y="777"/>
                    <a:pt x="4065" y="489"/>
                  </a:cubicBezTo>
                  <a:cubicBezTo>
                    <a:pt x="3511" y="165"/>
                    <a:pt x="2969" y="0"/>
                    <a:pt x="2479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6146425" y="1251125"/>
              <a:ext cx="141650" cy="184125"/>
            </a:xfrm>
            <a:custGeom>
              <a:avLst/>
              <a:gdLst/>
              <a:ahLst/>
              <a:cxnLst/>
              <a:rect l="l" t="t" r="r" b="b"/>
              <a:pathLst>
                <a:path w="5666" h="7365" extrusionOk="0">
                  <a:moveTo>
                    <a:pt x="2497" y="67"/>
                  </a:moveTo>
                  <a:cubicBezTo>
                    <a:pt x="2977" y="67"/>
                    <a:pt x="3521" y="227"/>
                    <a:pt x="4065" y="547"/>
                  </a:cubicBezTo>
                  <a:cubicBezTo>
                    <a:pt x="4610" y="835"/>
                    <a:pt x="5122" y="1283"/>
                    <a:pt x="5602" y="1827"/>
                  </a:cubicBezTo>
                  <a:lnTo>
                    <a:pt x="2497" y="7268"/>
                  </a:lnTo>
                  <a:cubicBezTo>
                    <a:pt x="801" y="5284"/>
                    <a:pt x="97" y="2467"/>
                    <a:pt x="929" y="963"/>
                  </a:cubicBezTo>
                  <a:cubicBezTo>
                    <a:pt x="1185" y="515"/>
                    <a:pt x="1537" y="259"/>
                    <a:pt x="1985" y="131"/>
                  </a:cubicBezTo>
                  <a:cubicBezTo>
                    <a:pt x="2145" y="67"/>
                    <a:pt x="2305" y="67"/>
                    <a:pt x="2497" y="67"/>
                  </a:cubicBezTo>
                  <a:close/>
                  <a:moveTo>
                    <a:pt x="2511" y="1"/>
                  </a:moveTo>
                  <a:cubicBezTo>
                    <a:pt x="2327" y="1"/>
                    <a:pt x="2151" y="23"/>
                    <a:pt x="1985" y="67"/>
                  </a:cubicBezTo>
                  <a:cubicBezTo>
                    <a:pt x="1505" y="195"/>
                    <a:pt x="1121" y="483"/>
                    <a:pt x="865" y="931"/>
                  </a:cubicBezTo>
                  <a:cubicBezTo>
                    <a:pt x="1" y="2467"/>
                    <a:pt x="737" y="5348"/>
                    <a:pt x="2465" y="7332"/>
                  </a:cubicBezTo>
                  <a:cubicBezTo>
                    <a:pt x="2497" y="7332"/>
                    <a:pt x="2497" y="7364"/>
                    <a:pt x="2497" y="7364"/>
                  </a:cubicBezTo>
                  <a:cubicBezTo>
                    <a:pt x="2529" y="7364"/>
                    <a:pt x="2529" y="7332"/>
                    <a:pt x="2529" y="7332"/>
                  </a:cubicBezTo>
                  <a:lnTo>
                    <a:pt x="5666" y="1827"/>
                  </a:lnTo>
                  <a:lnTo>
                    <a:pt x="5666" y="1795"/>
                  </a:lnTo>
                  <a:cubicBezTo>
                    <a:pt x="5186" y="1251"/>
                    <a:pt x="4642" y="803"/>
                    <a:pt x="4097" y="483"/>
                  </a:cubicBezTo>
                  <a:cubicBezTo>
                    <a:pt x="3539" y="158"/>
                    <a:pt x="2998" y="1"/>
                    <a:pt x="251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6176025" y="1285300"/>
              <a:ext cx="88050" cy="115550"/>
            </a:xfrm>
            <a:custGeom>
              <a:avLst/>
              <a:gdLst/>
              <a:ahLst/>
              <a:cxnLst/>
              <a:rect l="l" t="t" r="r" b="b"/>
              <a:pathLst>
                <a:path w="3522" h="4622" extrusionOk="0">
                  <a:moveTo>
                    <a:pt x="1559" y="0"/>
                  </a:moveTo>
                  <a:cubicBezTo>
                    <a:pt x="1135" y="0"/>
                    <a:pt x="769" y="196"/>
                    <a:pt x="545" y="588"/>
                  </a:cubicBezTo>
                  <a:cubicBezTo>
                    <a:pt x="1" y="1549"/>
                    <a:pt x="449" y="3341"/>
                    <a:pt x="1537" y="4621"/>
                  </a:cubicBezTo>
                  <a:lnTo>
                    <a:pt x="3522" y="1132"/>
                  </a:lnTo>
                  <a:cubicBezTo>
                    <a:pt x="3201" y="780"/>
                    <a:pt x="2881" y="492"/>
                    <a:pt x="2529" y="300"/>
                  </a:cubicBezTo>
                  <a:cubicBezTo>
                    <a:pt x="2196" y="100"/>
                    <a:pt x="1863" y="0"/>
                    <a:pt x="1559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6174425" y="1284675"/>
              <a:ext cx="90450" cy="116175"/>
            </a:xfrm>
            <a:custGeom>
              <a:avLst/>
              <a:gdLst/>
              <a:ahLst/>
              <a:cxnLst/>
              <a:rect l="l" t="t" r="r" b="b"/>
              <a:pathLst>
                <a:path w="3618" h="4647" extrusionOk="0">
                  <a:moveTo>
                    <a:pt x="1579" y="1"/>
                  </a:moveTo>
                  <a:cubicBezTo>
                    <a:pt x="1466" y="1"/>
                    <a:pt x="1355" y="13"/>
                    <a:pt x="1249" y="37"/>
                  </a:cubicBezTo>
                  <a:cubicBezTo>
                    <a:pt x="961" y="101"/>
                    <a:pt x="737" y="325"/>
                    <a:pt x="577" y="613"/>
                  </a:cubicBezTo>
                  <a:cubicBezTo>
                    <a:pt x="1" y="1574"/>
                    <a:pt x="481" y="3398"/>
                    <a:pt x="1569" y="4646"/>
                  </a:cubicBezTo>
                  <a:lnTo>
                    <a:pt x="1633" y="4614"/>
                  </a:lnTo>
                  <a:cubicBezTo>
                    <a:pt x="545" y="3366"/>
                    <a:pt x="97" y="1574"/>
                    <a:pt x="641" y="645"/>
                  </a:cubicBezTo>
                  <a:cubicBezTo>
                    <a:pt x="769" y="357"/>
                    <a:pt x="993" y="197"/>
                    <a:pt x="1281" y="101"/>
                  </a:cubicBezTo>
                  <a:cubicBezTo>
                    <a:pt x="1379" y="77"/>
                    <a:pt x="1482" y="65"/>
                    <a:pt x="1587" y="65"/>
                  </a:cubicBezTo>
                  <a:cubicBezTo>
                    <a:pt x="1896" y="65"/>
                    <a:pt x="2236" y="167"/>
                    <a:pt x="2593" y="357"/>
                  </a:cubicBezTo>
                  <a:cubicBezTo>
                    <a:pt x="2913" y="549"/>
                    <a:pt x="3265" y="837"/>
                    <a:pt x="3554" y="1189"/>
                  </a:cubicBezTo>
                  <a:lnTo>
                    <a:pt x="3618" y="1125"/>
                  </a:lnTo>
                  <a:cubicBezTo>
                    <a:pt x="3298" y="773"/>
                    <a:pt x="2977" y="517"/>
                    <a:pt x="2625" y="293"/>
                  </a:cubicBezTo>
                  <a:cubicBezTo>
                    <a:pt x="2268" y="103"/>
                    <a:pt x="1910" y="1"/>
                    <a:pt x="157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6257650" y="1700875"/>
              <a:ext cx="143250" cy="172050"/>
            </a:xfrm>
            <a:custGeom>
              <a:avLst/>
              <a:gdLst/>
              <a:ahLst/>
              <a:cxnLst/>
              <a:rect l="l" t="t" r="r" b="b"/>
              <a:pathLst>
                <a:path w="5730" h="6882" extrusionOk="0">
                  <a:moveTo>
                    <a:pt x="2849" y="0"/>
                  </a:moveTo>
                  <a:cubicBezTo>
                    <a:pt x="2121" y="0"/>
                    <a:pt x="1393" y="160"/>
                    <a:pt x="833" y="480"/>
                  </a:cubicBezTo>
                  <a:cubicBezTo>
                    <a:pt x="289" y="800"/>
                    <a:pt x="33" y="1217"/>
                    <a:pt x="33" y="1665"/>
                  </a:cubicBezTo>
                  <a:cubicBezTo>
                    <a:pt x="33" y="1664"/>
                    <a:pt x="33" y="1664"/>
                    <a:pt x="33" y="1664"/>
                  </a:cubicBezTo>
                  <a:cubicBezTo>
                    <a:pt x="32" y="1664"/>
                    <a:pt x="1" y="4225"/>
                    <a:pt x="1" y="4225"/>
                  </a:cubicBezTo>
                  <a:lnTo>
                    <a:pt x="1" y="5217"/>
                  </a:lnTo>
                  <a:cubicBezTo>
                    <a:pt x="1" y="5633"/>
                    <a:pt x="289" y="6049"/>
                    <a:pt x="865" y="6370"/>
                  </a:cubicBezTo>
                  <a:cubicBezTo>
                    <a:pt x="897" y="6402"/>
                    <a:pt x="961" y="6434"/>
                    <a:pt x="1025" y="6466"/>
                  </a:cubicBezTo>
                  <a:lnTo>
                    <a:pt x="1057" y="6498"/>
                  </a:lnTo>
                  <a:cubicBezTo>
                    <a:pt x="1121" y="6530"/>
                    <a:pt x="1185" y="6530"/>
                    <a:pt x="1249" y="6562"/>
                  </a:cubicBezTo>
                  <a:cubicBezTo>
                    <a:pt x="1313" y="6594"/>
                    <a:pt x="1377" y="6626"/>
                    <a:pt x="1441" y="6626"/>
                  </a:cubicBezTo>
                  <a:lnTo>
                    <a:pt x="1441" y="6658"/>
                  </a:lnTo>
                  <a:cubicBezTo>
                    <a:pt x="1505" y="6658"/>
                    <a:pt x="1537" y="6690"/>
                    <a:pt x="1601" y="6690"/>
                  </a:cubicBezTo>
                  <a:lnTo>
                    <a:pt x="1633" y="6690"/>
                  </a:lnTo>
                  <a:lnTo>
                    <a:pt x="1729" y="6722"/>
                  </a:lnTo>
                  <a:lnTo>
                    <a:pt x="1761" y="6722"/>
                  </a:lnTo>
                  <a:cubicBezTo>
                    <a:pt x="1793" y="6754"/>
                    <a:pt x="1825" y="6754"/>
                    <a:pt x="1857" y="6754"/>
                  </a:cubicBezTo>
                  <a:lnTo>
                    <a:pt x="1921" y="6754"/>
                  </a:lnTo>
                  <a:cubicBezTo>
                    <a:pt x="1953" y="6786"/>
                    <a:pt x="1985" y="6786"/>
                    <a:pt x="2017" y="6786"/>
                  </a:cubicBezTo>
                  <a:lnTo>
                    <a:pt x="2049" y="6786"/>
                  </a:lnTo>
                  <a:cubicBezTo>
                    <a:pt x="2081" y="6786"/>
                    <a:pt x="2145" y="6818"/>
                    <a:pt x="2177" y="6818"/>
                  </a:cubicBezTo>
                  <a:lnTo>
                    <a:pt x="2337" y="6818"/>
                  </a:lnTo>
                  <a:lnTo>
                    <a:pt x="2369" y="6850"/>
                  </a:lnTo>
                  <a:lnTo>
                    <a:pt x="2657" y="6850"/>
                  </a:lnTo>
                  <a:cubicBezTo>
                    <a:pt x="2689" y="6850"/>
                    <a:pt x="2721" y="6882"/>
                    <a:pt x="2721" y="6882"/>
                  </a:cubicBezTo>
                  <a:lnTo>
                    <a:pt x="3073" y="6882"/>
                  </a:lnTo>
                  <a:cubicBezTo>
                    <a:pt x="3105" y="6882"/>
                    <a:pt x="3137" y="6850"/>
                    <a:pt x="3169" y="6850"/>
                  </a:cubicBezTo>
                  <a:lnTo>
                    <a:pt x="3361" y="6850"/>
                  </a:lnTo>
                  <a:cubicBezTo>
                    <a:pt x="3425" y="6850"/>
                    <a:pt x="3457" y="6818"/>
                    <a:pt x="3521" y="6818"/>
                  </a:cubicBezTo>
                  <a:cubicBezTo>
                    <a:pt x="3585" y="6818"/>
                    <a:pt x="3649" y="6818"/>
                    <a:pt x="3681" y="6786"/>
                  </a:cubicBezTo>
                  <a:lnTo>
                    <a:pt x="3745" y="6786"/>
                  </a:lnTo>
                  <a:cubicBezTo>
                    <a:pt x="3777" y="6786"/>
                    <a:pt x="3809" y="6786"/>
                    <a:pt x="3841" y="6754"/>
                  </a:cubicBezTo>
                  <a:lnTo>
                    <a:pt x="3969" y="6754"/>
                  </a:lnTo>
                  <a:cubicBezTo>
                    <a:pt x="3969" y="6722"/>
                    <a:pt x="4001" y="6722"/>
                    <a:pt x="4033" y="6722"/>
                  </a:cubicBezTo>
                  <a:cubicBezTo>
                    <a:pt x="4033" y="6722"/>
                    <a:pt x="4065" y="6722"/>
                    <a:pt x="4097" y="6690"/>
                  </a:cubicBezTo>
                  <a:lnTo>
                    <a:pt x="4161" y="6690"/>
                  </a:lnTo>
                  <a:cubicBezTo>
                    <a:pt x="4161" y="6690"/>
                    <a:pt x="4193" y="6690"/>
                    <a:pt x="4225" y="6658"/>
                  </a:cubicBezTo>
                  <a:lnTo>
                    <a:pt x="4257" y="6658"/>
                  </a:lnTo>
                  <a:cubicBezTo>
                    <a:pt x="4321" y="6626"/>
                    <a:pt x="4353" y="6626"/>
                    <a:pt x="4385" y="6594"/>
                  </a:cubicBezTo>
                  <a:lnTo>
                    <a:pt x="4417" y="6594"/>
                  </a:lnTo>
                  <a:cubicBezTo>
                    <a:pt x="4449" y="6594"/>
                    <a:pt x="4513" y="6562"/>
                    <a:pt x="4545" y="6530"/>
                  </a:cubicBezTo>
                  <a:lnTo>
                    <a:pt x="4577" y="6530"/>
                  </a:lnTo>
                  <a:cubicBezTo>
                    <a:pt x="4641" y="6498"/>
                    <a:pt x="4673" y="6498"/>
                    <a:pt x="4705" y="6466"/>
                  </a:cubicBezTo>
                  <a:lnTo>
                    <a:pt x="4737" y="6466"/>
                  </a:lnTo>
                  <a:lnTo>
                    <a:pt x="4865" y="6370"/>
                  </a:lnTo>
                  <a:lnTo>
                    <a:pt x="4897" y="6370"/>
                  </a:lnTo>
                  <a:cubicBezTo>
                    <a:pt x="4929" y="6370"/>
                    <a:pt x="4929" y="6338"/>
                    <a:pt x="4929" y="6338"/>
                  </a:cubicBezTo>
                  <a:cubicBezTo>
                    <a:pt x="4961" y="6338"/>
                    <a:pt x="4961" y="6338"/>
                    <a:pt x="4993" y="6306"/>
                  </a:cubicBezTo>
                  <a:cubicBezTo>
                    <a:pt x="4993" y="6306"/>
                    <a:pt x="5025" y="6306"/>
                    <a:pt x="5025" y="6274"/>
                  </a:cubicBezTo>
                  <a:cubicBezTo>
                    <a:pt x="5057" y="6274"/>
                    <a:pt x="5057" y="6242"/>
                    <a:pt x="5089" y="6242"/>
                  </a:cubicBezTo>
                  <a:cubicBezTo>
                    <a:pt x="5089" y="6242"/>
                    <a:pt x="5121" y="6242"/>
                    <a:pt x="5121" y="6210"/>
                  </a:cubicBezTo>
                  <a:cubicBezTo>
                    <a:pt x="5153" y="6210"/>
                    <a:pt x="5153" y="6177"/>
                    <a:pt x="5153" y="6177"/>
                  </a:cubicBezTo>
                  <a:cubicBezTo>
                    <a:pt x="5185" y="6177"/>
                    <a:pt x="5185" y="6145"/>
                    <a:pt x="5217" y="6145"/>
                  </a:cubicBezTo>
                  <a:lnTo>
                    <a:pt x="5250" y="6113"/>
                  </a:lnTo>
                  <a:lnTo>
                    <a:pt x="5250" y="6081"/>
                  </a:lnTo>
                  <a:cubicBezTo>
                    <a:pt x="5314" y="6049"/>
                    <a:pt x="5314" y="6049"/>
                    <a:pt x="5346" y="6017"/>
                  </a:cubicBezTo>
                  <a:lnTo>
                    <a:pt x="5378" y="5985"/>
                  </a:lnTo>
                  <a:lnTo>
                    <a:pt x="5442" y="5921"/>
                  </a:lnTo>
                  <a:lnTo>
                    <a:pt x="5442" y="5889"/>
                  </a:lnTo>
                  <a:lnTo>
                    <a:pt x="5506" y="5825"/>
                  </a:lnTo>
                  <a:lnTo>
                    <a:pt x="5506" y="5793"/>
                  </a:lnTo>
                  <a:cubicBezTo>
                    <a:pt x="5538" y="5793"/>
                    <a:pt x="5538" y="5761"/>
                    <a:pt x="5538" y="5761"/>
                  </a:cubicBezTo>
                  <a:lnTo>
                    <a:pt x="5570" y="5729"/>
                  </a:lnTo>
                  <a:lnTo>
                    <a:pt x="5570" y="5665"/>
                  </a:lnTo>
                  <a:cubicBezTo>
                    <a:pt x="5602" y="5665"/>
                    <a:pt x="5602" y="5665"/>
                    <a:pt x="5602" y="5633"/>
                  </a:cubicBezTo>
                  <a:cubicBezTo>
                    <a:pt x="5602" y="5633"/>
                    <a:pt x="5602" y="5601"/>
                    <a:pt x="5634" y="5601"/>
                  </a:cubicBezTo>
                  <a:lnTo>
                    <a:pt x="5634" y="5569"/>
                  </a:lnTo>
                  <a:lnTo>
                    <a:pt x="5634" y="5505"/>
                  </a:lnTo>
                  <a:lnTo>
                    <a:pt x="5666" y="5473"/>
                  </a:lnTo>
                  <a:lnTo>
                    <a:pt x="5666" y="5441"/>
                  </a:lnTo>
                  <a:lnTo>
                    <a:pt x="5666" y="5409"/>
                  </a:lnTo>
                  <a:lnTo>
                    <a:pt x="5666" y="5345"/>
                  </a:lnTo>
                  <a:cubicBezTo>
                    <a:pt x="5666" y="5345"/>
                    <a:pt x="5698" y="5345"/>
                    <a:pt x="5698" y="5313"/>
                  </a:cubicBezTo>
                  <a:lnTo>
                    <a:pt x="5698" y="5281"/>
                  </a:lnTo>
                  <a:lnTo>
                    <a:pt x="5698" y="5249"/>
                  </a:lnTo>
                  <a:lnTo>
                    <a:pt x="5698" y="5217"/>
                  </a:lnTo>
                  <a:lnTo>
                    <a:pt x="5698" y="1697"/>
                  </a:lnTo>
                  <a:cubicBezTo>
                    <a:pt x="5730" y="1249"/>
                    <a:pt x="5442" y="832"/>
                    <a:pt x="4865" y="480"/>
                  </a:cubicBezTo>
                  <a:cubicBezTo>
                    <a:pt x="4305" y="160"/>
                    <a:pt x="3577" y="0"/>
                    <a:pt x="2849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6257650" y="1700875"/>
              <a:ext cx="143250" cy="171250"/>
            </a:xfrm>
            <a:custGeom>
              <a:avLst/>
              <a:gdLst/>
              <a:ahLst/>
              <a:cxnLst/>
              <a:rect l="l" t="t" r="r" b="b"/>
              <a:pathLst>
                <a:path w="5730" h="6850" extrusionOk="0">
                  <a:moveTo>
                    <a:pt x="2849" y="0"/>
                  </a:moveTo>
                  <a:cubicBezTo>
                    <a:pt x="2121" y="0"/>
                    <a:pt x="1393" y="160"/>
                    <a:pt x="833" y="480"/>
                  </a:cubicBezTo>
                  <a:cubicBezTo>
                    <a:pt x="289" y="800"/>
                    <a:pt x="33" y="1217"/>
                    <a:pt x="33" y="1633"/>
                  </a:cubicBezTo>
                  <a:lnTo>
                    <a:pt x="1" y="4193"/>
                  </a:lnTo>
                  <a:cubicBezTo>
                    <a:pt x="897" y="5217"/>
                    <a:pt x="1889" y="6081"/>
                    <a:pt x="2977" y="6850"/>
                  </a:cubicBezTo>
                  <a:lnTo>
                    <a:pt x="3233" y="6850"/>
                  </a:lnTo>
                  <a:cubicBezTo>
                    <a:pt x="3265" y="6850"/>
                    <a:pt x="3265" y="6850"/>
                    <a:pt x="3297" y="6818"/>
                  </a:cubicBezTo>
                  <a:lnTo>
                    <a:pt x="3521" y="6818"/>
                  </a:lnTo>
                  <a:lnTo>
                    <a:pt x="3521" y="6786"/>
                  </a:lnTo>
                  <a:lnTo>
                    <a:pt x="3713" y="6786"/>
                  </a:lnTo>
                  <a:cubicBezTo>
                    <a:pt x="3713" y="6786"/>
                    <a:pt x="3745" y="6786"/>
                    <a:pt x="3745" y="6754"/>
                  </a:cubicBezTo>
                  <a:lnTo>
                    <a:pt x="3809" y="6754"/>
                  </a:lnTo>
                  <a:lnTo>
                    <a:pt x="3873" y="6722"/>
                  </a:lnTo>
                  <a:lnTo>
                    <a:pt x="3969" y="6722"/>
                  </a:lnTo>
                  <a:cubicBezTo>
                    <a:pt x="3969" y="6722"/>
                    <a:pt x="4001" y="6722"/>
                    <a:pt x="4001" y="6690"/>
                  </a:cubicBezTo>
                  <a:lnTo>
                    <a:pt x="4097" y="6690"/>
                  </a:lnTo>
                  <a:cubicBezTo>
                    <a:pt x="4097" y="6690"/>
                    <a:pt x="4129" y="6690"/>
                    <a:pt x="4161" y="6658"/>
                  </a:cubicBezTo>
                  <a:lnTo>
                    <a:pt x="4225" y="6658"/>
                  </a:lnTo>
                  <a:lnTo>
                    <a:pt x="4257" y="6626"/>
                  </a:lnTo>
                  <a:cubicBezTo>
                    <a:pt x="4321" y="6626"/>
                    <a:pt x="4353" y="6594"/>
                    <a:pt x="4385" y="6594"/>
                  </a:cubicBezTo>
                  <a:lnTo>
                    <a:pt x="4417" y="6594"/>
                  </a:lnTo>
                  <a:cubicBezTo>
                    <a:pt x="4449" y="6562"/>
                    <a:pt x="4513" y="6530"/>
                    <a:pt x="4545" y="6530"/>
                  </a:cubicBezTo>
                  <a:cubicBezTo>
                    <a:pt x="4577" y="6530"/>
                    <a:pt x="4577" y="6498"/>
                    <a:pt x="4577" y="6498"/>
                  </a:cubicBezTo>
                  <a:cubicBezTo>
                    <a:pt x="4609" y="6498"/>
                    <a:pt x="4641" y="6466"/>
                    <a:pt x="4705" y="6466"/>
                  </a:cubicBezTo>
                  <a:cubicBezTo>
                    <a:pt x="4705" y="6434"/>
                    <a:pt x="4705" y="6434"/>
                    <a:pt x="4737" y="6434"/>
                  </a:cubicBezTo>
                  <a:lnTo>
                    <a:pt x="4865" y="6370"/>
                  </a:lnTo>
                  <a:lnTo>
                    <a:pt x="4897" y="6338"/>
                  </a:lnTo>
                  <a:lnTo>
                    <a:pt x="4929" y="6338"/>
                  </a:lnTo>
                  <a:cubicBezTo>
                    <a:pt x="4961" y="6306"/>
                    <a:pt x="4961" y="6306"/>
                    <a:pt x="4993" y="6306"/>
                  </a:cubicBezTo>
                  <a:cubicBezTo>
                    <a:pt x="4993" y="6274"/>
                    <a:pt x="5025" y="6274"/>
                    <a:pt x="5025" y="6274"/>
                  </a:cubicBezTo>
                  <a:cubicBezTo>
                    <a:pt x="5057" y="6242"/>
                    <a:pt x="5057" y="6242"/>
                    <a:pt x="5089" y="6242"/>
                  </a:cubicBezTo>
                  <a:cubicBezTo>
                    <a:pt x="5089" y="6210"/>
                    <a:pt x="5121" y="6210"/>
                    <a:pt x="5121" y="6210"/>
                  </a:cubicBezTo>
                  <a:cubicBezTo>
                    <a:pt x="5121" y="6177"/>
                    <a:pt x="5153" y="6177"/>
                    <a:pt x="5153" y="6145"/>
                  </a:cubicBezTo>
                  <a:cubicBezTo>
                    <a:pt x="5185" y="6145"/>
                    <a:pt x="5185" y="6145"/>
                    <a:pt x="5217" y="6113"/>
                  </a:cubicBezTo>
                  <a:lnTo>
                    <a:pt x="5250" y="6081"/>
                  </a:lnTo>
                  <a:lnTo>
                    <a:pt x="5282" y="6049"/>
                  </a:lnTo>
                  <a:lnTo>
                    <a:pt x="5346" y="5985"/>
                  </a:lnTo>
                  <a:lnTo>
                    <a:pt x="5442" y="5889"/>
                  </a:lnTo>
                  <a:cubicBezTo>
                    <a:pt x="5474" y="5857"/>
                    <a:pt x="5474" y="5825"/>
                    <a:pt x="5506" y="5825"/>
                  </a:cubicBezTo>
                  <a:lnTo>
                    <a:pt x="5506" y="5793"/>
                  </a:lnTo>
                  <a:cubicBezTo>
                    <a:pt x="5538" y="5761"/>
                    <a:pt x="5538" y="5761"/>
                    <a:pt x="5538" y="5729"/>
                  </a:cubicBezTo>
                  <a:cubicBezTo>
                    <a:pt x="5570" y="5729"/>
                    <a:pt x="5570" y="5729"/>
                    <a:pt x="5570" y="5697"/>
                  </a:cubicBezTo>
                  <a:lnTo>
                    <a:pt x="5570" y="5665"/>
                  </a:lnTo>
                  <a:cubicBezTo>
                    <a:pt x="5602" y="5665"/>
                    <a:pt x="5602" y="5633"/>
                    <a:pt x="5602" y="5633"/>
                  </a:cubicBezTo>
                  <a:cubicBezTo>
                    <a:pt x="5602" y="5601"/>
                    <a:pt x="5602" y="5601"/>
                    <a:pt x="5634" y="5569"/>
                  </a:cubicBezTo>
                  <a:lnTo>
                    <a:pt x="5634" y="5537"/>
                  </a:lnTo>
                  <a:lnTo>
                    <a:pt x="5634" y="5505"/>
                  </a:lnTo>
                  <a:lnTo>
                    <a:pt x="5666" y="5473"/>
                  </a:lnTo>
                  <a:lnTo>
                    <a:pt x="5666" y="5441"/>
                  </a:lnTo>
                  <a:lnTo>
                    <a:pt x="5666" y="5409"/>
                  </a:lnTo>
                  <a:cubicBezTo>
                    <a:pt x="5666" y="5377"/>
                    <a:pt x="5698" y="5377"/>
                    <a:pt x="5698" y="5345"/>
                  </a:cubicBezTo>
                  <a:lnTo>
                    <a:pt x="5698" y="5313"/>
                  </a:lnTo>
                  <a:lnTo>
                    <a:pt x="5698" y="5281"/>
                  </a:lnTo>
                  <a:lnTo>
                    <a:pt x="5698" y="5249"/>
                  </a:lnTo>
                  <a:lnTo>
                    <a:pt x="5698" y="5217"/>
                  </a:lnTo>
                  <a:lnTo>
                    <a:pt x="5698" y="1697"/>
                  </a:lnTo>
                  <a:cubicBezTo>
                    <a:pt x="5730" y="1249"/>
                    <a:pt x="5442" y="832"/>
                    <a:pt x="4865" y="480"/>
                  </a:cubicBezTo>
                  <a:cubicBezTo>
                    <a:pt x="4305" y="160"/>
                    <a:pt x="3577" y="0"/>
                    <a:pt x="28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6256850" y="1700075"/>
              <a:ext cx="144050" cy="172850"/>
            </a:xfrm>
            <a:custGeom>
              <a:avLst/>
              <a:gdLst/>
              <a:ahLst/>
              <a:cxnLst/>
              <a:rect l="l" t="t" r="r" b="b"/>
              <a:pathLst>
                <a:path w="5762" h="6914" extrusionOk="0">
                  <a:moveTo>
                    <a:pt x="2881" y="64"/>
                  </a:moveTo>
                  <a:cubicBezTo>
                    <a:pt x="3601" y="64"/>
                    <a:pt x="4321" y="224"/>
                    <a:pt x="4865" y="544"/>
                  </a:cubicBezTo>
                  <a:cubicBezTo>
                    <a:pt x="5410" y="864"/>
                    <a:pt x="5698" y="1281"/>
                    <a:pt x="5698" y="1729"/>
                  </a:cubicBezTo>
                  <a:lnTo>
                    <a:pt x="5666" y="5249"/>
                  </a:lnTo>
                  <a:lnTo>
                    <a:pt x="5666" y="5281"/>
                  </a:lnTo>
                  <a:lnTo>
                    <a:pt x="5666" y="5345"/>
                  </a:lnTo>
                  <a:lnTo>
                    <a:pt x="5666" y="5377"/>
                  </a:lnTo>
                  <a:cubicBezTo>
                    <a:pt x="5666" y="5377"/>
                    <a:pt x="5666" y="5409"/>
                    <a:pt x="5634" y="5441"/>
                  </a:cubicBezTo>
                  <a:lnTo>
                    <a:pt x="5634" y="5473"/>
                  </a:lnTo>
                  <a:lnTo>
                    <a:pt x="5634" y="5537"/>
                  </a:lnTo>
                  <a:lnTo>
                    <a:pt x="5602" y="5569"/>
                  </a:lnTo>
                  <a:lnTo>
                    <a:pt x="5602" y="5601"/>
                  </a:lnTo>
                  <a:cubicBezTo>
                    <a:pt x="5602" y="5601"/>
                    <a:pt x="5602" y="5633"/>
                    <a:pt x="5570" y="5633"/>
                  </a:cubicBezTo>
                  <a:lnTo>
                    <a:pt x="5570" y="5665"/>
                  </a:lnTo>
                  <a:cubicBezTo>
                    <a:pt x="5570" y="5697"/>
                    <a:pt x="5570" y="5697"/>
                    <a:pt x="5538" y="5697"/>
                  </a:cubicBezTo>
                  <a:lnTo>
                    <a:pt x="5538" y="5761"/>
                  </a:lnTo>
                  <a:cubicBezTo>
                    <a:pt x="5506" y="5761"/>
                    <a:pt x="5506" y="5793"/>
                    <a:pt x="5506" y="5793"/>
                  </a:cubicBezTo>
                  <a:cubicBezTo>
                    <a:pt x="5506" y="5825"/>
                    <a:pt x="5474" y="5825"/>
                    <a:pt x="5474" y="5825"/>
                  </a:cubicBezTo>
                  <a:cubicBezTo>
                    <a:pt x="5474" y="5825"/>
                    <a:pt x="5474" y="5857"/>
                    <a:pt x="5442" y="5857"/>
                  </a:cubicBezTo>
                  <a:lnTo>
                    <a:pt x="5442" y="5889"/>
                  </a:lnTo>
                  <a:lnTo>
                    <a:pt x="5410" y="5889"/>
                  </a:lnTo>
                  <a:lnTo>
                    <a:pt x="5346" y="5985"/>
                  </a:lnTo>
                  <a:lnTo>
                    <a:pt x="5346" y="6017"/>
                  </a:lnTo>
                  <a:cubicBezTo>
                    <a:pt x="5314" y="6017"/>
                    <a:pt x="5282" y="6049"/>
                    <a:pt x="5249" y="6113"/>
                  </a:cubicBezTo>
                  <a:lnTo>
                    <a:pt x="5217" y="6145"/>
                  </a:lnTo>
                  <a:cubicBezTo>
                    <a:pt x="5185" y="6145"/>
                    <a:pt x="5185" y="6145"/>
                    <a:pt x="5153" y="6177"/>
                  </a:cubicBezTo>
                  <a:lnTo>
                    <a:pt x="5121" y="6177"/>
                  </a:lnTo>
                  <a:lnTo>
                    <a:pt x="5121" y="6209"/>
                  </a:lnTo>
                  <a:cubicBezTo>
                    <a:pt x="5121" y="6209"/>
                    <a:pt x="5089" y="6209"/>
                    <a:pt x="5089" y="6242"/>
                  </a:cubicBezTo>
                  <a:cubicBezTo>
                    <a:pt x="5057" y="6242"/>
                    <a:pt x="5057" y="6242"/>
                    <a:pt x="5025" y="6274"/>
                  </a:cubicBezTo>
                  <a:cubicBezTo>
                    <a:pt x="4993" y="6274"/>
                    <a:pt x="4993" y="6274"/>
                    <a:pt x="4993" y="6306"/>
                  </a:cubicBezTo>
                  <a:cubicBezTo>
                    <a:pt x="4961" y="6306"/>
                    <a:pt x="4961" y="6306"/>
                    <a:pt x="4929" y="6338"/>
                  </a:cubicBezTo>
                  <a:lnTo>
                    <a:pt x="4865" y="6370"/>
                  </a:lnTo>
                  <a:cubicBezTo>
                    <a:pt x="4833" y="6402"/>
                    <a:pt x="4801" y="6402"/>
                    <a:pt x="4737" y="6434"/>
                  </a:cubicBezTo>
                  <a:lnTo>
                    <a:pt x="4705" y="6466"/>
                  </a:lnTo>
                  <a:cubicBezTo>
                    <a:pt x="4673" y="6466"/>
                    <a:pt x="4641" y="6498"/>
                    <a:pt x="4609" y="6498"/>
                  </a:cubicBezTo>
                  <a:cubicBezTo>
                    <a:pt x="4577" y="6498"/>
                    <a:pt x="4577" y="6530"/>
                    <a:pt x="4577" y="6530"/>
                  </a:cubicBezTo>
                  <a:cubicBezTo>
                    <a:pt x="4513" y="6530"/>
                    <a:pt x="4481" y="6562"/>
                    <a:pt x="4417" y="6594"/>
                  </a:cubicBezTo>
                  <a:lnTo>
                    <a:pt x="4385" y="6594"/>
                  </a:lnTo>
                  <a:cubicBezTo>
                    <a:pt x="4353" y="6594"/>
                    <a:pt x="4321" y="6626"/>
                    <a:pt x="4289" y="6626"/>
                  </a:cubicBezTo>
                  <a:lnTo>
                    <a:pt x="4193" y="6658"/>
                  </a:lnTo>
                  <a:lnTo>
                    <a:pt x="4161" y="6658"/>
                  </a:lnTo>
                  <a:cubicBezTo>
                    <a:pt x="4129" y="6690"/>
                    <a:pt x="4129" y="6690"/>
                    <a:pt x="4097" y="6690"/>
                  </a:cubicBezTo>
                  <a:lnTo>
                    <a:pt x="4033" y="6690"/>
                  </a:lnTo>
                  <a:lnTo>
                    <a:pt x="3841" y="6754"/>
                  </a:lnTo>
                  <a:lnTo>
                    <a:pt x="3777" y="6754"/>
                  </a:lnTo>
                  <a:lnTo>
                    <a:pt x="3713" y="6786"/>
                  </a:lnTo>
                  <a:cubicBezTo>
                    <a:pt x="3649" y="6786"/>
                    <a:pt x="3617" y="6786"/>
                    <a:pt x="3553" y="6818"/>
                  </a:cubicBezTo>
                  <a:lnTo>
                    <a:pt x="3361" y="6818"/>
                  </a:lnTo>
                  <a:cubicBezTo>
                    <a:pt x="3361" y="6850"/>
                    <a:pt x="3361" y="6850"/>
                    <a:pt x="3329" y="6850"/>
                  </a:cubicBezTo>
                  <a:lnTo>
                    <a:pt x="3009" y="6850"/>
                  </a:lnTo>
                  <a:cubicBezTo>
                    <a:pt x="1921" y="6113"/>
                    <a:pt x="929" y="5217"/>
                    <a:pt x="65" y="4225"/>
                  </a:cubicBezTo>
                  <a:cubicBezTo>
                    <a:pt x="65" y="4225"/>
                    <a:pt x="97" y="1697"/>
                    <a:pt x="65" y="1665"/>
                  </a:cubicBezTo>
                  <a:cubicBezTo>
                    <a:pt x="65" y="1249"/>
                    <a:pt x="353" y="864"/>
                    <a:pt x="897" y="544"/>
                  </a:cubicBezTo>
                  <a:cubicBezTo>
                    <a:pt x="1441" y="224"/>
                    <a:pt x="2161" y="64"/>
                    <a:pt x="2881" y="64"/>
                  </a:cubicBezTo>
                  <a:close/>
                  <a:moveTo>
                    <a:pt x="2881" y="0"/>
                  </a:moveTo>
                  <a:cubicBezTo>
                    <a:pt x="2153" y="0"/>
                    <a:pt x="1425" y="160"/>
                    <a:pt x="865" y="480"/>
                  </a:cubicBezTo>
                  <a:cubicBezTo>
                    <a:pt x="321" y="800"/>
                    <a:pt x="33" y="1217"/>
                    <a:pt x="1" y="1665"/>
                  </a:cubicBezTo>
                  <a:lnTo>
                    <a:pt x="1" y="4257"/>
                  </a:lnTo>
                  <a:cubicBezTo>
                    <a:pt x="897" y="5281"/>
                    <a:pt x="1889" y="6177"/>
                    <a:pt x="2977" y="6914"/>
                  </a:cubicBezTo>
                  <a:lnTo>
                    <a:pt x="3265" y="6914"/>
                  </a:lnTo>
                  <a:cubicBezTo>
                    <a:pt x="3297" y="6914"/>
                    <a:pt x="3329" y="6914"/>
                    <a:pt x="3361" y="6882"/>
                  </a:cubicBezTo>
                  <a:lnTo>
                    <a:pt x="3585" y="6882"/>
                  </a:lnTo>
                  <a:cubicBezTo>
                    <a:pt x="3617" y="6850"/>
                    <a:pt x="3681" y="6850"/>
                    <a:pt x="3745" y="6850"/>
                  </a:cubicBezTo>
                  <a:lnTo>
                    <a:pt x="3777" y="6818"/>
                  </a:lnTo>
                  <a:lnTo>
                    <a:pt x="3873" y="6818"/>
                  </a:lnTo>
                  <a:lnTo>
                    <a:pt x="4065" y="6754"/>
                  </a:lnTo>
                  <a:lnTo>
                    <a:pt x="4129" y="6754"/>
                  </a:lnTo>
                  <a:cubicBezTo>
                    <a:pt x="4161" y="6754"/>
                    <a:pt x="4161" y="6754"/>
                    <a:pt x="4193" y="6722"/>
                  </a:cubicBezTo>
                  <a:lnTo>
                    <a:pt x="4225" y="6722"/>
                  </a:lnTo>
                  <a:lnTo>
                    <a:pt x="4289" y="6690"/>
                  </a:lnTo>
                  <a:lnTo>
                    <a:pt x="4321" y="6690"/>
                  </a:lnTo>
                  <a:cubicBezTo>
                    <a:pt x="4353" y="6690"/>
                    <a:pt x="4385" y="6658"/>
                    <a:pt x="4449" y="6658"/>
                  </a:cubicBezTo>
                  <a:lnTo>
                    <a:pt x="4609" y="6594"/>
                  </a:lnTo>
                  <a:lnTo>
                    <a:pt x="4641" y="6562"/>
                  </a:lnTo>
                  <a:cubicBezTo>
                    <a:pt x="4673" y="6562"/>
                    <a:pt x="4705" y="6530"/>
                    <a:pt x="4737" y="6530"/>
                  </a:cubicBezTo>
                  <a:cubicBezTo>
                    <a:pt x="4769" y="6498"/>
                    <a:pt x="4769" y="6498"/>
                    <a:pt x="4801" y="6498"/>
                  </a:cubicBezTo>
                  <a:lnTo>
                    <a:pt x="4929" y="6434"/>
                  </a:lnTo>
                  <a:lnTo>
                    <a:pt x="4961" y="6402"/>
                  </a:lnTo>
                  <a:lnTo>
                    <a:pt x="4993" y="6402"/>
                  </a:lnTo>
                  <a:cubicBezTo>
                    <a:pt x="4993" y="6370"/>
                    <a:pt x="5025" y="6370"/>
                    <a:pt x="5025" y="6370"/>
                  </a:cubicBezTo>
                  <a:lnTo>
                    <a:pt x="5057" y="6338"/>
                  </a:lnTo>
                  <a:lnTo>
                    <a:pt x="5089" y="6338"/>
                  </a:lnTo>
                  <a:cubicBezTo>
                    <a:pt x="5089" y="6306"/>
                    <a:pt x="5121" y="6306"/>
                    <a:pt x="5121" y="6306"/>
                  </a:cubicBezTo>
                  <a:lnTo>
                    <a:pt x="5185" y="6242"/>
                  </a:lnTo>
                  <a:cubicBezTo>
                    <a:pt x="5185" y="6242"/>
                    <a:pt x="5217" y="6242"/>
                    <a:pt x="5217" y="6209"/>
                  </a:cubicBezTo>
                  <a:cubicBezTo>
                    <a:pt x="5217" y="6209"/>
                    <a:pt x="5249" y="6209"/>
                    <a:pt x="5249" y="6177"/>
                  </a:cubicBezTo>
                  <a:cubicBezTo>
                    <a:pt x="5249" y="6177"/>
                    <a:pt x="5314" y="6145"/>
                    <a:pt x="5314" y="6113"/>
                  </a:cubicBezTo>
                  <a:cubicBezTo>
                    <a:pt x="5346" y="6113"/>
                    <a:pt x="5378" y="6081"/>
                    <a:pt x="5410" y="6049"/>
                  </a:cubicBezTo>
                  <a:cubicBezTo>
                    <a:pt x="5442" y="6017"/>
                    <a:pt x="5474" y="5985"/>
                    <a:pt x="5506" y="5921"/>
                  </a:cubicBezTo>
                  <a:cubicBezTo>
                    <a:pt x="5538" y="5889"/>
                    <a:pt x="5538" y="5889"/>
                    <a:pt x="5538" y="5857"/>
                  </a:cubicBezTo>
                  <a:cubicBezTo>
                    <a:pt x="5570" y="5857"/>
                    <a:pt x="5570" y="5857"/>
                    <a:pt x="5570" y="5825"/>
                  </a:cubicBezTo>
                  <a:lnTo>
                    <a:pt x="5602" y="5793"/>
                  </a:lnTo>
                  <a:lnTo>
                    <a:pt x="5602" y="5761"/>
                  </a:lnTo>
                  <a:lnTo>
                    <a:pt x="5634" y="5729"/>
                  </a:lnTo>
                  <a:lnTo>
                    <a:pt x="5634" y="5697"/>
                  </a:lnTo>
                  <a:lnTo>
                    <a:pt x="5666" y="5665"/>
                  </a:lnTo>
                  <a:lnTo>
                    <a:pt x="5666" y="5633"/>
                  </a:lnTo>
                  <a:lnTo>
                    <a:pt x="5698" y="5601"/>
                  </a:lnTo>
                  <a:lnTo>
                    <a:pt x="5698" y="5537"/>
                  </a:lnTo>
                  <a:lnTo>
                    <a:pt x="5730" y="5505"/>
                  </a:lnTo>
                  <a:lnTo>
                    <a:pt x="5730" y="5441"/>
                  </a:lnTo>
                  <a:lnTo>
                    <a:pt x="5730" y="5409"/>
                  </a:lnTo>
                  <a:cubicBezTo>
                    <a:pt x="5762" y="5409"/>
                    <a:pt x="5762" y="5409"/>
                    <a:pt x="5762" y="5377"/>
                  </a:cubicBezTo>
                  <a:lnTo>
                    <a:pt x="5762" y="5345"/>
                  </a:lnTo>
                  <a:lnTo>
                    <a:pt x="5762" y="5281"/>
                  </a:lnTo>
                  <a:lnTo>
                    <a:pt x="5762" y="5249"/>
                  </a:lnTo>
                  <a:lnTo>
                    <a:pt x="5762" y="1697"/>
                  </a:lnTo>
                  <a:cubicBezTo>
                    <a:pt x="5762" y="1217"/>
                    <a:pt x="5474" y="800"/>
                    <a:pt x="4897" y="480"/>
                  </a:cubicBezTo>
                  <a:cubicBezTo>
                    <a:pt x="4337" y="160"/>
                    <a:pt x="3609" y="0"/>
                    <a:pt x="288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6492100" y="1838500"/>
              <a:ext cx="142450" cy="101650"/>
            </a:xfrm>
            <a:custGeom>
              <a:avLst/>
              <a:gdLst/>
              <a:ahLst/>
              <a:cxnLst/>
              <a:rect l="l" t="t" r="r" b="b"/>
              <a:pathLst>
                <a:path w="5698" h="4066" extrusionOk="0">
                  <a:moveTo>
                    <a:pt x="2849" y="0"/>
                  </a:moveTo>
                  <a:cubicBezTo>
                    <a:pt x="2121" y="0"/>
                    <a:pt x="1393" y="160"/>
                    <a:pt x="832" y="480"/>
                  </a:cubicBezTo>
                  <a:cubicBezTo>
                    <a:pt x="288" y="801"/>
                    <a:pt x="0" y="1217"/>
                    <a:pt x="0" y="1633"/>
                  </a:cubicBezTo>
                  <a:lnTo>
                    <a:pt x="0" y="3905"/>
                  </a:lnTo>
                  <a:cubicBezTo>
                    <a:pt x="800" y="4001"/>
                    <a:pt x="1601" y="4065"/>
                    <a:pt x="2401" y="4065"/>
                  </a:cubicBezTo>
                  <a:cubicBezTo>
                    <a:pt x="3521" y="4065"/>
                    <a:pt x="4641" y="3969"/>
                    <a:pt x="5697" y="3745"/>
                  </a:cubicBezTo>
                  <a:lnTo>
                    <a:pt x="5697" y="1697"/>
                  </a:lnTo>
                  <a:cubicBezTo>
                    <a:pt x="5697" y="1249"/>
                    <a:pt x="5409" y="801"/>
                    <a:pt x="4865" y="480"/>
                  </a:cubicBezTo>
                  <a:cubicBezTo>
                    <a:pt x="4305" y="160"/>
                    <a:pt x="3577" y="0"/>
                    <a:pt x="28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6491300" y="1837700"/>
              <a:ext cx="144050" cy="104050"/>
            </a:xfrm>
            <a:custGeom>
              <a:avLst/>
              <a:gdLst/>
              <a:ahLst/>
              <a:cxnLst/>
              <a:rect l="l" t="t" r="r" b="b"/>
              <a:pathLst>
                <a:path w="5762" h="4162" extrusionOk="0">
                  <a:moveTo>
                    <a:pt x="2881" y="64"/>
                  </a:moveTo>
                  <a:cubicBezTo>
                    <a:pt x="3601" y="64"/>
                    <a:pt x="4321" y="224"/>
                    <a:pt x="4865" y="544"/>
                  </a:cubicBezTo>
                  <a:cubicBezTo>
                    <a:pt x="5409" y="865"/>
                    <a:pt x="5697" y="1249"/>
                    <a:pt x="5697" y="1729"/>
                  </a:cubicBezTo>
                  <a:lnTo>
                    <a:pt x="5665" y="3745"/>
                  </a:lnTo>
                  <a:cubicBezTo>
                    <a:pt x="4609" y="3969"/>
                    <a:pt x="3521" y="4065"/>
                    <a:pt x="2433" y="4065"/>
                  </a:cubicBezTo>
                  <a:cubicBezTo>
                    <a:pt x="1633" y="4065"/>
                    <a:pt x="832" y="4001"/>
                    <a:pt x="64" y="3905"/>
                  </a:cubicBezTo>
                  <a:lnTo>
                    <a:pt x="64" y="1665"/>
                  </a:lnTo>
                  <a:cubicBezTo>
                    <a:pt x="64" y="1249"/>
                    <a:pt x="352" y="833"/>
                    <a:pt x="896" y="544"/>
                  </a:cubicBezTo>
                  <a:cubicBezTo>
                    <a:pt x="1441" y="224"/>
                    <a:pt x="2161" y="64"/>
                    <a:pt x="2881" y="64"/>
                  </a:cubicBezTo>
                  <a:close/>
                  <a:moveTo>
                    <a:pt x="2865" y="0"/>
                  </a:moveTo>
                  <a:cubicBezTo>
                    <a:pt x="2129" y="0"/>
                    <a:pt x="1393" y="160"/>
                    <a:pt x="832" y="480"/>
                  </a:cubicBezTo>
                  <a:cubicBezTo>
                    <a:pt x="288" y="801"/>
                    <a:pt x="0" y="1217"/>
                    <a:pt x="0" y="1665"/>
                  </a:cubicBezTo>
                  <a:lnTo>
                    <a:pt x="0" y="3937"/>
                  </a:lnTo>
                  <a:cubicBezTo>
                    <a:pt x="0" y="3937"/>
                    <a:pt x="0" y="3969"/>
                    <a:pt x="32" y="3969"/>
                  </a:cubicBezTo>
                  <a:cubicBezTo>
                    <a:pt x="832" y="4097"/>
                    <a:pt x="1633" y="4161"/>
                    <a:pt x="2433" y="4161"/>
                  </a:cubicBezTo>
                  <a:cubicBezTo>
                    <a:pt x="3553" y="4161"/>
                    <a:pt x="4641" y="4033"/>
                    <a:pt x="5729" y="3809"/>
                  </a:cubicBezTo>
                  <a:lnTo>
                    <a:pt x="5761" y="3777"/>
                  </a:lnTo>
                  <a:lnTo>
                    <a:pt x="5761" y="1665"/>
                  </a:lnTo>
                  <a:cubicBezTo>
                    <a:pt x="5761" y="1217"/>
                    <a:pt x="5441" y="801"/>
                    <a:pt x="4897" y="480"/>
                  </a:cubicBezTo>
                  <a:cubicBezTo>
                    <a:pt x="4337" y="160"/>
                    <a:pt x="3601" y="0"/>
                    <a:pt x="28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6727350" y="1702475"/>
              <a:ext cx="142450" cy="168850"/>
            </a:xfrm>
            <a:custGeom>
              <a:avLst/>
              <a:gdLst/>
              <a:ahLst/>
              <a:cxnLst/>
              <a:rect l="l" t="t" r="r" b="b"/>
              <a:pathLst>
                <a:path w="5698" h="6754" extrusionOk="0">
                  <a:moveTo>
                    <a:pt x="2849" y="0"/>
                  </a:moveTo>
                  <a:cubicBezTo>
                    <a:pt x="2120" y="0"/>
                    <a:pt x="1392" y="160"/>
                    <a:pt x="832" y="480"/>
                  </a:cubicBezTo>
                  <a:cubicBezTo>
                    <a:pt x="288" y="801"/>
                    <a:pt x="0" y="1217"/>
                    <a:pt x="0" y="1633"/>
                  </a:cubicBezTo>
                  <a:lnTo>
                    <a:pt x="0" y="5217"/>
                  </a:lnTo>
                  <a:cubicBezTo>
                    <a:pt x="0" y="5633"/>
                    <a:pt x="288" y="6049"/>
                    <a:pt x="832" y="6370"/>
                  </a:cubicBezTo>
                  <a:lnTo>
                    <a:pt x="1024" y="6466"/>
                  </a:lnTo>
                  <a:lnTo>
                    <a:pt x="1056" y="6466"/>
                  </a:lnTo>
                  <a:cubicBezTo>
                    <a:pt x="1120" y="6498"/>
                    <a:pt x="1184" y="6530"/>
                    <a:pt x="1280" y="6562"/>
                  </a:cubicBezTo>
                  <a:cubicBezTo>
                    <a:pt x="1312" y="6594"/>
                    <a:pt x="1376" y="6626"/>
                    <a:pt x="1408" y="6626"/>
                  </a:cubicBezTo>
                  <a:lnTo>
                    <a:pt x="1440" y="6626"/>
                  </a:lnTo>
                  <a:cubicBezTo>
                    <a:pt x="1504" y="6658"/>
                    <a:pt x="1536" y="6658"/>
                    <a:pt x="1568" y="6690"/>
                  </a:cubicBezTo>
                  <a:lnTo>
                    <a:pt x="1632" y="6690"/>
                  </a:lnTo>
                  <a:lnTo>
                    <a:pt x="1728" y="6722"/>
                  </a:lnTo>
                  <a:lnTo>
                    <a:pt x="1760" y="6722"/>
                  </a:lnTo>
                  <a:cubicBezTo>
                    <a:pt x="1792" y="6722"/>
                    <a:pt x="1824" y="6754"/>
                    <a:pt x="1856" y="6754"/>
                  </a:cubicBezTo>
                  <a:cubicBezTo>
                    <a:pt x="3361" y="5729"/>
                    <a:pt x="4641" y="4449"/>
                    <a:pt x="5697" y="2977"/>
                  </a:cubicBezTo>
                  <a:lnTo>
                    <a:pt x="5697" y="1697"/>
                  </a:lnTo>
                  <a:cubicBezTo>
                    <a:pt x="5697" y="1249"/>
                    <a:pt x="5441" y="833"/>
                    <a:pt x="4865" y="480"/>
                  </a:cubicBezTo>
                  <a:cubicBezTo>
                    <a:pt x="4305" y="160"/>
                    <a:pt x="3577" y="0"/>
                    <a:pt x="28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6726550" y="1701675"/>
              <a:ext cx="144850" cy="170450"/>
            </a:xfrm>
            <a:custGeom>
              <a:avLst/>
              <a:gdLst/>
              <a:ahLst/>
              <a:cxnLst/>
              <a:rect l="l" t="t" r="r" b="b"/>
              <a:pathLst>
                <a:path w="5794" h="6818" extrusionOk="0">
                  <a:moveTo>
                    <a:pt x="2881" y="64"/>
                  </a:moveTo>
                  <a:cubicBezTo>
                    <a:pt x="3601" y="64"/>
                    <a:pt x="4321" y="224"/>
                    <a:pt x="4865" y="544"/>
                  </a:cubicBezTo>
                  <a:cubicBezTo>
                    <a:pt x="5409" y="865"/>
                    <a:pt x="5697" y="1281"/>
                    <a:pt x="5697" y="1729"/>
                  </a:cubicBezTo>
                  <a:lnTo>
                    <a:pt x="5697" y="3009"/>
                  </a:lnTo>
                  <a:cubicBezTo>
                    <a:pt x="4641" y="4481"/>
                    <a:pt x="3361" y="5729"/>
                    <a:pt x="1888" y="6754"/>
                  </a:cubicBezTo>
                  <a:cubicBezTo>
                    <a:pt x="1856" y="6754"/>
                    <a:pt x="1824" y="6754"/>
                    <a:pt x="1792" y="6722"/>
                  </a:cubicBezTo>
                  <a:lnTo>
                    <a:pt x="1760" y="6722"/>
                  </a:lnTo>
                  <a:lnTo>
                    <a:pt x="1664" y="6690"/>
                  </a:lnTo>
                  <a:lnTo>
                    <a:pt x="1632" y="6690"/>
                  </a:lnTo>
                  <a:cubicBezTo>
                    <a:pt x="1568" y="6658"/>
                    <a:pt x="1536" y="6658"/>
                    <a:pt x="1504" y="6658"/>
                  </a:cubicBezTo>
                  <a:lnTo>
                    <a:pt x="1472" y="6626"/>
                  </a:lnTo>
                  <a:cubicBezTo>
                    <a:pt x="1408" y="6626"/>
                    <a:pt x="1376" y="6594"/>
                    <a:pt x="1312" y="6594"/>
                  </a:cubicBezTo>
                  <a:cubicBezTo>
                    <a:pt x="1312" y="6594"/>
                    <a:pt x="1312" y="6562"/>
                    <a:pt x="1280" y="6562"/>
                  </a:cubicBezTo>
                  <a:lnTo>
                    <a:pt x="1088" y="6466"/>
                  </a:lnTo>
                  <a:cubicBezTo>
                    <a:pt x="1024" y="6434"/>
                    <a:pt x="960" y="6402"/>
                    <a:pt x="896" y="6370"/>
                  </a:cubicBezTo>
                  <a:cubicBezTo>
                    <a:pt x="384" y="6081"/>
                    <a:pt x="64" y="5665"/>
                    <a:pt x="64" y="5249"/>
                  </a:cubicBezTo>
                  <a:lnTo>
                    <a:pt x="96" y="1697"/>
                  </a:lnTo>
                  <a:cubicBezTo>
                    <a:pt x="96" y="1249"/>
                    <a:pt x="384" y="865"/>
                    <a:pt x="896" y="544"/>
                  </a:cubicBezTo>
                  <a:cubicBezTo>
                    <a:pt x="1440" y="224"/>
                    <a:pt x="2160" y="64"/>
                    <a:pt x="2881" y="64"/>
                  </a:cubicBezTo>
                  <a:close/>
                  <a:moveTo>
                    <a:pt x="2897" y="0"/>
                  </a:moveTo>
                  <a:cubicBezTo>
                    <a:pt x="2160" y="0"/>
                    <a:pt x="1424" y="160"/>
                    <a:pt x="864" y="480"/>
                  </a:cubicBezTo>
                  <a:cubicBezTo>
                    <a:pt x="320" y="800"/>
                    <a:pt x="32" y="1217"/>
                    <a:pt x="32" y="1665"/>
                  </a:cubicBezTo>
                  <a:lnTo>
                    <a:pt x="0" y="5217"/>
                  </a:lnTo>
                  <a:cubicBezTo>
                    <a:pt x="0" y="5697"/>
                    <a:pt x="320" y="6113"/>
                    <a:pt x="864" y="6434"/>
                  </a:cubicBezTo>
                  <a:cubicBezTo>
                    <a:pt x="928" y="6466"/>
                    <a:pt x="992" y="6498"/>
                    <a:pt x="1088" y="6530"/>
                  </a:cubicBezTo>
                  <a:cubicBezTo>
                    <a:pt x="1120" y="6562"/>
                    <a:pt x="1184" y="6594"/>
                    <a:pt x="1280" y="6626"/>
                  </a:cubicBezTo>
                  <a:cubicBezTo>
                    <a:pt x="1344" y="6658"/>
                    <a:pt x="1408" y="6690"/>
                    <a:pt x="1440" y="6690"/>
                  </a:cubicBezTo>
                  <a:lnTo>
                    <a:pt x="1472" y="6690"/>
                  </a:lnTo>
                  <a:cubicBezTo>
                    <a:pt x="1536" y="6722"/>
                    <a:pt x="1568" y="6722"/>
                    <a:pt x="1600" y="6754"/>
                  </a:cubicBezTo>
                  <a:lnTo>
                    <a:pt x="1664" y="6754"/>
                  </a:lnTo>
                  <a:lnTo>
                    <a:pt x="1728" y="6786"/>
                  </a:lnTo>
                  <a:lnTo>
                    <a:pt x="1792" y="6786"/>
                  </a:lnTo>
                  <a:cubicBezTo>
                    <a:pt x="1824" y="6818"/>
                    <a:pt x="1856" y="6818"/>
                    <a:pt x="1920" y="6818"/>
                  </a:cubicBezTo>
                  <a:cubicBezTo>
                    <a:pt x="3425" y="5793"/>
                    <a:pt x="4705" y="4513"/>
                    <a:pt x="5761" y="3041"/>
                  </a:cubicBezTo>
                  <a:lnTo>
                    <a:pt x="5761" y="3009"/>
                  </a:lnTo>
                  <a:cubicBezTo>
                    <a:pt x="5761" y="3009"/>
                    <a:pt x="5793" y="1697"/>
                    <a:pt x="5793" y="1665"/>
                  </a:cubicBezTo>
                  <a:cubicBezTo>
                    <a:pt x="5793" y="1217"/>
                    <a:pt x="5473" y="800"/>
                    <a:pt x="4929" y="480"/>
                  </a:cubicBezTo>
                  <a:cubicBezTo>
                    <a:pt x="4369" y="160"/>
                    <a:pt x="3633" y="0"/>
                    <a:pt x="28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6156825" y="1154375"/>
              <a:ext cx="780175" cy="780175"/>
            </a:xfrm>
            <a:custGeom>
              <a:avLst/>
              <a:gdLst/>
              <a:ahLst/>
              <a:cxnLst/>
              <a:rect l="l" t="t" r="r" b="b"/>
              <a:pathLst>
                <a:path w="31207" h="31207" extrusionOk="0">
                  <a:moveTo>
                    <a:pt x="15620" y="0"/>
                  </a:moveTo>
                  <a:cubicBezTo>
                    <a:pt x="6978" y="0"/>
                    <a:pt x="1" y="6978"/>
                    <a:pt x="1" y="15587"/>
                  </a:cubicBezTo>
                  <a:cubicBezTo>
                    <a:pt x="1" y="24229"/>
                    <a:pt x="6978" y="31206"/>
                    <a:pt x="15620" y="31206"/>
                  </a:cubicBezTo>
                  <a:cubicBezTo>
                    <a:pt x="24229" y="31206"/>
                    <a:pt x="31207" y="24229"/>
                    <a:pt x="31207" y="15587"/>
                  </a:cubicBezTo>
                  <a:cubicBezTo>
                    <a:pt x="31207" y="9826"/>
                    <a:pt x="28070" y="4769"/>
                    <a:pt x="23397" y="2081"/>
                  </a:cubicBezTo>
                  <a:cubicBezTo>
                    <a:pt x="22853" y="1761"/>
                    <a:pt x="22277" y="1473"/>
                    <a:pt x="21701" y="1216"/>
                  </a:cubicBezTo>
                  <a:cubicBezTo>
                    <a:pt x="19812" y="416"/>
                    <a:pt x="17764" y="0"/>
                    <a:pt x="15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6156025" y="1152775"/>
              <a:ext cx="781775" cy="782575"/>
            </a:xfrm>
            <a:custGeom>
              <a:avLst/>
              <a:gdLst/>
              <a:ahLst/>
              <a:cxnLst/>
              <a:rect l="l" t="t" r="r" b="b"/>
              <a:pathLst>
                <a:path w="31271" h="31303" extrusionOk="0">
                  <a:moveTo>
                    <a:pt x="15652" y="96"/>
                  </a:moveTo>
                  <a:cubicBezTo>
                    <a:pt x="17732" y="96"/>
                    <a:pt x="19780" y="512"/>
                    <a:pt x="21701" y="1312"/>
                  </a:cubicBezTo>
                  <a:cubicBezTo>
                    <a:pt x="22309" y="1569"/>
                    <a:pt x="22885" y="1857"/>
                    <a:pt x="23429" y="2177"/>
                  </a:cubicBezTo>
                  <a:cubicBezTo>
                    <a:pt x="28230" y="4929"/>
                    <a:pt x="31207" y="10114"/>
                    <a:pt x="31207" y="15651"/>
                  </a:cubicBezTo>
                  <a:cubicBezTo>
                    <a:pt x="31207" y="24261"/>
                    <a:pt x="24229" y="31238"/>
                    <a:pt x="15652" y="31238"/>
                  </a:cubicBezTo>
                  <a:cubicBezTo>
                    <a:pt x="7042" y="31238"/>
                    <a:pt x="65" y="24261"/>
                    <a:pt x="65" y="15651"/>
                  </a:cubicBezTo>
                  <a:cubicBezTo>
                    <a:pt x="65" y="7074"/>
                    <a:pt x="7042" y="96"/>
                    <a:pt x="15652" y="96"/>
                  </a:cubicBezTo>
                  <a:close/>
                  <a:moveTo>
                    <a:pt x="15652" y="0"/>
                  </a:moveTo>
                  <a:cubicBezTo>
                    <a:pt x="11459" y="0"/>
                    <a:pt x="7522" y="1633"/>
                    <a:pt x="4578" y="4609"/>
                  </a:cubicBezTo>
                  <a:cubicBezTo>
                    <a:pt x="1633" y="7554"/>
                    <a:pt x="1" y="11490"/>
                    <a:pt x="1" y="15651"/>
                  </a:cubicBezTo>
                  <a:cubicBezTo>
                    <a:pt x="1" y="19844"/>
                    <a:pt x="1633" y="23781"/>
                    <a:pt x="4578" y="26725"/>
                  </a:cubicBezTo>
                  <a:cubicBezTo>
                    <a:pt x="7522" y="29670"/>
                    <a:pt x="11459" y="31302"/>
                    <a:pt x="15652" y="31302"/>
                  </a:cubicBezTo>
                  <a:cubicBezTo>
                    <a:pt x="19812" y="31302"/>
                    <a:pt x="23749" y="29670"/>
                    <a:pt x="26694" y="26725"/>
                  </a:cubicBezTo>
                  <a:cubicBezTo>
                    <a:pt x="29638" y="23781"/>
                    <a:pt x="31271" y="19844"/>
                    <a:pt x="31271" y="15651"/>
                  </a:cubicBezTo>
                  <a:cubicBezTo>
                    <a:pt x="31271" y="12867"/>
                    <a:pt x="30535" y="10114"/>
                    <a:pt x="29126" y="7714"/>
                  </a:cubicBezTo>
                  <a:cubicBezTo>
                    <a:pt x="27750" y="5409"/>
                    <a:pt x="25798" y="3457"/>
                    <a:pt x="23461" y="2113"/>
                  </a:cubicBezTo>
                  <a:cubicBezTo>
                    <a:pt x="22885" y="1793"/>
                    <a:pt x="22341" y="1505"/>
                    <a:pt x="21733" y="1248"/>
                  </a:cubicBezTo>
                  <a:cubicBezTo>
                    <a:pt x="19812" y="416"/>
                    <a:pt x="17764" y="0"/>
                    <a:pt x="1565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6144025" y="1517625"/>
              <a:ext cx="236075" cy="297700"/>
            </a:xfrm>
            <a:custGeom>
              <a:avLst/>
              <a:gdLst/>
              <a:ahLst/>
              <a:cxnLst/>
              <a:rect l="l" t="t" r="r" b="b"/>
              <a:pathLst>
                <a:path w="9443" h="11908" extrusionOk="0">
                  <a:moveTo>
                    <a:pt x="193" y="1441"/>
                  </a:moveTo>
                  <a:lnTo>
                    <a:pt x="161" y="1473"/>
                  </a:lnTo>
                  <a:cubicBezTo>
                    <a:pt x="129" y="1473"/>
                    <a:pt x="129" y="1505"/>
                    <a:pt x="97" y="1505"/>
                  </a:cubicBezTo>
                  <a:lnTo>
                    <a:pt x="65" y="1505"/>
                  </a:lnTo>
                  <a:cubicBezTo>
                    <a:pt x="33" y="1537"/>
                    <a:pt x="1" y="1537"/>
                    <a:pt x="1" y="1569"/>
                  </a:cubicBezTo>
                  <a:lnTo>
                    <a:pt x="218" y="1441"/>
                  </a:lnTo>
                  <a:close/>
                  <a:moveTo>
                    <a:pt x="2977" y="1"/>
                  </a:moveTo>
                  <a:lnTo>
                    <a:pt x="2945" y="33"/>
                  </a:lnTo>
                  <a:lnTo>
                    <a:pt x="2849" y="33"/>
                  </a:lnTo>
                  <a:cubicBezTo>
                    <a:pt x="2785" y="33"/>
                    <a:pt x="2753" y="65"/>
                    <a:pt x="2689" y="65"/>
                  </a:cubicBezTo>
                  <a:cubicBezTo>
                    <a:pt x="2625" y="97"/>
                    <a:pt x="2593" y="97"/>
                    <a:pt x="2561" y="129"/>
                  </a:cubicBezTo>
                  <a:lnTo>
                    <a:pt x="2465" y="129"/>
                  </a:lnTo>
                  <a:lnTo>
                    <a:pt x="2433" y="161"/>
                  </a:lnTo>
                  <a:lnTo>
                    <a:pt x="2369" y="161"/>
                  </a:lnTo>
                  <a:cubicBezTo>
                    <a:pt x="2369" y="193"/>
                    <a:pt x="2369" y="193"/>
                    <a:pt x="2337" y="193"/>
                  </a:cubicBezTo>
                  <a:cubicBezTo>
                    <a:pt x="2337" y="193"/>
                    <a:pt x="2305" y="193"/>
                    <a:pt x="2305" y="225"/>
                  </a:cubicBezTo>
                  <a:lnTo>
                    <a:pt x="2273" y="225"/>
                  </a:lnTo>
                  <a:cubicBezTo>
                    <a:pt x="2241" y="257"/>
                    <a:pt x="2209" y="257"/>
                    <a:pt x="2177" y="289"/>
                  </a:cubicBezTo>
                  <a:lnTo>
                    <a:pt x="218" y="1441"/>
                  </a:lnTo>
                  <a:lnTo>
                    <a:pt x="225" y="1441"/>
                  </a:lnTo>
                  <a:lnTo>
                    <a:pt x="289" y="1409"/>
                  </a:lnTo>
                  <a:lnTo>
                    <a:pt x="321" y="1409"/>
                  </a:lnTo>
                  <a:lnTo>
                    <a:pt x="353" y="1377"/>
                  </a:lnTo>
                  <a:cubicBezTo>
                    <a:pt x="385" y="1377"/>
                    <a:pt x="449" y="1345"/>
                    <a:pt x="481" y="1345"/>
                  </a:cubicBezTo>
                  <a:lnTo>
                    <a:pt x="513" y="1345"/>
                  </a:lnTo>
                  <a:cubicBezTo>
                    <a:pt x="545" y="1345"/>
                    <a:pt x="577" y="1313"/>
                    <a:pt x="641" y="1313"/>
                  </a:cubicBezTo>
                  <a:cubicBezTo>
                    <a:pt x="673" y="1313"/>
                    <a:pt x="705" y="1281"/>
                    <a:pt x="737" y="1281"/>
                  </a:cubicBezTo>
                  <a:lnTo>
                    <a:pt x="1473" y="1281"/>
                  </a:lnTo>
                  <a:lnTo>
                    <a:pt x="1505" y="1313"/>
                  </a:lnTo>
                  <a:lnTo>
                    <a:pt x="1665" y="1313"/>
                  </a:lnTo>
                  <a:cubicBezTo>
                    <a:pt x="1665" y="1313"/>
                    <a:pt x="1665" y="1345"/>
                    <a:pt x="1697" y="1345"/>
                  </a:cubicBezTo>
                  <a:cubicBezTo>
                    <a:pt x="1729" y="1345"/>
                    <a:pt x="1793" y="1345"/>
                    <a:pt x="1857" y="1377"/>
                  </a:cubicBezTo>
                  <a:cubicBezTo>
                    <a:pt x="1889" y="1377"/>
                    <a:pt x="1953" y="1409"/>
                    <a:pt x="2017" y="1409"/>
                  </a:cubicBezTo>
                  <a:cubicBezTo>
                    <a:pt x="2081" y="1441"/>
                    <a:pt x="2113" y="1441"/>
                    <a:pt x="2177" y="1473"/>
                  </a:cubicBezTo>
                  <a:lnTo>
                    <a:pt x="2209" y="1473"/>
                  </a:lnTo>
                  <a:cubicBezTo>
                    <a:pt x="2273" y="1505"/>
                    <a:pt x="2305" y="1505"/>
                    <a:pt x="2369" y="1537"/>
                  </a:cubicBezTo>
                  <a:cubicBezTo>
                    <a:pt x="2401" y="1569"/>
                    <a:pt x="2465" y="1569"/>
                    <a:pt x="2497" y="1601"/>
                  </a:cubicBezTo>
                  <a:lnTo>
                    <a:pt x="2529" y="1601"/>
                  </a:lnTo>
                  <a:cubicBezTo>
                    <a:pt x="2593" y="1633"/>
                    <a:pt x="2657" y="1665"/>
                    <a:pt x="2689" y="1697"/>
                  </a:cubicBezTo>
                  <a:lnTo>
                    <a:pt x="2721" y="1697"/>
                  </a:lnTo>
                  <a:cubicBezTo>
                    <a:pt x="2753" y="1729"/>
                    <a:pt x="2817" y="1761"/>
                    <a:pt x="2849" y="1761"/>
                  </a:cubicBezTo>
                  <a:cubicBezTo>
                    <a:pt x="2881" y="1761"/>
                    <a:pt x="2881" y="1793"/>
                    <a:pt x="2881" y="1793"/>
                  </a:cubicBezTo>
                  <a:cubicBezTo>
                    <a:pt x="2913" y="1825"/>
                    <a:pt x="2977" y="1825"/>
                    <a:pt x="3009" y="1857"/>
                  </a:cubicBezTo>
                  <a:cubicBezTo>
                    <a:pt x="3073" y="1889"/>
                    <a:pt x="3137" y="1921"/>
                    <a:pt x="3201" y="1985"/>
                  </a:cubicBezTo>
                  <a:cubicBezTo>
                    <a:pt x="3297" y="2017"/>
                    <a:pt x="3361" y="2081"/>
                    <a:pt x="3425" y="2113"/>
                  </a:cubicBezTo>
                  <a:cubicBezTo>
                    <a:pt x="3457" y="2145"/>
                    <a:pt x="3489" y="2145"/>
                    <a:pt x="3489" y="2177"/>
                  </a:cubicBezTo>
                  <a:lnTo>
                    <a:pt x="3617" y="2273"/>
                  </a:lnTo>
                  <a:cubicBezTo>
                    <a:pt x="3649" y="2273"/>
                    <a:pt x="3681" y="2305"/>
                    <a:pt x="3713" y="2337"/>
                  </a:cubicBezTo>
                  <a:cubicBezTo>
                    <a:pt x="3745" y="2369"/>
                    <a:pt x="3809" y="2401"/>
                    <a:pt x="3841" y="2433"/>
                  </a:cubicBezTo>
                  <a:cubicBezTo>
                    <a:pt x="3873" y="2465"/>
                    <a:pt x="3905" y="2465"/>
                    <a:pt x="3937" y="2497"/>
                  </a:cubicBezTo>
                  <a:lnTo>
                    <a:pt x="4033" y="2593"/>
                  </a:lnTo>
                  <a:cubicBezTo>
                    <a:pt x="4065" y="2625"/>
                    <a:pt x="4129" y="2657"/>
                    <a:pt x="4161" y="2689"/>
                  </a:cubicBezTo>
                  <a:lnTo>
                    <a:pt x="4257" y="2785"/>
                  </a:lnTo>
                  <a:cubicBezTo>
                    <a:pt x="4289" y="2850"/>
                    <a:pt x="4353" y="2882"/>
                    <a:pt x="4417" y="2946"/>
                  </a:cubicBezTo>
                  <a:cubicBezTo>
                    <a:pt x="4449" y="2978"/>
                    <a:pt x="4449" y="2978"/>
                    <a:pt x="4481" y="2978"/>
                  </a:cubicBezTo>
                  <a:lnTo>
                    <a:pt x="4481" y="3010"/>
                  </a:lnTo>
                  <a:lnTo>
                    <a:pt x="4642" y="3170"/>
                  </a:lnTo>
                  <a:cubicBezTo>
                    <a:pt x="4642" y="3202"/>
                    <a:pt x="4674" y="3202"/>
                    <a:pt x="4674" y="3234"/>
                  </a:cubicBezTo>
                  <a:cubicBezTo>
                    <a:pt x="4738" y="3266"/>
                    <a:pt x="4770" y="3298"/>
                    <a:pt x="4802" y="3330"/>
                  </a:cubicBezTo>
                  <a:lnTo>
                    <a:pt x="4866" y="3426"/>
                  </a:lnTo>
                  <a:cubicBezTo>
                    <a:pt x="4898" y="3458"/>
                    <a:pt x="4930" y="3522"/>
                    <a:pt x="4962" y="3554"/>
                  </a:cubicBezTo>
                  <a:lnTo>
                    <a:pt x="5058" y="3650"/>
                  </a:lnTo>
                  <a:lnTo>
                    <a:pt x="5154" y="3778"/>
                  </a:lnTo>
                  <a:lnTo>
                    <a:pt x="5218" y="3842"/>
                  </a:lnTo>
                  <a:cubicBezTo>
                    <a:pt x="5250" y="3906"/>
                    <a:pt x="5282" y="3938"/>
                    <a:pt x="5314" y="3970"/>
                  </a:cubicBezTo>
                  <a:cubicBezTo>
                    <a:pt x="5346" y="4002"/>
                    <a:pt x="5378" y="4034"/>
                    <a:pt x="5378" y="4066"/>
                  </a:cubicBezTo>
                  <a:cubicBezTo>
                    <a:pt x="5410" y="4130"/>
                    <a:pt x="5474" y="4162"/>
                    <a:pt x="5506" y="4226"/>
                  </a:cubicBezTo>
                  <a:cubicBezTo>
                    <a:pt x="5506" y="4258"/>
                    <a:pt x="5538" y="4258"/>
                    <a:pt x="5538" y="4290"/>
                  </a:cubicBezTo>
                  <a:cubicBezTo>
                    <a:pt x="5602" y="4354"/>
                    <a:pt x="5634" y="4418"/>
                    <a:pt x="5666" y="4482"/>
                  </a:cubicBezTo>
                  <a:cubicBezTo>
                    <a:pt x="5666" y="4482"/>
                    <a:pt x="5698" y="4514"/>
                    <a:pt x="5698" y="4546"/>
                  </a:cubicBezTo>
                  <a:cubicBezTo>
                    <a:pt x="5762" y="4610"/>
                    <a:pt x="5794" y="4706"/>
                    <a:pt x="5858" y="4770"/>
                  </a:cubicBezTo>
                  <a:cubicBezTo>
                    <a:pt x="5858" y="4802"/>
                    <a:pt x="5890" y="4802"/>
                    <a:pt x="5890" y="4834"/>
                  </a:cubicBezTo>
                  <a:lnTo>
                    <a:pt x="5986" y="5026"/>
                  </a:lnTo>
                  <a:cubicBezTo>
                    <a:pt x="6018" y="5026"/>
                    <a:pt x="6018" y="5058"/>
                    <a:pt x="6050" y="5090"/>
                  </a:cubicBezTo>
                  <a:cubicBezTo>
                    <a:pt x="6082" y="5154"/>
                    <a:pt x="6114" y="5218"/>
                    <a:pt x="6146" y="5250"/>
                  </a:cubicBezTo>
                  <a:cubicBezTo>
                    <a:pt x="6146" y="5282"/>
                    <a:pt x="6178" y="5314"/>
                    <a:pt x="6178" y="5346"/>
                  </a:cubicBezTo>
                  <a:cubicBezTo>
                    <a:pt x="6210" y="5410"/>
                    <a:pt x="6242" y="5442"/>
                    <a:pt x="6274" y="5506"/>
                  </a:cubicBezTo>
                  <a:cubicBezTo>
                    <a:pt x="6274" y="5538"/>
                    <a:pt x="6306" y="5570"/>
                    <a:pt x="6306" y="5602"/>
                  </a:cubicBezTo>
                  <a:cubicBezTo>
                    <a:pt x="6338" y="5666"/>
                    <a:pt x="6370" y="5698"/>
                    <a:pt x="6402" y="5762"/>
                  </a:cubicBezTo>
                  <a:cubicBezTo>
                    <a:pt x="6402" y="5794"/>
                    <a:pt x="6434" y="5826"/>
                    <a:pt x="6434" y="5858"/>
                  </a:cubicBezTo>
                  <a:cubicBezTo>
                    <a:pt x="6466" y="5922"/>
                    <a:pt x="6498" y="5954"/>
                    <a:pt x="6498" y="6018"/>
                  </a:cubicBezTo>
                  <a:cubicBezTo>
                    <a:pt x="6530" y="6050"/>
                    <a:pt x="6530" y="6050"/>
                    <a:pt x="6530" y="6082"/>
                  </a:cubicBezTo>
                  <a:cubicBezTo>
                    <a:pt x="6562" y="6146"/>
                    <a:pt x="6594" y="6210"/>
                    <a:pt x="6626" y="6274"/>
                  </a:cubicBezTo>
                  <a:lnTo>
                    <a:pt x="6626" y="6306"/>
                  </a:lnTo>
                  <a:cubicBezTo>
                    <a:pt x="6658" y="6338"/>
                    <a:pt x="6658" y="6370"/>
                    <a:pt x="6658" y="6402"/>
                  </a:cubicBezTo>
                  <a:cubicBezTo>
                    <a:pt x="6690" y="6466"/>
                    <a:pt x="6722" y="6562"/>
                    <a:pt x="6754" y="6626"/>
                  </a:cubicBezTo>
                  <a:cubicBezTo>
                    <a:pt x="6754" y="6658"/>
                    <a:pt x="6786" y="6722"/>
                    <a:pt x="6786" y="6754"/>
                  </a:cubicBezTo>
                  <a:cubicBezTo>
                    <a:pt x="6818" y="6786"/>
                    <a:pt x="6818" y="6850"/>
                    <a:pt x="6850" y="6914"/>
                  </a:cubicBezTo>
                  <a:cubicBezTo>
                    <a:pt x="6850" y="6946"/>
                    <a:pt x="6882" y="6978"/>
                    <a:pt x="6882" y="7042"/>
                  </a:cubicBezTo>
                  <a:cubicBezTo>
                    <a:pt x="6914" y="7074"/>
                    <a:pt x="6914" y="7106"/>
                    <a:pt x="6914" y="7170"/>
                  </a:cubicBezTo>
                  <a:cubicBezTo>
                    <a:pt x="6946" y="7202"/>
                    <a:pt x="6946" y="7266"/>
                    <a:pt x="6978" y="7298"/>
                  </a:cubicBezTo>
                  <a:cubicBezTo>
                    <a:pt x="6978" y="7330"/>
                    <a:pt x="6978" y="7394"/>
                    <a:pt x="7010" y="7426"/>
                  </a:cubicBezTo>
                  <a:cubicBezTo>
                    <a:pt x="7010" y="7458"/>
                    <a:pt x="7010" y="7522"/>
                    <a:pt x="7042" y="7554"/>
                  </a:cubicBezTo>
                  <a:cubicBezTo>
                    <a:pt x="7042" y="7618"/>
                    <a:pt x="7042" y="7650"/>
                    <a:pt x="7074" y="7682"/>
                  </a:cubicBezTo>
                  <a:cubicBezTo>
                    <a:pt x="7074" y="7714"/>
                    <a:pt x="7074" y="7778"/>
                    <a:pt x="7106" y="7842"/>
                  </a:cubicBezTo>
                  <a:lnTo>
                    <a:pt x="7106" y="7938"/>
                  </a:lnTo>
                  <a:cubicBezTo>
                    <a:pt x="7138" y="8002"/>
                    <a:pt x="7138" y="8066"/>
                    <a:pt x="7138" y="8130"/>
                  </a:cubicBezTo>
                  <a:cubicBezTo>
                    <a:pt x="7138" y="8162"/>
                    <a:pt x="7170" y="8162"/>
                    <a:pt x="7170" y="8162"/>
                  </a:cubicBezTo>
                  <a:cubicBezTo>
                    <a:pt x="7170" y="8259"/>
                    <a:pt x="7170" y="8323"/>
                    <a:pt x="7202" y="8419"/>
                  </a:cubicBezTo>
                  <a:lnTo>
                    <a:pt x="7202" y="8483"/>
                  </a:lnTo>
                  <a:lnTo>
                    <a:pt x="7202" y="8643"/>
                  </a:lnTo>
                  <a:cubicBezTo>
                    <a:pt x="7202" y="8675"/>
                    <a:pt x="7202" y="8707"/>
                    <a:pt x="7234" y="8739"/>
                  </a:cubicBezTo>
                  <a:lnTo>
                    <a:pt x="7234" y="8899"/>
                  </a:lnTo>
                  <a:lnTo>
                    <a:pt x="7234" y="8963"/>
                  </a:lnTo>
                  <a:lnTo>
                    <a:pt x="7234" y="9187"/>
                  </a:lnTo>
                  <a:lnTo>
                    <a:pt x="7234" y="9443"/>
                  </a:lnTo>
                  <a:lnTo>
                    <a:pt x="7234" y="9507"/>
                  </a:lnTo>
                  <a:lnTo>
                    <a:pt x="7202" y="9635"/>
                  </a:lnTo>
                  <a:lnTo>
                    <a:pt x="7202" y="9731"/>
                  </a:lnTo>
                  <a:lnTo>
                    <a:pt x="7202" y="9859"/>
                  </a:lnTo>
                  <a:cubicBezTo>
                    <a:pt x="7202" y="9891"/>
                    <a:pt x="7170" y="9923"/>
                    <a:pt x="7170" y="9955"/>
                  </a:cubicBezTo>
                  <a:lnTo>
                    <a:pt x="7170" y="10083"/>
                  </a:lnTo>
                  <a:cubicBezTo>
                    <a:pt x="7138" y="10115"/>
                    <a:pt x="7138" y="10147"/>
                    <a:pt x="7138" y="10179"/>
                  </a:cubicBezTo>
                  <a:cubicBezTo>
                    <a:pt x="7138" y="10211"/>
                    <a:pt x="7138" y="10243"/>
                    <a:pt x="7106" y="10275"/>
                  </a:cubicBezTo>
                  <a:cubicBezTo>
                    <a:pt x="7106" y="10307"/>
                    <a:pt x="7106" y="10339"/>
                    <a:pt x="7074" y="10403"/>
                  </a:cubicBezTo>
                  <a:lnTo>
                    <a:pt x="7074" y="10467"/>
                  </a:lnTo>
                  <a:cubicBezTo>
                    <a:pt x="7042" y="10531"/>
                    <a:pt x="7042" y="10563"/>
                    <a:pt x="7010" y="10627"/>
                  </a:cubicBezTo>
                  <a:cubicBezTo>
                    <a:pt x="7010" y="10627"/>
                    <a:pt x="7010" y="10659"/>
                    <a:pt x="6978" y="10691"/>
                  </a:cubicBezTo>
                  <a:lnTo>
                    <a:pt x="6978" y="10723"/>
                  </a:lnTo>
                  <a:cubicBezTo>
                    <a:pt x="6946" y="10787"/>
                    <a:pt x="6946" y="10819"/>
                    <a:pt x="6914" y="10883"/>
                  </a:cubicBezTo>
                  <a:lnTo>
                    <a:pt x="6914" y="10915"/>
                  </a:lnTo>
                  <a:cubicBezTo>
                    <a:pt x="6882" y="10947"/>
                    <a:pt x="6850" y="11011"/>
                    <a:pt x="6818" y="11075"/>
                  </a:cubicBezTo>
                  <a:cubicBezTo>
                    <a:pt x="6786" y="11107"/>
                    <a:pt x="6754" y="11171"/>
                    <a:pt x="6722" y="11203"/>
                  </a:cubicBezTo>
                  <a:lnTo>
                    <a:pt x="6722" y="11235"/>
                  </a:lnTo>
                  <a:cubicBezTo>
                    <a:pt x="6690" y="11267"/>
                    <a:pt x="6658" y="11299"/>
                    <a:pt x="6658" y="11331"/>
                  </a:cubicBezTo>
                  <a:cubicBezTo>
                    <a:pt x="6626" y="11363"/>
                    <a:pt x="6626" y="11363"/>
                    <a:pt x="6626" y="11395"/>
                  </a:cubicBezTo>
                  <a:cubicBezTo>
                    <a:pt x="6594" y="11427"/>
                    <a:pt x="6562" y="11459"/>
                    <a:pt x="6530" y="11459"/>
                  </a:cubicBezTo>
                  <a:cubicBezTo>
                    <a:pt x="6530" y="11491"/>
                    <a:pt x="6530" y="11491"/>
                    <a:pt x="6498" y="11491"/>
                  </a:cubicBezTo>
                  <a:cubicBezTo>
                    <a:pt x="6466" y="11555"/>
                    <a:pt x="6434" y="11587"/>
                    <a:pt x="6402" y="11619"/>
                  </a:cubicBezTo>
                  <a:lnTo>
                    <a:pt x="6306" y="11715"/>
                  </a:lnTo>
                  <a:lnTo>
                    <a:pt x="6274" y="11747"/>
                  </a:lnTo>
                  <a:cubicBezTo>
                    <a:pt x="6242" y="11779"/>
                    <a:pt x="6210" y="11779"/>
                    <a:pt x="6178" y="11811"/>
                  </a:cubicBezTo>
                  <a:cubicBezTo>
                    <a:pt x="6159" y="11811"/>
                    <a:pt x="6151" y="11823"/>
                    <a:pt x="6148" y="11832"/>
                  </a:cubicBezTo>
                  <a:lnTo>
                    <a:pt x="6148" y="11832"/>
                  </a:lnTo>
                  <a:lnTo>
                    <a:pt x="8226" y="10627"/>
                  </a:lnTo>
                  <a:cubicBezTo>
                    <a:pt x="8258" y="10627"/>
                    <a:pt x="8290" y="10595"/>
                    <a:pt x="8354" y="10563"/>
                  </a:cubicBezTo>
                  <a:cubicBezTo>
                    <a:pt x="8354" y="10563"/>
                    <a:pt x="8354" y="10531"/>
                    <a:pt x="8386" y="10531"/>
                  </a:cubicBezTo>
                  <a:cubicBezTo>
                    <a:pt x="8418" y="10499"/>
                    <a:pt x="8450" y="10499"/>
                    <a:pt x="8450" y="10467"/>
                  </a:cubicBezTo>
                  <a:cubicBezTo>
                    <a:pt x="8482" y="10467"/>
                    <a:pt x="8482" y="10435"/>
                    <a:pt x="8514" y="10435"/>
                  </a:cubicBezTo>
                  <a:lnTo>
                    <a:pt x="8610" y="10339"/>
                  </a:lnTo>
                  <a:cubicBezTo>
                    <a:pt x="8642" y="10307"/>
                    <a:pt x="8674" y="10275"/>
                    <a:pt x="8706" y="10211"/>
                  </a:cubicBezTo>
                  <a:cubicBezTo>
                    <a:pt x="8738" y="10211"/>
                    <a:pt x="8738" y="10211"/>
                    <a:pt x="8738" y="10179"/>
                  </a:cubicBezTo>
                  <a:cubicBezTo>
                    <a:pt x="8770" y="10147"/>
                    <a:pt x="8802" y="10115"/>
                    <a:pt x="8834" y="10115"/>
                  </a:cubicBezTo>
                  <a:cubicBezTo>
                    <a:pt x="8834" y="10083"/>
                    <a:pt x="8834" y="10083"/>
                    <a:pt x="8866" y="10051"/>
                  </a:cubicBezTo>
                  <a:cubicBezTo>
                    <a:pt x="8866" y="10019"/>
                    <a:pt x="8898" y="9987"/>
                    <a:pt x="8930" y="9955"/>
                  </a:cubicBezTo>
                  <a:lnTo>
                    <a:pt x="8930" y="9923"/>
                  </a:lnTo>
                  <a:cubicBezTo>
                    <a:pt x="8994" y="9859"/>
                    <a:pt x="8994" y="9827"/>
                    <a:pt x="9026" y="9795"/>
                  </a:cubicBezTo>
                  <a:cubicBezTo>
                    <a:pt x="9058" y="9731"/>
                    <a:pt x="9090" y="9667"/>
                    <a:pt x="9122" y="9635"/>
                  </a:cubicBezTo>
                  <a:lnTo>
                    <a:pt x="9122" y="9603"/>
                  </a:lnTo>
                  <a:cubicBezTo>
                    <a:pt x="9154" y="9539"/>
                    <a:pt x="9154" y="9507"/>
                    <a:pt x="9186" y="9475"/>
                  </a:cubicBezTo>
                  <a:lnTo>
                    <a:pt x="9186" y="9411"/>
                  </a:lnTo>
                  <a:cubicBezTo>
                    <a:pt x="9186" y="9411"/>
                    <a:pt x="9218" y="9411"/>
                    <a:pt x="9218" y="9379"/>
                  </a:cubicBezTo>
                  <a:lnTo>
                    <a:pt x="9218" y="9347"/>
                  </a:lnTo>
                  <a:cubicBezTo>
                    <a:pt x="9250" y="9283"/>
                    <a:pt x="9250" y="9251"/>
                    <a:pt x="9282" y="9219"/>
                  </a:cubicBezTo>
                  <a:lnTo>
                    <a:pt x="9282" y="9155"/>
                  </a:lnTo>
                  <a:lnTo>
                    <a:pt x="9282" y="9123"/>
                  </a:lnTo>
                  <a:cubicBezTo>
                    <a:pt x="9314" y="9091"/>
                    <a:pt x="9314" y="9027"/>
                    <a:pt x="9314" y="8995"/>
                  </a:cubicBezTo>
                  <a:lnTo>
                    <a:pt x="9346" y="8963"/>
                  </a:lnTo>
                  <a:lnTo>
                    <a:pt x="9346" y="8899"/>
                  </a:lnTo>
                  <a:cubicBezTo>
                    <a:pt x="9346" y="8867"/>
                    <a:pt x="9346" y="8835"/>
                    <a:pt x="9378" y="8803"/>
                  </a:cubicBezTo>
                  <a:lnTo>
                    <a:pt x="9378" y="8739"/>
                  </a:lnTo>
                  <a:lnTo>
                    <a:pt x="9378" y="8675"/>
                  </a:lnTo>
                  <a:cubicBezTo>
                    <a:pt x="9378" y="8643"/>
                    <a:pt x="9410" y="8611"/>
                    <a:pt x="9410" y="8579"/>
                  </a:cubicBezTo>
                  <a:lnTo>
                    <a:pt x="9410" y="8547"/>
                  </a:lnTo>
                  <a:lnTo>
                    <a:pt x="9410" y="8451"/>
                  </a:lnTo>
                  <a:lnTo>
                    <a:pt x="9410" y="8387"/>
                  </a:lnTo>
                  <a:cubicBezTo>
                    <a:pt x="9410" y="8355"/>
                    <a:pt x="9442" y="8355"/>
                    <a:pt x="9442" y="8323"/>
                  </a:cubicBezTo>
                  <a:lnTo>
                    <a:pt x="9442" y="8227"/>
                  </a:lnTo>
                  <a:lnTo>
                    <a:pt x="9442" y="8162"/>
                  </a:lnTo>
                  <a:lnTo>
                    <a:pt x="9442" y="7938"/>
                  </a:lnTo>
                  <a:lnTo>
                    <a:pt x="9442" y="7714"/>
                  </a:lnTo>
                  <a:lnTo>
                    <a:pt x="9442" y="7682"/>
                  </a:lnTo>
                  <a:lnTo>
                    <a:pt x="9442" y="7618"/>
                  </a:lnTo>
                  <a:lnTo>
                    <a:pt x="9442" y="7522"/>
                  </a:lnTo>
                  <a:lnTo>
                    <a:pt x="9442" y="7458"/>
                  </a:lnTo>
                  <a:cubicBezTo>
                    <a:pt x="9410" y="7426"/>
                    <a:pt x="9410" y="7394"/>
                    <a:pt x="9410" y="7362"/>
                  </a:cubicBezTo>
                  <a:lnTo>
                    <a:pt x="9410" y="7298"/>
                  </a:lnTo>
                  <a:lnTo>
                    <a:pt x="9410" y="7202"/>
                  </a:lnTo>
                  <a:lnTo>
                    <a:pt x="9410" y="7106"/>
                  </a:lnTo>
                  <a:lnTo>
                    <a:pt x="9378" y="7106"/>
                  </a:lnTo>
                  <a:cubicBezTo>
                    <a:pt x="9378" y="7010"/>
                    <a:pt x="9378" y="6946"/>
                    <a:pt x="9346" y="6882"/>
                  </a:cubicBezTo>
                  <a:lnTo>
                    <a:pt x="9346" y="6850"/>
                  </a:lnTo>
                  <a:cubicBezTo>
                    <a:pt x="9346" y="6786"/>
                    <a:pt x="9346" y="6722"/>
                    <a:pt x="9314" y="6658"/>
                  </a:cubicBezTo>
                  <a:lnTo>
                    <a:pt x="9314" y="6626"/>
                  </a:lnTo>
                  <a:lnTo>
                    <a:pt x="9314" y="6530"/>
                  </a:lnTo>
                  <a:cubicBezTo>
                    <a:pt x="9282" y="6498"/>
                    <a:pt x="9282" y="6466"/>
                    <a:pt x="9282" y="6434"/>
                  </a:cubicBezTo>
                  <a:lnTo>
                    <a:pt x="9250" y="6370"/>
                  </a:lnTo>
                  <a:lnTo>
                    <a:pt x="9250" y="6274"/>
                  </a:lnTo>
                  <a:cubicBezTo>
                    <a:pt x="9218" y="6242"/>
                    <a:pt x="9218" y="6210"/>
                    <a:pt x="9218" y="6210"/>
                  </a:cubicBezTo>
                  <a:lnTo>
                    <a:pt x="9218" y="6146"/>
                  </a:lnTo>
                  <a:cubicBezTo>
                    <a:pt x="9186" y="6082"/>
                    <a:pt x="9186" y="6050"/>
                    <a:pt x="9186" y="6018"/>
                  </a:cubicBezTo>
                  <a:cubicBezTo>
                    <a:pt x="9154" y="5986"/>
                    <a:pt x="9154" y="5954"/>
                    <a:pt x="9154" y="5954"/>
                  </a:cubicBezTo>
                  <a:cubicBezTo>
                    <a:pt x="9154" y="5922"/>
                    <a:pt x="9154" y="5890"/>
                    <a:pt x="9122" y="5890"/>
                  </a:cubicBezTo>
                  <a:cubicBezTo>
                    <a:pt x="9122" y="5826"/>
                    <a:pt x="9090" y="5794"/>
                    <a:pt x="9090" y="5730"/>
                  </a:cubicBezTo>
                  <a:cubicBezTo>
                    <a:pt x="9090" y="5730"/>
                    <a:pt x="9090" y="5698"/>
                    <a:pt x="9058" y="5666"/>
                  </a:cubicBezTo>
                  <a:lnTo>
                    <a:pt x="9058" y="5602"/>
                  </a:lnTo>
                  <a:cubicBezTo>
                    <a:pt x="9026" y="5570"/>
                    <a:pt x="9026" y="5506"/>
                    <a:pt x="8994" y="5474"/>
                  </a:cubicBezTo>
                  <a:lnTo>
                    <a:pt x="8962" y="5378"/>
                  </a:lnTo>
                  <a:lnTo>
                    <a:pt x="8962" y="5346"/>
                  </a:lnTo>
                  <a:cubicBezTo>
                    <a:pt x="8930" y="5282"/>
                    <a:pt x="8898" y="5186"/>
                    <a:pt x="8866" y="5122"/>
                  </a:cubicBezTo>
                  <a:lnTo>
                    <a:pt x="8866" y="5058"/>
                  </a:lnTo>
                  <a:cubicBezTo>
                    <a:pt x="8834" y="5058"/>
                    <a:pt x="8834" y="5058"/>
                    <a:pt x="8834" y="5026"/>
                  </a:cubicBezTo>
                  <a:lnTo>
                    <a:pt x="8802" y="4962"/>
                  </a:lnTo>
                  <a:cubicBezTo>
                    <a:pt x="8802" y="4930"/>
                    <a:pt x="8770" y="4866"/>
                    <a:pt x="8738" y="4802"/>
                  </a:cubicBezTo>
                  <a:cubicBezTo>
                    <a:pt x="8738" y="4770"/>
                    <a:pt x="8706" y="4738"/>
                    <a:pt x="8706" y="4738"/>
                  </a:cubicBezTo>
                  <a:lnTo>
                    <a:pt x="8706" y="4674"/>
                  </a:lnTo>
                  <a:cubicBezTo>
                    <a:pt x="8674" y="4642"/>
                    <a:pt x="8674" y="4610"/>
                    <a:pt x="8642" y="4578"/>
                  </a:cubicBezTo>
                  <a:cubicBezTo>
                    <a:pt x="8642" y="4546"/>
                    <a:pt x="8610" y="4514"/>
                    <a:pt x="8578" y="4450"/>
                  </a:cubicBezTo>
                  <a:cubicBezTo>
                    <a:pt x="8578" y="4418"/>
                    <a:pt x="8546" y="4354"/>
                    <a:pt x="8514" y="4322"/>
                  </a:cubicBezTo>
                  <a:cubicBezTo>
                    <a:pt x="8514" y="4290"/>
                    <a:pt x="8482" y="4258"/>
                    <a:pt x="8482" y="4226"/>
                  </a:cubicBezTo>
                  <a:lnTo>
                    <a:pt x="8450" y="4194"/>
                  </a:lnTo>
                  <a:cubicBezTo>
                    <a:pt x="8450" y="4162"/>
                    <a:pt x="8418" y="4098"/>
                    <a:pt x="8386" y="4066"/>
                  </a:cubicBezTo>
                  <a:cubicBezTo>
                    <a:pt x="8386" y="4034"/>
                    <a:pt x="8354" y="4002"/>
                    <a:pt x="8354" y="3970"/>
                  </a:cubicBezTo>
                  <a:cubicBezTo>
                    <a:pt x="8322" y="3906"/>
                    <a:pt x="8290" y="3874"/>
                    <a:pt x="8258" y="3810"/>
                  </a:cubicBezTo>
                  <a:cubicBezTo>
                    <a:pt x="8226" y="3778"/>
                    <a:pt x="8226" y="3746"/>
                    <a:pt x="8194" y="3714"/>
                  </a:cubicBezTo>
                  <a:cubicBezTo>
                    <a:pt x="8162" y="3650"/>
                    <a:pt x="8130" y="3586"/>
                    <a:pt x="8098" y="3554"/>
                  </a:cubicBezTo>
                  <a:cubicBezTo>
                    <a:pt x="8066" y="3522"/>
                    <a:pt x="8066" y="3522"/>
                    <a:pt x="8066" y="3490"/>
                  </a:cubicBezTo>
                  <a:cubicBezTo>
                    <a:pt x="8002" y="3394"/>
                    <a:pt x="7970" y="3330"/>
                    <a:pt x="7906" y="3266"/>
                  </a:cubicBezTo>
                  <a:cubicBezTo>
                    <a:pt x="7906" y="3234"/>
                    <a:pt x="7874" y="3202"/>
                    <a:pt x="7874" y="3202"/>
                  </a:cubicBezTo>
                  <a:cubicBezTo>
                    <a:pt x="7842" y="3138"/>
                    <a:pt x="7778" y="3074"/>
                    <a:pt x="7746" y="3010"/>
                  </a:cubicBezTo>
                  <a:lnTo>
                    <a:pt x="7682" y="2946"/>
                  </a:lnTo>
                  <a:cubicBezTo>
                    <a:pt x="7650" y="2882"/>
                    <a:pt x="7618" y="2850"/>
                    <a:pt x="7586" y="2785"/>
                  </a:cubicBezTo>
                  <a:cubicBezTo>
                    <a:pt x="7586" y="2753"/>
                    <a:pt x="7554" y="2721"/>
                    <a:pt x="7522" y="2689"/>
                  </a:cubicBezTo>
                  <a:cubicBezTo>
                    <a:pt x="7490" y="2657"/>
                    <a:pt x="7458" y="2625"/>
                    <a:pt x="7426" y="2561"/>
                  </a:cubicBezTo>
                  <a:cubicBezTo>
                    <a:pt x="7394" y="2529"/>
                    <a:pt x="7394" y="2497"/>
                    <a:pt x="7362" y="2497"/>
                  </a:cubicBezTo>
                  <a:cubicBezTo>
                    <a:pt x="7330" y="2465"/>
                    <a:pt x="7298" y="2433"/>
                    <a:pt x="7298" y="2401"/>
                  </a:cubicBezTo>
                  <a:lnTo>
                    <a:pt x="7266" y="2369"/>
                  </a:lnTo>
                  <a:lnTo>
                    <a:pt x="7170" y="2273"/>
                  </a:lnTo>
                  <a:cubicBezTo>
                    <a:pt x="7138" y="2241"/>
                    <a:pt x="7106" y="2209"/>
                    <a:pt x="7074" y="2145"/>
                  </a:cubicBezTo>
                  <a:lnTo>
                    <a:pt x="7010" y="2049"/>
                  </a:lnTo>
                  <a:cubicBezTo>
                    <a:pt x="6978" y="2049"/>
                    <a:pt x="6946" y="2017"/>
                    <a:pt x="6946" y="1985"/>
                  </a:cubicBezTo>
                  <a:cubicBezTo>
                    <a:pt x="6914" y="1985"/>
                    <a:pt x="6914" y="1953"/>
                    <a:pt x="6882" y="1953"/>
                  </a:cubicBezTo>
                  <a:cubicBezTo>
                    <a:pt x="6882" y="1921"/>
                    <a:pt x="6850" y="1921"/>
                    <a:pt x="6850" y="1889"/>
                  </a:cubicBezTo>
                  <a:cubicBezTo>
                    <a:pt x="6786" y="1857"/>
                    <a:pt x="6754" y="1793"/>
                    <a:pt x="6690" y="1729"/>
                  </a:cubicBezTo>
                  <a:lnTo>
                    <a:pt x="6658" y="1729"/>
                  </a:lnTo>
                  <a:lnTo>
                    <a:pt x="6626" y="1665"/>
                  </a:lnTo>
                  <a:cubicBezTo>
                    <a:pt x="6562" y="1601"/>
                    <a:pt x="6498" y="1569"/>
                    <a:pt x="6466" y="1505"/>
                  </a:cubicBezTo>
                  <a:lnTo>
                    <a:pt x="6434" y="1473"/>
                  </a:lnTo>
                  <a:cubicBezTo>
                    <a:pt x="6402" y="1473"/>
                    <a:pt x="6370" y="1441"/>
                    <a:pt x="6370" y="1409"/>
                  </a:cubicBezTo>
                  <a:cubicBezTo>
                    <a:pt x="6338" y="1377"/>
                    <a:pt x="6274" y="1345"/>
                    <a:pt x="6242" y="1313"/>
                  </a:cubicBezTo>
                  <a:lnTo>
                    <a:pt x="6210" y="1281"/>
                  </a:lnTo>
                  <a:cubicBezTo>
                    <a:pt x="6178" y="1249"/>
                    <a:pt x="6146" y="1249"/>
                    <a:pt x="6146" y="1217"/>
                  </a:cubicBezTo>
                  <a:cubicBezTo>
                    <a:pt x="6114" y="1185"/>
                    <a:pt x="6082" y="1185"/>
                    <a:pt x="6050" y="1153"/>
                  </a:cubicBezTo>
                  <a:cubicBezTo>
                    <a:pt x="6018" y="1153"/>
                    <a:pt x="6018" y="1121"/>
                    <a:pt x="6018" y="1121"/>
                  </a:cubicBezTo>
                  <a:cubicBezTo>
                    <a:pt x="5986" y="1089"/>
                    <a:pt x="5954" y="1089"/>
                    <a:pt x="5922" y="1057"/>
                  </a:cubicBezTo>
                  <a:cubicBezTo>
                    <a:pt x="5890" y="1025"/>
                    <a:pt x="5858" y="1025"/>
                    <a:pt x="5826" y="993"/>
                  </a:cubicBezTo>
                  <a:cubicBezTo>
                    <a:pt x="5826" y="993"/>
                    <a:pt x="5826" y="961"/>
                    <a:pt x="5794" y="961"/>
                  </a:cubicBezTo>
                  <a:cubicBezTo>
                    <a:pt x="5762" y="929"/>
                    <a:pt x="5730" y="929"/>
                    <a:pt x="5698" y="897"/>
                  </a:cubicBezTo>
                  <a:lnTo>
                    <a:pt x="5634" y="833"/>
                  </a:lnTo>
                  <a:cubicBezTo>
                    <a:pt x="5570" y="801"/>
                    <a:pt x="5506" y="737"/>
                    <a:pt x="5442" y="705"/>
                  </a:cubicBezTo>
                  <a:lnTo>
                    <a:pt x="5410" y="705"/>
                  </a:lnTo>
                  <a:cubicBezTo>
                    <a:pt x="5378" y="673"/>
                    <a:pt x="5314" y="641"/>
                    <a:pt x="5250" y="609"/>
                  </a:cubicBezTo>
                  <a:lnTo>
                    <a:pt x="5218" y="577"/>
                  </a:lnTo>
                  <a:cubicBezTo>
                    <a:pt x="5186" y="545"/>
                    <a:pt x="5122" y="513"/>
                    <a:pt x="5090" y="513"/>
                  </a:cubicBezTo>
                  <a:lnTo>
                    <a:pt x="5058" y="481"/>
                  </a:lnTo>
                  <a:cubicBezTo>
                    <a:pt x="5026" y="481"/>
                    <a:pt x="4962" y="449"/>
                    <a:pt x="4930" y="417"/>
                  </a:cubicBezTo>
                  <a:cubicBezTo>
                    <a:pt x="4834" y="385"/>
                    <a:pt x="4802" y="353"/>
                    <a:pt x="4738" y="321"/>
                  </a:cubicBezTo>
                  <a:lnTo>
                    <a:pt x="4706" y="321"/>
                  </a:lnTo>
                  <a:cubicBezTo>
                    <a:pt x="4674" y="289"/>
                    <a:pt x="4610" y="289"/>
                    <a:pt x="4578" y="257"/>
                  </a:cubicBezTo>
                  <a:cubicBezTo>
                    <a:pt x="4514" y="225"/>
                    <a:pt x="4449" y="225"/>
                    <a:pt x="4417" y="193"/>
                  </a:cubicBezTo>
                  <a:cubicBezTo>
                    <a:pt x="4321" y="161"/>
                    <a:pt x="4289" y="161"/>
                    <a:pt x="4225" y="129"/>
                  </a:cubicBezTo>
                  <a:cubicBezTo>
                    <a:pt x="4161" y="129"/>
                    <a:pt x="4097" y="97"/>
                    <a:pt x="4065" y="97"/>
                  </a:cubicBezTo>
                  <a:cubicBezTo>
                    <a:pt x="4001" y="65"/>
                    <a:pt x="3937" y="65"/>
                    <a:pt x="3905" y="65"/>
                  </a:cubicBezTo>
                  <a:cubicBezTo>
                    <a:pt x="3809" y="33"/>
                    <a:pt x="3745" y="33"/>
                    <a:pt x="3713" y="33"/>
                  </a:cubicBezTo>
                  <a:cubicBezTo>
                    <a:pt x="3617" y="1"/>
                    <a:pt x="3553" y="1"/>
                    <a:pt x="3521" y="1"/>
                  </a:cubicBezTo>
                  <a:close/>
                  <a:moveTo>
                    <a:pt x="6148" y="11832"/>
                  </a:moveTo>
                  <a:lnTo>
                    <a:pt x="6018" y="11907"/>
                  </a:lnTo>
                  <a:cubicBezTo>
                    <a:pt x="6050" y="11907"/>
                    <a:pt x="6082" y="11875"/>
                    <a:pt x="6146" y="11843"/>
                  </a:cubicBezTo>
                  <a:cubicBezTo>
                    <a:pt x="6146" y="11843"/>
                    <a:pt x="6146" y="11838"/>
                    <a:pt x="6148" y="11832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6143225" y="1516025"/>
              <a:ext cx="238475" cy="300900"/>
            </a:xfrm>
            <a:custGeom>
              <a:avLst/>
              <a:gdLst/>
              <a:ahLst/>
              <a:cxnLst/>
              <a:rect l="l" t="t" r="r" b="b"/>
              <a:pathLst>
                <a:path w="9539" h="12036" extrusionOk="0">
                  <a:moveTo>
                    <a:pt x="3841" y="97"/>
                  </a:moveTo>
                  <a:cubicBezTo>
                    <a:pt x="3841" y="97"/>
                    <a:pt x="3841" y="161"/>
                    <a:pt x="3873" y="161"/>
                  </a:cubicBezTo>
                  <a:cubicBezTo>
                    <a:pt x="3905" y="161"/>
                    <a:pt x="3969" y="161"/>
                    <a:pt x="4033" y="193"/>
                  </a:cubicBezTo>
                  <a:cubicBezTo>
                    <a:pt x="4065" y="193"/>
                    <a:pt x="4129" y="225"/>
                    <a:pt x="4193" y="225"/>
                  </a:cubicBezTo>
                  <a:cubicBezTo>
                    <a:pt x="4257" y="257"/>
                    <a:pt x="4289" y="257"/>
                    <a:pt x="4385" y="289"/>
                  </a:cubicBezTo>
                  <a:cubicBezTo>
                    <a:pt x="4417" y="321"/>
                    <a:pt x="4481" y="321"/>
                    <a:pt x="4546" y="353"/>
                  </a:cubicBezTo>
                  <a:cubicBezTo>
                    <a:pt x="4578" y="385"/>
                    <a:pt x="4642" y="385"/>
                    <a:pt x="4674" y="417"/>
                  </a:cubicBezTo>
                  <a:lnTo>
                    <a:pt x="4706" y="417"/>
                  </a:lnTo>
                  <a:cubicBezTo>
                    <a:pt x="4770" y="449"/>
                    <a:pt x="4802" y="481"/>
                    <a:pt x="4866" y="513"/>
                  </a:cubicBezTo>
                  <a:lnTo>
                    <a:pt x="4866" y="481"/>
                  </a:lnTo>
                  <a:cubicBezTo>
                    <a:pt x="4866" y="481"/>
                    <a:pt x="4866" y="513"/>
                    <a:pt x="4898" y="513"/>
                  </a:cubicBezTo>
                  <a:cubicBezTo>
                    <a:pt x="4930" y="545"/>
                    <a:pt x="4962" y="577"/>
                    <a:pt x="5026" y="577"/>
                  </a:cubicBezTo>
                  <a:lnTo>
                    <a:pt x="5026" y="609"/>
                  </a:lnTo>
                  <a:lnTo>
                    <a:pt x="5058" y="577"/>
                  </a:lnTo>
                  <a:lnTo>
                    <a:pt x="5058" y="609"/>
                  </a:lnTo>
                  <a:cubicBezTo>
                    <a:pt x="5090" y="609"/>
                    <a:pt x="5122" y="641"/>
                    <a:pt x="5186" y="673"/>
                  </a:cubicBezTo>
                  <a:lnTo>
                    <a:pt x="5218" y="705"/>
                  </a:lnTo>
                  <a:cubicBezTo>
                    <a:pt x="5250" y="737"/>
                    <a:pt x="5314" y="769"/>
                    <a:pt x="5378" y="801"/>
                  </a:cubicBezTo>
                  <a:cubicBezTo>
                    <a:pt x="5442" y="833"/>
                    <a:pt x="5506" y="897"/>
                    <a:pt x="5602" y="929"/>
                  </a:cubicBezTo>
                  <a:cubicBezTo>
                    <a:pt x="5602" y="961"/>
                    <a:pt x="5602" y="961"/>
                    <a:pt x="5634" y="961"/>
                  </a:cubicBezTo>
                  <a:lnTo>
                    <a:pt x="5698" y="993"/>
                  </a:lnTo>
                  <a:cubicBezTo>
                    <a:pt x="5698" y="1025"/>
                    <a:pt x="5730" y="1057"/>
                    <a:pt x="5762" y="1057"/>
                  </a:cubicBezTo>
                  <a:lnTo>
                    <a:pt x="5794" y="1089"/>
                  </a:lnTo>
                  <a:cubicBezTo>
                    <a:pt x="5826" y="1089"/>
                    <a:pt x="5826" y="1121"/>
                    <a:pt x="5858" y="1121"/>
                  </a:cubicBezTo>
                  <a:lnTo>
                    <a:pt x="5922" y="1185"/>
                  </a:lnTo>
                  <a:lnTo>
                    <a:pt x="5954" y="1217"/>
                  </a:lnTo>
                  <a:lnTo>
                    <a:pt x="5986" y="1249"/>
                  </a:lnTo>
                  <a:cubicBezTo>
                    <a:pt x="6018" y="1249"/>
                    <a:pt x="6050" y="1281"/>
                    <a:pt x="6082" y="1313"/>
                  </a:cubicBezTo>
                  <a:lnTo>
                    <a:pt x="6114" y="1345"/>
                  </a:lnTo>
                  <a:cubicBezTo>
                    <a:pt x="6114" y="1345"/>
                    <a:pt x="6146" y="1345"/>
                    <a:pt x="6146" y="1377"/>
                  </a:cubicBezTo>
                  <a:lnTo>
                    <a:pt x="6178" y="1409"/>
                  </a:lnTo>
                  <a:cubicBezTo>
                    <a:pt x="6242" y="1441"/>
                    <a:pt x="6274" y="1473"/>
                    <a:pt x="6306" y="1505"/>
                  </a:cubicBezTo>
                  <a:lnTo>
                    <a:pt x="6338" y="1537"/>
                  </a:lnTo>
                  <a:cubicBezTo>
                    <a:pt x="6370" y="1537"/>
                    <a:pt x="6370" y="1569"/>
                    <a:pt x="6370" y="1569"/>
                  </a:cubicBezTo>
                  <a:lnTo>
                    <a:pt x="6402" y="1601"/>
                  </a:lnTo>
                  <a:cubicBezTo>
                    <a:pt x="6466" y="1633"/>
                    <a:pt x="6530" y="1697"/>
                    <a:pt x="6594" y="1761"/>
                  </a:cubicBezTo>
                  <a:lnTo>
                    <a:pt x="6626" y="1793"/>
                  </a:lnTo>
                  <a:lnTo>
                    <a:pt x="6658" y="1825"/>
                  </a:lnTo>
                  <a:cubicBezTo>
                    <a:pt x="6690" y="1889"/>
                    <a:pt x="6754" y="1921"/>
                    <a:pt x="6786" y="1985"/>
                  </a:cubicBezTo>
                  <a:lnTo>
                    <a:pt x="6882" y="2081"/>
                  </a:lnTo>
                  <a:cubicBezTo>
                    <a:pt x="6914" y="2081"/>
                    <a:pt x="6914" y="2113"/>
                    <a:pt x="6914" y="2113"/>
                  </a:cubicBezTo>
                  <a:lnTo>
                    <a:pt x="6978" y="2177"/>
                  </a:lnTo>
                  <a:lnTo>
                    <a:pt x="7042" y="2241"/>
                  </a:lnTo>
                  <a:cubicBezTo>
                    <a:pt x="7074" y="2273"/>
                    <a:pt x="7106" y="2337"/>
                    <a:pt x="7138" y="2369"/>
                  </a:cubicBezTo>
                  <a:lnTo>
                    <a:pt x="7234" y="2465"/>
                  </a:lnTo>
                  <a:lnTo>
                    <a:pt x="7234" y="2497"/>
                  </a:lnTo>
                  <a:cubicBezTo>
                    <a:pt x="7266" y="2497"/>
                    <a:pt x="7266" y="2529"/>
                    <a:pt x="7298" y="2529"/>
                  </a:cubicBezTo>
                  <a:lnTo>
                    <a:pt x="7330" y="2593"/>
                  </a:lnTo>
                  <a:cubicBezTo>
                    <a:pt x="7362" y="2625"/>
                    <a:pt x="7362" y="2657"/>
                    <a:pt x="7394" y="2657"/>
                  </a:cubicBezTo>
                  <a:cubicBezTo>
                    <a:pt x="7426" y="2689"/>
                    <a:pt x="7458" y="2753"/>
                    <a:pt x="7458" y="2785"/>
                  </a:cubicBezTo>
                  <a:lnTo>
                    <a:pt x="7522" y="2817"/>
                  </a:lnTo>
                  <a:cubicBezTo>
                    <a:pt x="7522" y="2849"/>
                    <a:pt x="7554" y="2881"/>
                    <a:pt x="7554" y="2881"/>
                  </a:cubicBezTo>
                  <a:lnTo>
                    <a:pt x="7650" y="3010"/>
                  </a:lnTo>
                  <a:lnTo>
                    <a:pt x="7682" y="3074"/>
                  </a:lnTo>
                  <a:lnTo>
                    <a:pt x="7714" y="3106"/>
                  </a:lnTo>
                  <a:cubicBezTo>
                    <a:pt x="7746" y="3170"/>
                    <a:pt x="7778" y="3234"/>
                    <a:pt x="7842" y="3266"/>
                  </a:cubicBezTo>
                  <a:lnTo>
                    <a:pt x="7874" y="3330"/>
                  </a:lnTo>
                  <a:cubicBezTo>
                    <a:pt x="7906" y="3426"/>
                    <a:pt x="7970" y="3490"/>
                    <a:pt x="8034" y="3586"/>
                  </a:cubicBezTo>
                  <a:lnTo>
                    <a:pt x="8066" y="3618"/>
                  </a:lnTo>
                  <a:lnTo>
                    <a:pt x="8162" y="3810"/>
                  </a:lnTo>
                  <a:cubicBezTo>
                    <a:pt x="8162" y="3842"/>
                    <a:pt x="8194" y="3842"/>
                    <a:pt x="8194" y="3874"/>
                  </a:cubicBezTo>
                  <a:lnTo>
                    <a:pt x="8226" y="3906"/>
                  </a:lnTo>
                  <a:cubicBezTo>
                    <a:pt x="8258" y="3970"/>
                    <a:pt x="8258" y="4002"/>
                    <a:pt x="8290" y="4066"/>
                  </a:cubicBezTo>
                  <a:lnTo>
                    <a:pt x="8354" y="4130"/>
                  </a:lnTo>
                  <a:lnTo>
                    <a:pt x="8386" y="4194"/>
                  </a:lnTo>
                  <a:cubicBezTo>
                    <a:pt x="8386" y="4226"/>
                    <a:pt x="8418" y="4258"/>
                    <a:pt x="8418" y="4290"/>
                  </a:cubicBezTo>
                  <a:lnTo>
                    <a:pt x="8418" y="4322"/>
                  </a:lnTo>
                  <a:cubicBezTo>
                    <a:pt x="8450" y="4322"/>
                    <a:pt x="8450" y="4354"/>
                    <a:pt x="8482" y="4386"/>
                  </a:cubicBezTo>
                  <a:lnTo>
                    <a:pt x="8482" y="4418"/>
                  </a:lnTo>
                  <a:cubicBezTo>
                    <a:pt x="8514" y="4450"/>
                    <a:pt x="8546" y="4514"/>
                    <a:pt x="8546" y="4546"/>
                  </a:cubicBezTo>
                  <a:cubicBezTo>
                    <a:pt x="8578" y="4578"/>
                    <a:pt x="8578" y="4610"/>
                    <a:pt x="8610" y="4642"/>
                  </a:cubicBezTo>
                  <a:lnTo>
                    <a:pt x="8642" y="4706"/>
                  </a:lnTo>
                  <a:cubicBezTo>
                    <a:pt x="8642" y="4738"/>
                    <a:pt x="8642" y="4738"/>
                    <a:pt x="8674" y="4770"/>
                  </a:cubicBezTo>
                  <a:lnTo>
                    <a:pt x="8706" y="4898"/>
                  </a:lnTo>
                  <a:cubicBezTo>
                    <a:pt x="8738" y="4930"/>
                    <a:pt x="8770" y="4994"/>
                    <a:pt x="8770" y="5058"/>
                  </a:cubicBezTo>
                  <a:lnTo>
                    <a:pt x="8834" y="5154"/>
                  </a:lnTo>
                  <a:lnTo>
                    <a:pt x="8834" y="5186"/>
                  </a:lnTo>
                  <a:lnTo>
                    <a:pt x="8834" y="5218"/>
                  </a:lnTo>
                  <a:cubicBezTo>
                    <a:pt x="8866" y="5282"/>
                    <a:pt x="8898" y="5346"/>
                    <a:pt x="8930" y="5442"/>
                  </a:cubicBezTo>
                  <a:lnTo>
                    <a:pt x="8930" y="5474"/>
                  </a:lnTo>
                  <a:lnTo>
                    <a:pt x="8962" y="5506"/>
                  </a:lnTo>
                  <a:lnTo>
                    <a:pt x="8962" y="5538"/>
                  </a:lnTo>
                  <a:cubicBezTo>
                    <a:pt x="8994" y="5602"/>
                    <a:pt x="8994" y="5634"/>
                    <a:pt x="9026" y="5698"/>
                  </a:cubicBezTo>
                  <a:lnTo>
                    <a:pt x="9026" y="5730"/>
                  </a:lnTo>
                  <a:lnTo>
                    <a:pt x="9026" y="5762"/>
                  </a:lnTo>
                  <a:cubicBezTo>
                    <a:pt x="9058" y="5762"/>
                    <a:pt x="9058" y="5794"/>
                    <a:pt x="9058" y="5794"/>
                  </a:cubicBezTo>
                  <a:lnTo>
                    <a:pt x="9058" y="5826"/>
                  </a:lnTo>
                  <a:cubicBezTo>
                    <a:pt x="9058" y="5858"/>
                    <a:pt x="9090" y="5922"/>
                    <a:pt x="9090" y="5954"/>
                  </a:cubicBezTo>
                  <a:lnTo>
                    <a:pt x="9122" y="5986"/>
                  </a:lnTo>
                  <a:lnTo>
                    <a:pt x="9122" y="6018"/>
                  </a:lnTo>
                  <a:lnTo>
                    <a:pt x="9122" y="6050"/>
                  </a:lnTo>
                  <a:lnTo>
                    <a:pt x="9122" y="6082"/>
                  </a:lnTo>
                  <a:cubicBezTo>
                    <a:pt x="9154" y="6114"/>
                    <a:pt x="9154" y="6178"/>
                    <a:pt x="9154" y="6210"/>
                  </a:cubicBezTo>
                  <a:lnTo>
                    <a:pt x="9186" y="6242"/>
                  </a:lnTo>
                  <a:lnTo>
                    <a:pt x="9186" y="6274"/>
                  </a:lnTo>
                  <a:lnTo>
                    <a:pt x="9186" y="6338"/>
                  </a:lnTo>
                  <a:lnTo>
                    <a:pt x="9218" y="6370"/>
                  </a:lnTo>
                  <a:lnTo>
                    <a:pt x="9218" y="6466"/>
                  </a:lnTo>
                  <a:lnTo>
                    <a:pt x="9250" y="6498"/>
                  </a:lnTo>
                  <a:lnTo>
                    <a:pt x="9250" y="6594"/>
                  </a:lnTo>
                  <a:lnTo>
                    <a:pt x="9282" y="6658"/>
                  </a:lnTo>
                  <a:lnTo>
                    <a:pt x="9282" y="6722"/>
                  </a:lnTo>
                  <a:cubicBezTo>
                    <a:pt x="9282" y="6786"/>
                    <a:pt x="9314" y="6850"/>
                    <a:pt x="9314" y="6914"/>
                  </a:cubicBezTo>
                  <a:lnTo>
                    <a:pt x="9314" y="6946"/>
                  </a:lnTo>
                  <a:cubicBezTo>
                    <a:pt x="9346" y="7010"/>
                    <a:pt x="9346" y="7106"/>
                    <a:pt x="9346" y="7170"/>
                  </a:cubicBezTo>
                  <a:lnTo>
                    <a:pt x="9346" y="7202"/>
                  </a:lnTo>
                  <a:lnTo>
                    <a:pt x="9346" y="7234"/>
                  </a:lnTo>
                  <a:lnTo>
                    <a:pt x="9378" y="7298"/>
                  </a:lnTo>
                  <a:lnTo>
                    <a:pt x="9378" y="7362"/>
                  </a:lnTo>
                  <a:lnTo>
                    <a:pt x="9378" y="7426"/>
                  </a:lnTo>
                  <a:lnTo>
                    <a:pt x="9378" y="7522"/>
                  </a:lnTo>
                  <a:lnTo>
                    <a:pt x="9378" y="7554"/>
                  </a:lnTo>
                  <a:cubicBezTo>
                    <a:pt x="9410" y="7554"/>
                    <a:pt x="9410" y="7586"/>
                    <a:pt x="9410" y="7586"/>
                  </a:cubicBezTo>
                  <a:lnTo>
                    <a:pt x="9410" y="7650"/>
                  </a:lnTo>
                  <a:lnTo>
                    <a:pt x="9410" y="7682"/>
                  </a:lnTo>
                  <a:lnTo>
                    <a:pt x="9410" y="7746"/>
                  </a:lnTo>
                  <a:lnTo>
                    <a:pt x="9410" y="7778"/>
                  </a:lnTo>
                  <a:lnTo>
                    <a:pt x="9410" y="7970"/>
                  </a:lnTo>
                  <a:lnTo>
                    <a:pt x="9442" y="7970"/>
                  </a:lnTo>
                  <a:lnTo>
                    <a:pt x="9410" y="8002"/>
                  </a:lnTo>
                  <a:lnTo>
                    <a:pt x="9410" y="8226"/>
                  </a:lnTo>
                  <a:lnTo>
                    <a:pt x="9410" y="8259"/>
                  </a:lnTo>
                  <a:lnTo>
                    <a:pt x="9410" y="8291"/>
                  </a:lnTo>
                  <a:lnTo>
                    <a:pt x="9410" y="8387"/>
                  </a:lnTo>
                  <a:lnTo>
                    <a:pt x="9378" y="8419"/>
                  </a:lnTo>
                  <a:lnTo>
                    <a:pt x="9378" y="8515"/>
                  </a:lnTo>
                  <a:lnTo>
                    <a:pt x="9378" y="8547"/>
                  </a:lnTo>
                  <a:lnTo>
                    <a:pt x="9378" y="8611"/>
                  </a:lnTo>
                  <a:lnTo>
                    <a:pt x="9378" y="8643"/>
                  </a:lnTo>
                  <a:cubicBezTo>
                    <a:pt x="9378" y="8675"/>
                    <a:pt x="9346" y="8707"/>
                    <a:pt x="9346" y="8739"/>
                  </a:cubicBezTo>
                  <a:lnTo>
                    <a:pt x="9346" y="8771"/>
                  </a:lnTo>
                  <a:lnTo>
                    <a:pt x="9346" y="8803"/>
                  </a:lnTo>
                  <a:lnTo>
                    <a:pt x="9346" y="8835"/>
                  </a:lnTo>
                  <a:lnTo>
                    <a:pt x="9346" y="8867"/>
                  </a:lnTo>
                  <a:cubicBezTo>
                    <a:pt x="9346" y="8899"/>
                    <a:pt x="9314" y="8931"/>
                    <a:pt x="9314" y="8963"/>
                  </a:cubicBezTo>
                  <a:lnTo>
                    <a:pt x="9314" y="8995"/>
                  </a:lnTo>
                  <a:lnTo>
                    <a:pt x="9314" y="9027"/>
                  </a:lnTo>
                  <a:lnTo>
                    <a:pt x="9314" y="9059"/>
                  </a:lnTo>
                  <a:cubicBezTo>
                    <a:pt x="9282" y="9091"/>
                    <a:pt x="9282" y="9123"/>
                    <a:pt x="9282" y="9155"/>
                  </a:cubicBezTo>
                  <a:lnTo>
                    <a:pt x="9250" y="9187"/>
                  </a:lnTo>
                  <a:lnTo>
                    <a:pt x="9250" y="9251"/>
                  </a:lnTo>
                  <a:cubicBezTo>
                    <a:pt x="9218" y="9315"/>
                    <a:pt x="9218" y="9347"/>
                    <a:pt x="9186" y="9379"/>
                  </a:cubicBezTo>
                  <a:lnTo>
                    <a:pt x="9186" y="9411"/>
                  </a:lnTo>
                  <a:lnTo>
                    <a:pt x="9186" y="9443"/>
                  </a:lnTo>
                  <a:lnTo>
                    <a:pt x="9154" y="9507"/>
                  </a:lnTo>
                  <a:cubicBezTo>
                    <a:pt x="9122" y="9539"/>
                    <a:pt x="9122" y="9603"/>
                    <a:pt x="9090" y="9635"/>
                  </a:cubicBezTo>
                  <a:lnTo>
                    <a:pt x="9090" y="9667"/>
                  </a:lnTo>
                  <a:cubicBezTo>
                    <a:pt x="9058" y="9731"/>
                    <a:pt x="9026" y="9763"/>
                    <a:pt x="8994" y="9827"/>
                  </a:cubicBezTo>
                  <a:cubicBezTo>
                    <a:pt x="8962" y="9859"/>
                    <a:pt x="8962" y="9923"/>
                    <a:pt x="8930" y="9955"/>
                  </a:cubicBezTo>
                  <a:lnTo>
                    <a:pt x="8962" y="9987"/>
                  </a:lnTo>
                  <a:lnTo>
                    <a:pt x="8898" y="9987"/>
                  </a:lnTo>
                  <a:cubicBezTo>
                    <a:pt x="8866" y="10051"/>
                    <a:pt x="8834" y="10083"/>
                    <a:pt x="8834" y="10115"/>
                  </a:cubicBezTo>
                  <a:cubicBezTo>
                    <a:pt x="8802" y="10115"/>
                    <a:pt x="8802" y="10147"/>
                    <a:pt x="8802" y="10147"/>
                  </a:cubicBezTo>
                  <a:cubicBezTo>
                    <a:pt x="8770" y="10179"/>
                    <a:pt x="8738" y="10211"/>
                    <a:pt x="8706" y="10243"/>
                  </a:cubicBezTo>
                  <a:lnTo>
                    <a:pt x="8674" y="10275"/>
                  </a:lnTo>
                  <a:lnTo>
                    <a:pt x="8578" y="10371"/>
                  </a:lnTo>
                  <a:lnTo>
                    <a:pt x="8578" y="10403"/>
                  </a:lnTo>
                  <a:lnTo>
                    <a:pt x="8482" y="10467"/>
                  </a:lnTo>
                  <a:cubicBezTo>
                    <a:pt x="8450" y="10467"/>
                    <a:pt x="8450" y="10499"/>
                    <a:pt x="8450" y="10499"/>
                  </a:cubicBezTo>
                  <a:cubicBezTo>
                    <a:pt x="8418" y="10531"/>
                    <a:pt x="8386" y="10531"/>
                    <a:pt x="8354" y="10563"/>
                  </a:cubicBezTo>
                  <a:cubicBezTo>
                    <a:pt x="8322" y="10563"/>
                    <a:pt x="8322" y="10595"/>
                    <a:pt x="8322" y="10595"/>
                  </a:cubicBezTo>
                  <a:cubicBezTo>
                    <a:pt x="8290" y="10627"/>
                    <a:pt x="8226" y="10659"/>
                    <a:pt x="8194" y="10659"/>
                  </a:cubicBezTo>
                  <a:lnTo>
                    <a:pt x="6466" y="11683"/>
                  </a:lnTo>
                  <a:cubicBezTo>
                    <a:pt x="6498" y="11651"/>
                    <a:pt x="6498" y="11619"/>
                    <a:pt x="6530" y="11587"/>
                  </a:cubicBezTo>
                  <a:cubicBezTo>
                    <a:pt x="6562" y="11587"/>
                    <a:pt x="6562" y="11587"/>
                    <a:pt x="6562" y="11555"/>
                  </a:cubicBezTo>
                  <a:cubicBezTo>
                    <a:pt x="6594" y="11523"/>
                    <a:pt x="6626" y="11491"/>
                    <a:pt x="6658" y="11459"/>
                  </a:cubicBezTo>
                  <a:cubicBezTo>
                    <a:pt x="6658" y="11459"/>
                    <a:pt x="6658" y="11427"/>
                    <a:pt x="6690" y="11427"/>
                  </a:cubicBezTo>
                  <a:cubicBezTo>
                    <a:pt x="6722" y="11395"/>
                    <a:pt x="6722" y="11363"/>
                    <a:pt x="6754" y="11331"/>
                  </a:cubicBezTo>
                  <a:lnTo>
                    <a:pt x="6786" y="11299"/>
                  </a:lnTo>
                  <a:cubicBezTo>
                    <a:pt x="6818" y="11235"/>
                    <a:pt x="6850" y="11203"/>
                    <a:pt x="6882" y="11139"/>
                  </a:cubicBezTo>
                  <a:cubicBezTo>
                    <a:pt x="6882" y="11107"/>
                    <a:pt x="6914" y="11043"/>
                    <a:pt x="6946" y="10979"/>
                  </a:cubicBezTo>
                  <a:lnTo>
                    <a:pt x="6946" y="10947"/>
                  </a:lnTo>
                  <a:cubicBezTo>
                    <a:pt x="6978" y="10915"/>
                    <a:pt x="7010" y="10851"/>
                    <a:pt x="7010" y="10819"/>
                  </a:cubicBezTo>
                  <a:lnTo>
                    <a:pt x="7042" y="10787"/>
                  </a:lnTo>
                  <a:lnTo>
                    <a:pt x="7042" y="10723"/>
                  </a:lnTo>
                  <a:lnTo>
                    <a:pt x="7074" y="10691"/>
                  </a:lnTo>
                  <a:cubicBezTo>
                    <a:pt x="7074" y="10659"/>
                    <a:pt x="7106" y="10595"/>
                    <a:pt x="7106" y="10563"/>
                  </a:cubicBezTo>
                  <a:cubicBezTo>
                    <a:pt x="7106" y="10531"/>
                    <a:pt x="7138" y="10499"/>
                    <a:pt x="7138" y="10467"/>
                  </a:cubicBezTo>
                  <a:cubicBezTo>
                    <a:pt x="7138" y="10435"/>
                    <a:pt x="7170" y="10403"/>
                    <a:pt x="7170" y="10339"/>
                  </a:cubicBezTo>
                  <a:cubicBezTo>
                    <a:pt x="7170" y="10307"/>
                    <a:pt x="7170" y="10275"/>
                    <a:pt x="7202" y="10243"/>
                  </a:cubicBezTo>
                  <a:lnTo>
                    <a:pt x="7202" y="10147"/>
                  </a:lnTo>
                  <a:cubicBezTo>
                    <a:pt x="7202" y="10115"/>
                    <a:pt x="7202" y="10051"/>
                    <a:pt x="7234" y="10019"/>
                  </a:cubicBezTo>
                  <a:lnTo>
                    <a:pt x="7234" y="9923"/>
                  </a:lnTo>
                  <a:cubicBezTo>
                    <a:pt x="7234" y="9891"/>
                    <a:pt x="7234" y="9859"/>
                    <a:pt x="7266" y="9795"/>
                  </a:cubicBezTo>
                  <a:lnTo>
                    <a:pt x="7266" y="9699"/>
                  </a:lnTo>
                  <a:lnTo>
                    <a:pt x="7266" y="9571"/>
                  </a:lnTo>
                  <a:lnTo>
                    <a:pt x="7266" y="9539"/>
                  </a:lnTo>
                  <a:lnTo>
                    <a:pt x="7266" y="9507"/>
                  </a:lnTo>
                  <a:lnTo>
                    <a:pt x="7266" y="9251"/>
                  </a:lnTo>
                  <a:lnTo>
                    <a:pt x="7266" y="9027"/>
                  </a:lnTo>
                  <a:lnTo>
                    <a:pt x="7266" y="8963"/>
                  </a:lnTo>
                  <a:lnTo>
                    <a:pt x="7266" y="8803"/>
                  </a:lnTo>
                  <a:lnTo>
                    <a:pt x="7266" y="8707"/>
                  </a:lnTo>
                  <a:cubicBezTo>
                    <a:pt x="7266" y="8643"/>
                    <a:pt x="7234" y="8579"/>
                    <a:pt x="7234" y="8547"/>
                  </a:cubicBezTo>
                  <a:lnTo>
                    <a:pt x="7234" y="8515"/>
                  </a:lnTo>
                  <a:lnTo>
                    <a:pt x="7234" y="8451"/>
                  </a:lnTo>
                  <a:cubicBezTo>
                    <a:pt x="7234" y="8387"/>
                    <a:pt x="7202" y="8291"/>
                    <a:pt x="7202" y="8226"/>
                  </a:cubicBezTo>
                  <a:lnTo>
                    <a:pt x="7202" y="8194"/>
                  </a:lnTo>
                  <a:cubicBezTo>
                    <a:pt x="7170" y="8130"/>
                    <a:pt x="7170" y="8034"/>
                    <a:pt x="7170" y="7970"/>
                  </a:cubicBezTo>
                  <a:cubicBezTo>
                    <a:pt x="7138" y="7970"/>
                    <a:pt x="7138" y="7938"/>
                    <a:pt x="7138" y="7906"/>
                  </a:cubicBezTo>
                  <a:lnTo>
                    <a:pt x="7138" y="7874"/>
                  </a:lnTo>
                  <a:cubicBezTo>
                    <a:pt x="7138" y="7842"/>
                    <a:pt x="7106" y="7778"/>
                    <a:pt x="7106" y="7714"/>
                  </a:cubicBezTo>
                  <a:cubicBezTo>
                    <a:pt x="7106" y="7682"/>
                    <a:pt x="7106" y="7650"/>
                    <a:pt x="7074" y="7618"/>
                  </a:cubicBezTo>
                  <a:cubicBezTo>
                    <a:pt x="7074" y="7554"/>
                    <a:pt x="7074" y="7522"/>
                    <a:pt x="7042" y="7458"/>
                  </a:cubicBezTo>
                  <a:cubicBezTo>
                    <a:pt x="7042" y="7426"/>
                    <a:pt x="7042" y="7394"/>
                    <a:pt x="7010" y="7362"/>
                  </a:cubicBezTo>
                  <a:cubicBezTo>
                    <a:pt x="7010" y="7298"/>
                    <a:pt x="6978" y="7266"/>
                    <a:pt x="6978" y="7202"/>
                  </a:cubicBezTo>
                  <a:cubicBezTo>
                    <a:pt x="6978" y="7170"/>
                    <a:pt x="6946" y="7106"/>
                    <a:pt x="6946" y="7074"/>
                  </a:cubicBezTo>
                  <a:cubicBezTo>
                    <a:pt x="6914" y="7042"/>
                    <a:pt x="6914" y="6978"/>
                    <a:pt x="6882" y="6946"/>
                  </a:cubicBezTo>
                  <a:cubicBezTo>
                    <a:pt x="6882" y="6914"/>
                    <a:pt x="6850" y="6850"/>
                    <a:pt x="6850" y="6786"/>
                  </a:cubicBezTo>
                  <a:cubicBezTo>
                    <a:pt x="6818" y="6754"/>
                    <a:pt x="6818" y="6722"/>
                    <a:pt x="6818" y="6690"/>
                  </a:cubicBezTo>
                  <a:cubicBezTo>
                    <a:pt x="6786" y="6594"/>
                    <a:pt x="6754" y="6530"/>
                    <a:pt x="6722" y="6466"/>
                  </a:cubicBezTo>
                  <a:lnTo>
                    <a:pt x="6722" y="6434"/>
                  </a:lnTo>
                  <a:cubicBezTo>
                    <a:pt x="6690" y="6402"/>
                    <a:pt x="6690" y="6370"/>
                    <a:pt x="6690" y="6370"/>
                  </a:cubicBezTo>
                  <a:lnTo>
                    <a:pt x="6658" y="6306"/>
                  </a:lnTo>
                  <a:cubicBezTo>
                    <a:pt x="6626" y="6242"/>
                    <a:pt x="6626" y="6178"/>
                    <a:pt x="6594" y="6114"/>
                  </a:cubicBezTo>
                  <a:lnTo>
                    <a:pt x="6562" y="6050"/>
                  </a:lnTo>
                  <a:cubicBezTo>
                    <a:pt x="6530" y="6018"/>
                    <a:pt x="6530" y="5954"/>
                    <a:pt x="6498" y="5922"/>
                  </a:cubicBezTo>
                  <a:lnTo>
                    <a:pt x="6466" y="5890"/>
                  </a:lnTo>
                  <a:cubicBezTo>
                    <a:pt x="6466" y="5858"/>
                    <a:pt x="6466" y="5826"/>
                    <a:pt x="6434" y="5794"/>
                  </a:cubicBezTo>
                  <a:cubicBezTo>
                    <a:pt x="6434" y="5762"/>
                    <a:pt x="6402" y="5698"/>
                    <a:pt x="6370" y="5666"/>
                  </a:cubicBezTo>
                  <a:lnTo>
                    <a:pt x="6370" y="5634"/>
                  </a:lnTo>
                  <a:cubicBezTo>
                    <a:pt x="6338" y="5602"/>
                    <a:pt x="6338" y="5570"/>
                    <a:pt x="6306" y="5538"/>
                  </a:cubicBezTo>
                  <a:cubicBezTo>
                    <a:pt x="6306" y="5506"/>
                    <a:pt x="6274" y="5474"/>
                    <a:pt x="6242" y="5410"/>
                  </a:cubicBezTo>
                  <a:lnTo>
                    <a:pt x="6242" y="5378"/>
                  </a:lnTo>
                  <a:cubicBezTo>
                    <a:pt x="6210" y="5346"/>
                    <a:pt x="6210" y="5314"/>
                    <a:pt x="6178" y="5282"/>
                  </a:cubicBezTo>
                  <a:cubicBezTo>
                    <a:pt x="6178" y="5250"/>
                    <a:pt x="6146" y="5218"/>
                    <a:pt x="6114" y="5154"/>
                  </a:cubicBezTo>
                  <a:lnTo>
                    <a:pt x="6082" y="5090"/>
                  </a:lnTo>
                  <a:lnTo>
                    <a:pt x="6050" y="5058"/>
                  </a:lnTo>
                  <a:cubicBezTo>
                    <a:pt x="6018" y="4994"/>
                    <a:pt x="5986" y="4930"/>
                    <a:pt x="5922" y="4866"/>
                  </a:cubicBezTo>
                  <a:lnTo>
                    <a:pt x="5922" y="4802"/>
                  </a:lnTo>
                  <a:cubicBezTo>
                    <a:pt x="5858" y="4738"/>
                    <a:pt x="5794" y="4642"/>
                    <a:pt x="5762" y="4578"/>
                  </a:cubicBezTo>
                  <a:lnTo>
                    <a:pt x="5730" y="4546"/>
                  </a:lnTo>
                  <a:lnTo>
                    <a:pt x="5698" y="4514"/>
                  </a:lnTo>
                  <a:cubicBezTo>
                    <a:pt x="5666" y="4450"/>
                    <a:pt x="5634" y="4386"/>
                    <a:pt x="5602" y="4354"/>
                  </a:cubicBezTo>
                  <a:cubicBezTo>
                    <a:pt x="5570" y="4322"/>
                    <a:pt x="5570" y="4290"/>
                    <a:pt x="5570" y="4290"/>
                  </a:cubicBezTo>
                  <a:lnTo>
                    <a:pt x="5538" y="4226"/>
                  </a:lnTo>
                  <a:cubicBezTo>
                    <a:pt x="5506" y="4194"/>
                    <a:pt x="5474" y="4162"/>
                    <a:pt x="5442" y="4130"/>
                  </a:cubicBezTo>
                  <a:cubicBezTo>
                    <a:pt x="5410" y="4098"/>
                    <a:pt x="5410" y="4066"/>
                    <a:pt x="5378" y="4066"/>
                  </a:cubicBezTo>
                  <a:lnTo>
                    <a:pt x="5346" y="4002"/>
                  </a:lnTo>
                  <a:cubicBezTo>
                    <a:pt x="5314" y="3970"/>
                    <a:pt x="5314" y="3938"/>
                    <a:pt x="5282" y="3906"/>
                  </a:cubicBezTo>
                  <a:lnTo>
                    <a:pt x="5218" y="3842"/>
                  </a:lnTo>
                  <a:lnTo>
                    <a:pt x="5186" y="3810"/>
                  </a:lnTo>
                  <a:lnTo>
                    <a:pt x="5090" y="3682"/>
                  </a:lnTo>
                  <a:cubicBezTo>
                    <a:pt x="5090" y="3650"/>
                    <a:pt x="5058" y="3618"/>
                    <a:pt x="5026" y="3586"/>
                  </a:cubicBezTo>
                  <a:cubicBezTo>
                    <a:pt x="4994" y="3554"/>
                    <a:pt x="4962" y="3522"/>
                    <a:pt x="4930" y="3458"/>
                  </a:cubicBezTo>
                  <a:cubicBezTo>
                    <a:pt x="4898" y="3458"/>
                    <a:pt x="4866" y="3426"/>
                    <a:pt x="4834" y="3394"/>
                  </a:cubicBezTo>
                  <a:lnTo>
                    <a:pt x="4834" y="3362"/>
                  </a:lnTo>
                  <a:lnTo>
                    <a:pt x="4738" y="3266"/>
                  </a:lnTo>
                  <a:lnTo>
                    <a:pt x="4674" y="3202"/>
                  </a:lnTo>
                  <a:lnTo>
                    <a:pt x="4513" y="3042"/>
                  </a:lnTo>
                  <a:lnTo>
                    <a:pt x="4481" y="3010"/>
                  </a:lnTo>
                  <a:lnTo>
                    <a:pt x="4449" y="2978"/>
                  </a:lnTo>
                  <a:cubicBezTo>
                    <a:pt x="4385" y="2914"/>
                    <a:pt x="4353" y="2881"/>
                    <a:pt x="4289" y="2817"/>
                  </a:cubicBezTo>
                  <a:cubicBezTo>
                    <a:pt x="4257" y="2785"/>
                    <a:pt x="4225" y="2785"/>
                    <a:pt x="4225" y="2753"/>
                  </a:cubicBezTo>
                  <a:lnTo>
                    <a:pt x="4193" y="2721"/>
                  </a:lnTo>
                  <a:cubicBezTo>
                    <a:pt x="4161" y="2689"/>
                    <a:pt x="4097" y="2657"/>
                    <a:pt x="4065" y="2625"/>
                  </a:cubicBezTo>
                  <a:lnTo>
                    <a:pt x="3969" y="2529"/>
                  </a:lnTo>
                  <a:cubicBezTo>
                    <a:pt x="3937" y="2497"/>
                    <a:pt x="3905" y="2497"/>
                    <a:pt x="3873" y="2465"/>
                  </a:cubicBezTo>
                  <a:cubicBezTo>
                    <a:pt x="3841" y="2433"/>
                    <a:pt x="3777" y="2401"/>
                    <a:pt x="3745" y="2369"/>
                  </a:cubicBezTo>
                  <a:cubicBezTo>
                    <a:pt x="3713" y="2337"/>
                    <a:pt x="3681" y="2337"/>
                    <a:pt x="3681" y="2305"/>
                  </a:cubicBezTo>
                  <a:lnTo>
                    <a:pt x="3521" y="2209"/>
                  </a:lnTo>
                  <a:lnTo>
                    <a:pt x="3521" y="2177"/>
                  </a:lnTo>
                  <a:cubicBezTo>
                    <a:pt x="3489" y="2177"/>
                    <a:pt x="3489" y="2177"/>
                    <a:pt x="3457" y="2145"/>
                  </a:cubicBezTo>
                  <a:cubicBezTo>
                    <a:pt x="3393" y="2113"/>
                    <a:pt x="3329" y="2081"/>
                    <a:pt x="3265" y="2017"/>
                  </a:cubicBezTo>
                  <a:cubicBezTo>
                    <a:pt x="3169" y="1953"/>
                    <a:pt x="3105" y="1921"/>
                    <a:pt x="3041" y="1889"/>
                  </a:cubicBezTo>
                  <a:cubicBezTo>
                    <a:pt x="3009" y="1857"/>
                    <a:pt x="2977" y="1857"/>
                    <a:pt x="2913" y="1825"/>
                  </a:cubicBezTo>
                  <a:lnTo>
                    <a:pt x="2881" y="1793"/>
                  </a:lnTo>
                  <a:cubicBezTo>
                    <a:pt x="2849" y="1793"/>
                    <a:pt x="2817" y="1761"/>
                    <a:pt x="2753" y="1729"/>
                  </a:cubicBezTo>
                  <a:lnTo>
                    <a:pt x="2721" y="1729"/>
                  </a:lnTo>
                  <a:cubicBezTo>
                    <a:pt x="2689" y="1697"/>
                    <a:pt x="2625" y="1665"/>
                    <a:pt x="2593" y="1633"/>
                  </a:cubicBezTo>
                  <a:lnTo>
                    <a:pt x="2561" y="1633"/>
                  </a:lnTo>
                  <a:cubicBezTo>
                    <a:pt x="2497" y="1601"/>
                    <a:pt x="2433" y="1569"/>
                    <a:pt x="2401" y="1569"/>
                  </a:cubicBezTo>
                  <a:cubicBezTo>
                    <a:pt x="2337" y="1537"/>
                    <a:pt x="2305" y="1537"/>
                    <a:pt x="2209" y="1505"/>
                  </a:cubicBezTo>
                  <a:lnTo>
                    <a:pt x="2177" y="1505"/>
                  </a:lnTo>
                  <a:cubicBezTo>
                    <a:pt x="2145" y="1473"/>
                    <a:pt x="2081" y="1473"/>
                    <a:pt x="2049" y="1441"/>
                  </a:cubicBezTo>
                  <a:lnTo>
                    <a:pt x="2017" y="1441"/>
                  </a:lnTo>
                  <a:cubicBezTo>
                    <a:pt x="1953" y="1441"/>
                    <a:pt x="1921" y="1409"/>
                    <a:pt x="1857" y="1409"/>
                  </a:cubicBezTo>
                  <a:cubicBezTo>
                    <a:pt x="1793" y="1377"/>
                    <a:pt x="1729" y="1377"/>
                    <a:pt x="1697" y="1377"/>
                  </a:cubicBezTo>
                  <a:lnTo>
                    <a:pt x="1665" y="1377"/>
                  </a:lnTo>
                  <a:cubicBezTo>
                    <a:pt x="1601" y="1345"/>
                    <a:pt x="1569" y="1345"/>
                    <a:pt x="1505" y="1345"/>
                  </a:cubicBezTo>
                  <a:lnTo>
                    <a:pt x="1473" y="1345"/>
                  </a:lnTo>
                  <a:cubicBezTo>
                    <a:pt x="1409" y="1313"/>
                    <a:pt x="1377" y="1313"/>
                    <a:pt x="1313" y="1313"/>
                  </a:cubicBezTo>
                  <a:lnTo>
                    <a:pt x="769" y="1313"/>
                  </a:lnTo>
                  <a:lnTo>
                    <a:pt x="737" y="1345"/>
                  </a:lnTo>
                  <a:lnTo>
                    <a:pt x="609" y="1345"/>
                  </a:lnTo>
                  <a:cubicBezTo>
                    <a:pt x="577" y="1345"/>
                    <a:pt x="513" y="1377"/>
                    <a:pt x="449" y="1377"/>
                  </a:cubicBezTo>
                  <a:lnTo>
                    <a:pt x="2209" y="385"/>
                  </a:lnTo>
                  <a:cubicBezTo>
                    <a:pt x="2209" y="353"/>
                    <a:pt x="2241" y="353"/>
                    <a:pt x="2273" y="321"/>
                  </a:cubicBezTo>
                  <a:lnTo>
                    <a:pt x="2305" y="321"/>
                  </a:lnTo>
                  <a:cubicBezTo>
                    <a:pt x="2305" y="321"/>
                    <a:pt x="2337" y="289"/>
                    <a:pt x="2369" y="289"/>
                  </a:cubicBezTo>
                  <a:lnTo>
                    <a:pt x="2401" y="289"/>
                  </a:lnTo>
                  <a:lnTo>
                    <a:pt x="2433" y="257"/>
                  </a:lnTo>
                  <a:lnTo>
                    <a:pt x="2465" y="257"/>
                  </a:lnTo>
                  <a:cubicBezTo>
                    <a:pt x="2497" y="225"/>
                    <a:pt x="2497" y="225"/>
                    <a:pt x="2529" y="225"/>
                  </a:cubicBezTo>
                  <a:cubicBezTo>
                    <a:pt x="2593" y="193"/>
                    <a:pt x="2625" y="193"/>
                    <a:pt x="2657" y="161"/>
                  </a:cubicBezTo>
                  <a:lnTo>
                    <a:pt x="2689" y="161"/>
                  </a:lnTo>
                  <a:cubicBezTo>
                    <a:pt x="2721" y="161"/>
                    <a:pt x="2785" y="161"/>
                    <a:pt x="2849" y="129"/>
                  </a:cubicBezTo>
                  <a:lnTo>
                    <a:pt x="2945" y="129"/>
                  </a:lnTo>
                  <a:cubicBezTo>
                    <a:pt x="2977" y="97"/>
                    <a:pt x="3009" y="97"/>
                    <a:pt x="3073" y="97"/>
                  </a:cubicBezTo>
                  <a:lnTo>
                    <a:pt x="3489" y="97"/>
                  </a:lnTo>
                  <a:cubicBezTo>
                    <a:pt x="3553" y="97"/>
                    <a:pt x="3585" y="97"/>
                    <a:pt x="3649" y="129"/>
                  </a:cubicBezTo>
                  <a:lnTo>
                    <a:pt x="3681" y="97"/>
                  </a:lnTo>
                  <a:lnTo>
                    <a:pt x="3681" y="129"/>
                  </a:lnTo>
                  <a:cubicBezTo>
                    <a:pt x="3713" y="129"/>
                    <a:pt x="3777" y="129"/>
                    <a:pt x="3841" y="161"/>
                  </a:cubicBezTo>
                  <a:lnTo>
                    <a:pt x="3841" y="97"/>
                  </a:lnTo>
                  <a:close/>
                  <a:moveTo>
                    <a:pt x="3105" y="1"/>
                  </a:moveTo>
                  <a:lnTo>
                    <a:pt x="3009" y="33"/>
                  </a:lnTo>
                  <a:lnTo>
                    <a:pt x="2977" y="33"/>
                  </a:lnTo>
                  <a:cubicBezTo>
                    <a:pt x="2945" y="33"/>
                    <a:pt x="2913" y="33"/>
                    <a:pt x="2881" y="65"/>
                  </a:cubicBezTo>
                  <a:cubicBezTo>
                    <a:pt x="2817" y="65"/>
                    <a:pt x="2785" y="65"/>
                    <a:pt x="2721" y="97"/>
                  </a:cubicBezTo>
                  <a:cubicBezTo>
                    <a:pt x="2657" y="97"/>
                    <a:pt x="2625" y="129"/>
                    <a:pt x="2561" y="129"/>
                  </a:cubicBezTo>
                  <a:cubicBezTo>
                    <a:pt x="2529" y="161"/>
                    <a:pt x="2529" y="161"/>
                    <a:pt x="2497" y="161"/>
                  </a:cubicBezTo>
                  <a:lnTo>
                    <a:pt x="2465" y="161"/>
                  </a:lnTo>
                  <a:cubicBezTo>
                    <a:pt x="2465" y="193"/>
                    <a:pt x="2433" y="193"/>
                    <a:pt x="2401" y="193"/>
                  </a:cubicBezTo>
                  <a:lnTo>
                    <a:pt x="2369" y="225"/>
                  </a:lnTo>
                  <a:cubicBezTo>
                    <a:pt x="2369" y="225"/>
                    <a:pt x="2337" y="225"/>
                    <a:pt x="2337" y="257"/>
                  </a:cubicBezTo>
                  <a:lnTo>
                    <a:pt x="2305" y="257"/>
                  </a:lnTo>
                  <a:cubicBezTo>
                    <a:pt x="2273" y="257"/>
                    <a:pt x="2241" y="289"/>
                    <a:pt x="2209" y="289"/>
                  </a:cubicBezTo>
                  <a:lnTo>
                    <a:pt x="33" y="1569"/>
                  </a:lnTo>
                  <a:cubicBezTo>
                    <a:pt x="1" y="1601"/>
                    <a:pt x="1" y="1601"/>
                    <a:pt x="1" y="1633"/>
                  </a:cubicBezTo>
                  <a:cubicBezTo>
                    <a:pt x="1" y="1633"/>
                    <a:pt x="15" y="1647"/>
                    <a:pt x="34" y="1647"/>
                  </a:cubicBezTo>
                  <a:cubicBezTo>
                    <a:pt x="43" y="1647"/>
                    <a:pt x="54" y="1644"/>
                    <a:pt x="65" y="1633"/>
                  </a:cubicBezTo>
                  <a:cubicBezTo>
                    <a:pt x="65" y="1633"/>
                    <a:pt x="97" y="1601"/>
                    <a:pt x="129" y="1601"/>
                  </a:cubicBezTo>
                  <a:lnTo>
                    <a:pt x="161" y="1601"/>
                  </a:lnTo>
                  <a:cubicBezTo>
                    <a:pt x="161" y="1569"/>
                    <a:pt x="193" y="1569"/>
                    <a:pt x="225" y="1569"/>
                  </a:cubicBezTo>
                  <a:lnTo>
                    <a:pt x="257" y="1537"/>
                  </a:lnTo>
                  <a:lnTo>
                    <a:pt x="289" y="1537"/>
                  </a:lnTo>
                  <a:cubicBezTo>
                    <a:pt x="289" y="1505"/>
                    <a:pt x="321" y="1505"/>
                    <a:pt x="321" y="1505"/>
                  </a:cubicBezTo>
                  <a:lnTo>
                    <a:pt x="385" y="1505"/>
                  </a:lnTo>
                  <a:lnTo>
                    <a:pt x="417" y="1473"/>
                  </a:lnTo>
                  <a:cubicBezTo>
                    <a:pt x="449" y="1473"/>
                    <a:pt x="481" y="1441"/>
                    <a:pt x="513" y="1441"/>
                  </a:cubicBezTo>
                  <a:lnTo>
                    <a:pt x="545" y="1441"/>
                  </a:lnTo>
                  <a:cubicBezTo>
                    <a:pt x="577" y="1441"/>
                    <a:pt x="641" y="1409"/>
                    <a:pt x="705" y="1409"/>
                  </a:cubicBezTo>
                  <a:cubicBezTo>
                    <a:pt x="737" y="1377"/>
                    <a:pt x="769" y="1377"/>
                    <a:pt x="801" y="1377"/>
                  </a:cubicBezTo>
                  <a:lnTo>
                    <a:pt x="929" y="1377"/>
                  </a:lnTo>
                  <a:cubicBezTo>
                    <a:pt x="961" y="1377"/>
                    <a:pt x="993" y="1345"/>
                    <a:pt x="1025" y="1345"/>
                  </a:cubicBezTo>
                  <a:lnTo>
                    <a:pt x="1281" y="1345"/>
                  </a:lnTo>
                  <a:lnTo>
                    <a:pt x="1313" y="1377"/>
                  </a:lnTo>
                  <a:lnTo>
                    <a:pt x="1537" y="1377"/>
                  </a:lnTo>
                  <a:cubicBezTo>
                    <a:pt x="1601" y="1409"/>
                    <a:pt x="1633" y="1409"/>
                    <a:pt x="1697" y="1409"/>
                  </a:cubicBezTo>
                  <a:lnTo>
                    <a:pt x="1729" y="1409"/>
                  </a:lnTo>
                  <a:cubicBezTo>
                    <a:pt x="1761" y="1441"/>
                    <a:pt x="1825" y="1441"/>
                    <a:pt x="1889" y="1473"/>
                  </a:cubicBezTo>
                  <a:cubicBezTo>
                    <a:pt x="1921" y="1473"/>
                    <a:pt x="1985" y="1473"/>
                    <a:pt x="2049" y="1505"/>
                  </a:cubicBezTo>
                  <a:cubicBezTo>
                    <a:pt x="2113" y="1537"/>
                    <a:pt x="2145" y="1537"/>
                    <a:pt x="2209" y="1569"/>
                  </a:cubicBezTo>
                  <a:lnTo>
                    <a:pt x="2241" y="1569"/>
                  </a:lnTo>
                  <a:cubicBezTo>
                    <a:pt x="2273" y="1601"/>
                    <a:pt x="2337" y="1601"/>
                    <a:pt x="2401" y="1633"/>
                  </a:cubicBezTo>
                  <a:cubicBezTo>
                    <a:pt x="2433" y="1633"/>
                    <a:pt x="2497" y="1665"/>
                    <a:pt x="2529" y="1697"/>
                  </a:cubicBezTo>
                  <a:lnTo>
                    <a:pt x="2561" y="1697"/>
                  </a:lnTo>
                  <a:cubicBezTo>
                    <a:pt x="2625" y="1729"/>
                    <a:pt x="2657" y="1761"/>
                    <a:pt x="2721" y="1793"/>
                  </a:cubicBezTo>
                  <a:lnTo>
                    <a:pt x="2753" y="1793"/>
                  </a:lnTo>
                  <a:cubicBezTo>
                    <a:pt x="2785" y="1825"/>
                    <a:pt x="2817" y="1825"/>
                    <a:pt x="2881" y="1857"/>
                  </a:cubicBezTo>
                  <a:lnTo>
                    <a:pt x="2913" y="1889"/>
                  </a:lnTo>
                  <a:cubicBezTo>
                    <a:pt x="2945" y="1889"/>
                    <a:pt x="2977" y="1921"/>
                    <a:pt x="3041" y="1953"/>
                  </a:cubicBezTo>
                  <a:cubicBezTo>
                    <a:pt x="3105" y="1985"/>
                    <a:pt x="3169" y="2017"/>
                    <a:pt x="3265" y="2081"/>
                  </a:cubicBezTo>
                  <a:cubicBezTo>
                    <a:pt x="3329" y="2113"/>
                    <a:pt x="3393" y="2177"/>
                    <a:pt x="3457" y="2209"/>
                  </a:cubicBezTo>
                  <a:lnTo>
                    <a:pt x="3489" y="2241"/>
                  </a:lnTo>
                  <a:lnTo>
                    <a:pt x="3521" y="2273"/>
                  </a:lnTo>
                  <a:lnTo>
                    <a:pt x="3649" y="2369"/>
                  </a:lnTo>
                  <a:cubicBezTo>
                    <a:pt x="3681" y="2369"/>
                    <a:pt x="3681" y="2401"/>
                    <a:pt x="3713" y="2401"/>
                  </a:cubicBezTo>
                  <a:lnTo>
                    <a:pt x="3745" y="2433"/>
                  </a:lnTo>
                  <a:cubicBezTo>
                    <a:pt x="3777" y="2465"/>
                    <a:pt x="3809" y="2465"/>
                    <a:pt x="3841" y="2497"/>
                  </a:cubicBezTo>
                  <a:cubicBezTo>
                    <a:pt x="3873" y="2529"/>
                    <a:pt x="3905" y="2561"/>
                    <a:pt x="3937" y="2593"/>
                  </a:cubicBezTo>
                  <a:lnTo>
                    <a:pt x="4033" y="2689"/>
                  </a:lnTo>
                  <a:cubicBezTo>
                    <a:pt x="4097" y="2721"/>
                    <a:pt x="4129" y="2753"/>
                    <a:pt x="4161" y="2785"/>
                  </a:cubicBezTo>
                  <a:lnTo>
                    <a:pt x="4193" y="2817"/>
                  </a:lnTo>
                  <a:cubicBezTo>
                    <a:pt x="4225" y="2817"/>
                    <a:pt x="4225" y="2849"/>
                    <a:pt x="4257" y="2881"/>
                  </a:cubicBezTo>
                  <a:cubicBezTo>
                    <a:pt x="4321" y="2914"/>
                    <a:pt x="4385" y="2978"/>
                    <a:pt x="4417" y="3042"/>
                  </a:cubicBezTo>
                  <a:lnTo>
                    <a:pt x="4449" y="3042"/>
                  </a:lnTo>
                  <a:lnTo>
                    <a:pt x="4481" y="3074"/>
                  </a:lnTo>
                  <a:lnTo>
                    <a:pt x="4513" y="3106"/>
                  </a:lnTo>
                  <a:cubicBezTo>
                    <a:pt x="4546" y="3170"/>
                    <a:pt x="4610" y="3202"/>
                    <a:pt x="4642" y="3266"/>
                  </a:cubicBezTo>
                  <a:lnTo>
                    <a:pt x="4706" y="3298"/>
                  </a:lnTo>
                  <a:lnTo>
                    <a:pt x="4802" y="3426"/>
                  </a:lnTo>
                  <a:lnTo>
                    <a:pt x="4802" y="3458"/>
                  </a:lnTo>
                  <a:lnTo>
                    <a:pt x="4898" y="3522"/>
                  </a:lnTo>
                  <a:cubicBezTo>
                    <a:pt x="4930" y="3554"/>
                    <a:pt x="4962" y="3618"/>
                    <a:pt x="4994" y="3650"/>
                  </a:cubicBezTo>
                  <a:lnTo>
                    <a:pt x="5058" y="3746"/>
                  </a:lnTo>
                  <a:lnTo>
                    <a:pt x="5154" y="3842"/>
                  </a:lnTo>
                  <a:lnTo>
                    <a:pt x="5186" y="3874"/>
                  </a:lnTo>
                  <a:cubicBezTo>
                    <a:pt x="5186" y="3906"/>
                    <a:pt x="5218" y="3906"/>
                    <a:pt x="5218" y="3938"/>
                  </a:cubicBezTo>
                  <a:cubicBezTo>
                    <a:pt x="5250" y="3970"/>
                    <a:pt x="5282" y="4034"/>
                    <a:pt x="5314" y="4066"/>
                  </a:cubicBezTo>
                  <a:lnTo>
                    <a:pt x="5346" y="4098"/>
                  </a:lnTo>
                  <a:cubicBezTo>
                    <a:pt x="5378" y="4130"/>
                    <a:pt x="5378" y="4162"/>
                    <a:pt x="5410" y="4162"/>
                  </a:cubicBezTo>
                  <a:cubicBezTo>
                    <a:pt x="5442" y="4194"/>
                    <a:pt x="5474" y="4258"/>
                    <a:pt x="5474" y="4290"/>
                  </a:cubicBezTo>
                  <a:lnTo>
                    <a:pt x="5538" y="4354"/>
                  </a:lnTo>
                  <a:cubicBezTo>
                    <a:pt x="5538" y="4354"/>
                    <a:pt x="5538" y="4386"/>
                    <a:pt x="5570" y="4386"/>
                  </a:cubicBezTo>
                  <a:cubicBezTo>
                    <a:pt x="5602" y="4450"/>
                    <a:pt x="5634" y="4514"/>
                    <a:pt x="5666" y="4546"/>
                  </a:cubicBezTo>
                  <a:lnTo>
                    <a:pt x="5698" y="4578"/>
                  </a:lnTo>
                  <a:lnTo>
                    <a:pt x="5730" y="4610"/>
                  </a:lnTo>
                  <a:cubicBezTo>
                    <a:pt x="5762" y="4706"/>
                    <a:pt x="5826" y="4770"/>
                    <a:pt x="5858" y="4866"/>
                  </a:cubicBezTo>
                  <a:lnTo>
                    <a:pt x="5890" y="4898"/>
                  </a:lnTo>
                  <a:cubicBezTo>
                    <a:pt x="5922" y="4962"/>
                    <a:pt x="5954" y="5026"/>
                    <a:pt x="6018" y="5090"/>
                  </a:cubicBezTo>
                  <a:lnTo>
                    <a:pt x="6018" y="5154"/>
                  </a:lnTo>
                  <a:lnTo>
                    <a:pt x="6050" y="5218"/>
                  </a:lnTo>
                  <a:cubicBezTo>
                    <a:pt x="6082" y="5250"/>
                    <a:pt x="6114" y="5314"/>
                    <a:pt x="6146" y="5346"/>
                  </a:cubicBezTo>
                  <a:cubicBezTo>
                    <a:pt x="6146" y="5378"/>
                    <a:pt x="6178" y="5378"/>
                    <a:pt x="6178" y="5410"/>
                  </a:cubicBezTo>
                  <a:lnTo>
                    <a:pt x="6210" y="5474"/>
                  </a:lnTo>
                  <a:cubicBezTo>
                    <a:pt x="6210" y="5506"/>
                    <a:pt x="6242" y="5538"/>
                    <a:pt x="6274" y="5602"/>
                  </a:cubicBezTo>
                  <a:cubicBezTo>
                    <a:pt x="6274" y="5602"/>
                    <a:pt x="6306" y="5634"/>
                    <a:pt x="6306" y="5666"/>
                  </a:cubicBezTo>
                  <a:lnTo>
                    <a:pt x="6306" y="5698"/>
                  </a:lnTo>
                  <a:cubicBezTo>
                    <a:pt x="6338" y="5730"/>
                    <a:pt x="6370" y="5794"/>
                    <a:pt x="6402" y="5826"/>
                  </a:cubicBezTo>
                  <a:cubicBezTo>
                    <a:pt x="6402" y="5858"/>
                    <a:pt x="6402" y="5890"/>
                    <a:pt x="6434" y="5922"/>
                  </a:cubicBezTo>
                  <a:lnTo>
                    <a:pt x="6434" y="5954"/>
                  </a:lnTo>
                  <a:cubicBezTo>
                    <a:pt x="6466" y="6018"/>
                    <a:pt x="6498" y="6050"/>
                    <a:pt x="6498" y="6082"/>
                  </a:cubicBezTo>
                  <a:lnTo>
                    <a:pt x="6530" y="6178"/>
                  </a:lnTo>
                  <a:cubicBezTo>
                    <a:pt x="6562" y="6210"/>
                    <a:pt x="6594" y="6274"/>
                    <a:pt x="6626" y="6338"/>
                  </a:cubicBezTo>
                  <a:lnTo>
                    <a:pt x="6626" y="6402"/>
                  </a:lnTo>
                  <a:cubicBezTo>
                    <a:pt x="6658" y="6434"/>
                    <a:pt x="6658" y="6434"/>
                    <a:pt x="6658" y="6466"/>
                  </a:cubicBezTo>
                  <a:lnTo>
                    <a:pt x="6658" y="6498"/>
                  </a:lnTo>
                  <a:cubicBezTo>
                    <a:pt x="6690" y="6562"/>
                    <a:pt x="6722" y="6626"/>
                    <a:pt x="6754" y="6722"/>
                  </a:cubicBezTo>
                  <a:cubicBezTo>
                    <a:pt x="6754" y="6754"/>
                    <a:pt x="6786" y="6786"/>
                    <a:pt x="6786" y="6818"/>
                  </a:cubicBezTo>
                  <a:cubicBezTo>
                    <a:pt x="6818" y="6882"/>
                    <a:pt x="6818" y="6914"/>
                    <a:pt x="6850" y="6978"/>
                  </a:cubicBezTo>
                  <a:cubicBezTo>
                    <a:pt x="6850" y="7010"/>
                    <a:pt x="6882" y="7074"/>
                    <a:pt x="6882" y="7106"/>
                  </a:cubicBezTo>
                  <a:cubicBezTo>
                    <a:pt x="6882" y="7170"/>
                    <a:pt x="6914" y="7202"/>
                    <a:pt x="6914" y="7234"/>
                  </a:cubicBezTo>
                  <a:cubicBezTo>
                    <a:pt x="6946" y="7298"/>
                    <a:pt x="6946" y="7330"/>
                    <a:pt x="6978" y="7394"/>
                  </a:cubicBezTo>
                  <a:cubicBezTo>
                    <a:pt x="6978" y="7426"/>
                    <a:pt x="6978" y="7458"/>
                    <a:pt x="7010" y="7490"/>
                  </a:cubicBezTo>
                  <a:cubicBezTo>
                    <a:pt x="7010" y="7554"/>
                    <a:pt x="7010" y="7586"/>
                    <a:pt x="7042" y="7650"/>
                  </a:cubicBezTo>
                  <a:lnTo>
                    <a:pt x="7042" y="7746"/>
                  </a:lnTo>
                  <a:cubicBezTo>
                    <a:pt x="7074" y="7810"/>
                    <a:pt x="7074" y="7842"/>
                    <a:pt x="7074" y="7906"/>
                  </a:cubicBezTo>
                  <a:lnTo>
                    <a:pt x="7106" y="7938"/>
                  </a:lnTo>
                  <a:lnTo>
                    <a:pt x="7106" y="8002"/>
                  </a:lnTo>
                  <a:cubicBezTo>
                    <a:pt x="7106" y="8066"/>
                    <a:pt x="7138" y="8130"/>
                    <a:pt x="7138" y="8226"/>
                  </a:cubicBezTo>
                  <a:cubicBezTo>
                    <a:pt x="7170" y="8323"/>
                    <a:pt x="7170" y="8387"/>
                    <a:pt x="7170" y="8483"/>
                  </a:cubicBezTo>
                  <a:lnTo>
                    <a:pt x="7170" y="8515"/>
                  </a:lnTo>
                  <a:lnTo>
                    <a:pt x="7202" y="8547"/>
                  </a:lnTo>
                  <a:lnTo>
                    <a:pt x="7202" y="8707"/>
                  </a:lnTo>
                  <a:lnTo>
                    <a:pt x="7202" y="8803"/>
                  </a:lnTo>
                  <a:cubicBezTo>
                    <a:pt x="7202" y="8867"/>
                    <a:pt x="7202" y="8899"/>
                    <a:pt x="7234" y="8963"/>
                  </a:cubicBezTo>
                  <a:lnTo>
                    <a:pt x="7234" y="8995"/>
                  </a:lnTo>
                  <a:lnTo>
                    <a:pt x="7234" y="9027"/>
                  </a:lnTo>
                  <a:lnTo>
                    <a:pt x="7234" y="9251"/>
                  </a:lnTo>
                  <a:lnTo>
                    <a:pt x="7234" y="9507"/>
                  </a:lnTo>
                  <a:lnTo>
                    <a:pt x="7234" y="9539"/>
                  </a:lnTo>
                  <a:lnTo>
                    <a:pt x="7234" y="9571"/>
                  </a:lnTo>
                  <a:lnTo>
                    <a:pt x="7202" y="9699"/>
                  </a:lnTo>
                  <a:lnTo>
                    <a:pt x="7202" y="9795"/>
                  </a:lnTo>
                  <a:cubicBezTo>
                    <a:pt x="7202" y="9859"/>
                    <a:pt x="7202" y="9891"/>
                    <a:pt x="7170" y="9923"/>
                  </a:cubicBezTo>
                  <a:lnTo>
                    <a:pt x="7170" y="10019"/>
                  </a:lnTo>
                  <a:cubicBezTo>
                    <a:pt x="7170" y="10051"/>
                    <a:pt x="7170" y="10115"/>
                    <a:pt x="7138" y="10147"/>
                  </a:cubicBezTo>
                  <a:lnTo>
                    <a:pt x="7138" y="10243"/>
                  </a:lnTo>
                  <a:cubicBezTo>
                    <a:pt x="7138" y="10275"/>
                    <a:pt x="7106" y="10307"/>
                    <a:pt x="7106" y="10339"/>
                  </a:cubicBezTo>
                  <a:cubicBezTo>
                    <a:pt x="7106" y="10371"/>
                    <a:pt x="7074" y="10403"/>
                    <a:pt x="7074" y="10467"/>
                  </a:cubicBezTo>
                  <a:cubicBezTo>
                    <a:pt x="7074" y="10467"/>
                    <a:pt x="7074" y="10531"/>
                    <a:pt x="7042" y="10531"/>
                  </a:cubicBezTo>
                  <a:cubicBezTo>
                    <a:pt x="7042" y="10595"/>
                    <a:pt x="7010" y="10627"/>
                    <a:pt x="7010" y="10659"/>
                  </a:cubicBezTo>
                  <a:lnTo>
                    <a:pt x="7010" y="10691"/>
                  </a:lnTo>
                  <a:cubicBezTo>
                    <a:pt x="6978" y="10723"/>
                    <a:pt x="6978" y="10723"/>
                    <a:pt x="6978" y="10755"/>
                  </a:cubicBezTo>
                  <a:lnTo>
                    <a:pt x="6978" y="10787"/>
                  </a:lnTo>
                  <a:cubicBezTo>
                    <a:pt x="6946" y="10851"/>
                    <a:pt x="6914" y="10883"/>
                    <a:pt x="6914" y="10915"/>
                  </a:cubicBezTo>
                  <a:lnTo>
                    <a:pt x="6882" y="10947"/>
                  </a:lnTo>
                  <a:cubicBezTo>
                    <a:pt x="6882" y="11011"/>
                    <a:pt x="6850" y="11075"/>
                    <a:pt x="6818" y="11107"/>
                  </a:cubicBezTo>
                  <a:cubicBezTo>
                    <a:pt x="6786" y="11171"/>
                    <a:pt x="6754" y="11203"/>
                    <a:pt x="6722" y="11267"/>
                  </a:cubicBezTo>
                  <a:lnTo>
                    <a:pt x="6722" y="11299"/>
                  </a:lnTo>
                  <a:lnTo>
                    <a:pt x="6626" y="11395"/>
                  </a:lnTo>
                  <a:cubicBezTo>
                    <a:pt x="6626" y="11395"/>
                    <a:pt x="6626" y="11427"/>
                    <a:pt x="6594" y="11427"/>
                  </a:cubicBezTo>
                  <a:cubicBezTo>
                    <a:pt x="6594" y="11459"/>
                    <a:pt x="6562" y="11491"/>
                    <a:pt x="6530" y="11523"/>
                  </a:cubicBezTo>
                  <a:lnTo>
                    <a:pt x="6498" y="11555"/>
                  </a:lnTo>
                  <a:lnTo>
                    <a:pt x="6402" y="11651"/>
                  </a:lnTo>
                  <a:lnTo>
                    <a:pt x="6370" y="11683"/>
                  </a:lnTo>
                  <a:lnTo>
                    <a:pt x="6274" y="11747"/>
                  </a:lnTo>
                  <a:cubicBezTo>
                    <a:pt x="6274" y="11779"/>
                    <a:pt x="6274" y="11779"/>
                    <a:pt x="6242" y="11779"/>
                  </a:cubicBezTo>
                  <a:cubicBezTo>
                    <a:pt x="6210" y="11811"/>
                    <a:pt x="6210" y="11843"/>
                    <a:pt x="6146" y="11843"/>
                  </a:cubicBezTo>
                  <a:lnTo>
                    <a:pt x="6146" y="11875"/>
                  </a:lnTo>
                  <a:cubicBezTo>
                    <a:pt x="6082" y="11907"/>
                    <a:pt x="6050" y="11939"/>
                    <a:pt x="6018" y="11971"/>
                  </a:cubicBezTo>
                  <a:cubicBezTo>
                    <a:pt x="5986" y="11971"/>
                    <a:pt x="5986" y="11971"/>
                    <a:pt x="5986" y="12003"/>
                  </a:cubicBezTo>
                  <a:cubicBezTo>
                    <a:pt x="6018" y="12003"/>
                    <a:pt x="6018" y="12035"/>
                    <a:pt x="6018" y="12035"/>
                  </a:cubicBezTo>
                  <a:cubicBezTo>
                    <a:pt x="6050" y="12035"/>
                    <a:pt x="6050" y="12035"/>
                    <a:pt x="6050" y="12003"/>
                  </a:cubicBezTo>
                  <a:lnTo>
                    <a:pt x="8258" y="10723"/>
                  </a:lnTo>
                  <a:cubicBezTo>
                    <a:pt x="8290" y="10723"/>
                    <a:pt x="8322" y="10691"/>
                    <a:pt x="8386" y="10659"/>
                  </a:cubicBezTo>
                  <a:cubicBezTo>
                    <a:pt x="8386" y="10659"/>
                    <a:pt x="8386" y="10627"/>
                    <a:pt x="8418" y="10627"/>
                  </a:cubicBezTo>
                  <a:cubicBezTo>
                    <a:pt x="8450" y="10595"/>
                    <a:pt x="8482" y="10595"/>
                    <a:pt x="8514" y="10563"/>
                  </a:cubicBezTo>
                  <a:cubicBezTo>
                    <a:pt x="8514" y="10563"/>
                    <a:pt x="8514" y="10531"/>
                    <a:pt x="8546" y="10531"/>
                  </a:cubicBezTo>
                  <a:lnTo>
                    <a:pt x="8642" y="10435"/>
                  </a:lnTo>
                  <a:cubicBezTo>
                    <a:pt x="8706" y="10403"/>
                    <a:pt x="8738" y="10339"/>
                    <a:pt x="8770" y="10307"/>
                  </a:cubicBezTo>
                  <a:lnTo>
                    <a:pt x="8802" y="10275"/>
                  </a:lnTo>
                  <a:cubicBezTo>
                    <a:pt x="8834" y="10243"/>
                    <a:pt x="8834" y="10211"/>
                    <a:pt x="8866" y="10179"/>
                  </a:cubicBezTo>
                  <a:lnTo>
                    <a:pt x="8898" y="10147"/>
                  </a:lnTo>
                  <a:cubicBezTo>
                    <a:pt x="8930" y="10115"/>
                    <a:pt x="8962" y="10083"/>
                    <a:pt x="8962" y="10051"/>
                  </a:cubicBezTo>
                  <a:lnTo>
                    <a:pt x="8994" y="10019"/>
                  </a:lnTo>
                  <a:cubicBezTo>
                    <a:pt x="9026" y="9955"/>
                    <a:pt x="9058" y="9923"/>
                    <a:pt x="9090" y="9859"/>
                  </a:cubicBezTo>
                  <a:cubicBezTo>
                    <a:pt x="9122" y="9827"/>
                    <a:pt x="9122" y="9763"/>
                    <a:pt x="9154" y="9699"/>
                  </a:cubicBezTo>
                  <a:lnTo>
                    <a:pt x="9186" y="9667"/>
                  </a:lnTo>
                  <a:cubicBezTo>
                    <a:pt x="9186" y="9635"/>
                    <a:pt x="9218" y="9571"/>
                    <a:pt x="9250" y="9539"/>
                  </a:cubicBezTo>
                  <a:lnTo>
                    <a:pt x="9250" y="9475"/>
                  </a:lnTo>
                  <a:lnTo>
                    <a:pt x="9282" y="9443"/>
                  </a:lnTo>
                  <a:lnTo>
                    <a:pt x="9282" y="9411"/>
                  </a:lnTo>
                  <a:cubicBezTo>
                    <a:pt x="9314" y="9379"/>
                    <a:pt x="9314" y="9315"/>
                    <a:pt x="9346" y="9251"/>
                  </a:cubicBezTo>
                  <a:lnTo>
                    <a:pt x="9346" y="9219"/>
                  </a:lnTo>
                  <a:lnTo>
                    <a:pt x="9346" y="9187"/>
                  </a:lnTo>
                  <a:cubicBezTo>
                    <a:pt x="9378" y="9155"/>
                    <a:pt x="9378" y="9123"/>
                    <a:pt x="9378" y="9059"/>
                  </a:cubicBezTo>
                  <a:cubicBezTo>
                    <a:pt x="9410" y="9059"/>
                    <a:pt x="9410" y="9027"/>
                    <a:pt x="9410" y="9027"/>
                  </a:cubicBezTo>
                  <a:lnTo>
                    <a:pt x="9410" y="8995"/>
                  </a:lnTo>
                  <a:lnTo>
                    <a:pt x="9410" y="8963"/>
                  </a:lnTo>
                  <a:cubicBezTo>
                    <a:pt x="9410" y="8931"/>
                    <a:pt x="9410" y="8899"/>
                    <a:pt x="9442" y="8867"/>
                  </a:cubicBezTo>
                  <a:lnTo>
                    <a:pt x="9442" y="8835"/>
                  </a:lnTo>
                  <a:lnTo>
                    <a:pt x="9442" y="8803"/>
                  </a:lnTo>
                  <a:lnTo>
                    <a:pt x="9442" y="8771"/>
                  </a:lnTo>
                  <a:lnTo>
                    <a:pt x="9506" y="8739"/>
                  </a:lnTo>
                  <a:lnTo>
                    <a:pt x="9506" y="8611"/>
                  </a:lnTo>
                  <a:lnTo>
                    <a:pt x="9506" y="8579"/>
                  </a:lnTo>
                  <a:lnTo>
                    <a:pt x="9506" y="8547"/>
                  </a:lnTo>
                  <a:lnTo>
                    <a:pt x="9506" y="8483"/>
                  </a:lnTo>
                  <a:cubicBezTo>
                    <a:pt x="9506" y="8483"/>
                    <a:pt x="9506" y="8451"/>
                    <a:pt x="9538" y="8419"/>
                  </a:cubicBezTo>
                  <a:lnTo>
                    <a:pt x="9538" y="8387"/>
                  </a:lnTo>
                  <a:lnTo>
                    <a:pt x="9538" y="8291"/>
                  </a:lnTo>
                  <a:lnTo>
                    <a:pt x="9538" y="8226"/>
                  </a:lnTo>
                  <a:lnTo>
                    <a:pt x="9538" y="8194"/>
                  </a:lnTo>
                  <a:lnTo>
                    <a:pt x="9538" y="7970"/>
                  </a:lnTo>
                  <a:lnTo>
                    <a:pt x="9538" y="7778"/>
                  </a:lnTo>
                  <a:lnTo>
                    <a:pt x="9538" y="7746"/>
                  </a:lnTo>
                  <a:lnTo>
                    <a:pt x="9538" y="7682"/>
                  </a:lnTo>
                  <a:lnTo>
                    <a:pt x="9538" y="7618"/>
                  </a:lnTo>
                  <a:lnTo>
                    <a:pt x="9538" y="7554"/>
                  </a:lnTo>
                  <a:lnTo>
                    <a:pt x="9538" y="7522"/>
                  </a:lnTo>
                  <a:lnTo>
                    <a:pt x="9538" y="7490"/>
                  </a:lnTo>
                  <a:cubicBezTo>
                    <a:pt x="9506" y="7458"/>
                    <a:pt x="9506" y="7426"/>
                    <a:pt x="9506" y="7426"/>
                  </a:cubicBezTo>
                  <a:lnTo>
                    <a:pt x="9506" y="7362"/>
                  </a:lnTo>
                  <a:lnTo>
                    <a:pt x="9506" y="7266"/>
                  </a:lnTo>
                  <a:lnTo>
                    <a:pt x="9506" y="7202"/>
                  </a:lnTo>
                  <a:lnTo>
                    <a:pt x="9506" y="7170"/>
                  </a:lnTo>
                  <a:lnTo>
                    <a:pt x="9506" y="7138"/>
                  </a:lnTo>
                  <a:cubicBezTo>
                    <a:pt x="9474" y="7074"/>
                    <a:pt x="9474" y="7010"/>
                    <a:pt x="9474" y="6914"/>
                  </a:cubicBezTo>
                  <a:lnTo>
                    <a:pt x="9442" y="6914"/>
                  </a:lnTo>
                  <a:cubicBezTo>
                    <a:pt x="9442" y="6850"/>
                    <a:pt x="9442" y="6786"/>
                    <a:pt x="9410" y="6722"/>
                  </a:cubicBezTo>
                  <a:lnTo>
                    <a:pt x="9410" y="6690"/>
                  </a:lnTo>
                  <a:lnTo>
                    <a:pt x="9410" y="6626"/>
                  </a:lnTo>
                  <a:lnTo>
                    <a:pt x="9410" y="6562"/>
                  </a:lnTo>
                  <a:cubicBezTo>
                    <a:pt x="9378" y="6530"/>
                    <a:pt x="9378" y="6498"/>
                    <a:pt x="9378" y="6466"/>
                  </a:cubicBezTo>
                  <a:lnTo>
                    <a:pt x="9378" y="6434"/>
                  </a:lnTo>
                  <a:cubicBezTo>
                    <a:pt x="9346" y="6402"/>
                    <a:pt x="9346" y="6370"/>
                    <a:pt x="9346" y="6338"/>
                  </a:cubicBezTo>
                  <a:lnTo>
                    <a:pt x="9346" y="6306"/>
                  </a:lnTo>
                  <a:cubicBezTo>
                    <a:pt x="9346" y="6274"/>
                    <a:pt x="9314" y="6242"/>
                    <a:pt x="9314" y="6242"/>
                  </a:cubicBezTo>
                  <a:lnTo>
                    <a:pt x="9314" y="6210"/>
                  </a:lnTo>
                  <a:lnTo>
                    <a:pt x="9314" y="6178"/>
                  </a:lnTo>
                  <a:cubicBezTo>
                    <a:pt x="9282" y="6146"/>
                    <a:pt x="9282" y="6082"/>
                    <a:pt x="9282" y="6050"/>
                  </a:cubicBezTo>
                  <a:lnTo>
                    <a:pt x="9282" y="6018"/>
                  </a:lnTo>
                  <a:cubicBezTo>
                    <a:pt x="9250" y="6018"/>
                    <a:pt x="9250" y="5986"/>
                    <a:pt x="9250" y="5986"/>
                  </a:cubicBezTo>
                  <a:lnTo>
                    <a:pt x="9250" y="5954"/>
                  </a:lnTo>
                  <a:lnTo>
                    <a:pt x="9250" y="5922"/>
                  </a:lnTo>
                  <a:cubicBezTo>
                    <a:pt x="9218" y="5858"/>
                    <a:pt x="9218" y="5826"/>
                    <a:pt x="9186" y="5794"/>
                  </a:cubicBezTo>
                  <a:lnTo>
                    <a:pt x="9186" y="5762"/>
                  </a:lnTo>
                  <a:lnTo>
                    <a:pt x="9186" y="5730"/>
                  </a:lnTo>
                  <a:lnTo>
                    <a:pt x="9154" y="5666"/>
                  </a:lnTo>
                  <a:cubicBezTo>
                    <a:pt x="9154" y="5602"/>
                    <a:pt x="9122" y="5538"/>
                    <a:pt x="9090" y="5506"/>
                  </a:cubicBezTo>
                  <a:lnTo>
                    <a:pt x="9090" y="5474"/>
                  </a:lnTo>
                  <a:lnTo>
                    <a:pt x="9090" y="5442"/>
                  </a:lnTo>
                  <a:lnTo>
                    <a:pt x="9058" y="5378"/>
                  </a:lnTo>
                  <a:cubicBezTo>
                    <a:pt x="9026" y="5314"/>
                    <a:pt x="8994" y="5250"/>
                    <a:pt x="8994" y="5154"/>
                  </a:cubicBezTo>
                  <a:lnTo>
                    <a:pt x="8962" y="5122"/>
                  </a:lnTo>
                  <a:lnTo>
                    <a:pt x="8962" y="5090"/>
                  </a:lnTo>
                  <a:lnTo>
                    <a:pt x="8930" y="5026"/>
                  </a:lnTo>
                  <a:lnTo>
                    <a:pt x="8834" y="4834"/>
                  </a:lnTo>
                  <a:lnTo>
                    <a:pt x="8802" y="4706"/>
                  </a:lnTo>
                  <a:cubicBezTo>
                    <a:pt x="8770" y="4674"/>
                    <a:pt x="8770" y="4674"/>
                    <a:pt x="8770" y="4642"/>
                  </a:cubicBezTo>
                  <a:lnTo>
                    <a:pt x="8738" y="4578"/>
                  </a:lnTo>
                  <a:cubicBezTo>
                    <a:pt x="8738" y="4546"/>
                    <a:pt x="8706" y="4514"/>
                    <a:pt x="8706" y="4482"/>
                  </a:cubicBezTo>
                  <a:cubicBezTo>
                    <a:pt x="8674" y="4450"/>
                    <a:pt x="8642" y="4418"/>
                    <a:pt x="8642" y="4354"/>
                  </a:cubicBezTo>
                  <a:lnTo>
                    <a:pt x="8610" y="4322"/>
                  </a:lnTo>
                  <a:cubicBezTo>
                    <a:pt x="8610" y="4290"/>
                    <a:pt x="8578" y="4258"/>
                    <a:pt x="8578" y="4258"/>
                  </a:cubicBezTo>
                  <a:lnTo>
                    <a:pt x="8546" y="4226"/>
                  </a:lnTo>
                  <a:cubicBezTo>
                    <a:pt x="8546" y="4194"/>
                    <a:pt x="8546" y="4162"/>
                    <a:pt x="8514" y="4130"/>
                  </a:cubicBezTo>
                  <a:lnTo>
                    <a:pt x="8482" y="4066"/>
                  </a:lnTo>
                  <a:cubicBezTo>
                    <a:pt x="8450" y="4034"/>
                    <a:pt x="8450" y="4034"/>
                    <a:pt x="8450" y="4002"/>
                  </a:cubicBezTo>
                  <a:cubicBezTo>
                    <a:pt x="8418" y="3970"/>
                    <a:pt x="8386" y="3906"/>
                    <a:pt x="8354" y="3874"/>
                  </a:cubicBezTo>
                  <a:lnTo>
                    <a:pt x="8322" y="3810"/>
                  </a:lnTo>
                  <a:cubicBezTo>
                    <a:pt x="8322" y="3810"/>
                    <a:pt x="8322" y="3778"/>
                    <a:pt x="8290" y="3746"/>
                  </a:cubicBezTo>
                  <a:lnTo>
                    <a:pt x="8194" y="3554"/>
                  </a:lnTo>
                  <a:lnTo>
                    <a:pt x="8162" y="3522"/>
                  </a:lnTo>
                  <a:cubicBezTo>
                    <a:pt x="8098" y="3426"/>
                    <a:pt x="8066" y="3362"/>
                    <a:pt x="8002" y="3266"/>
                  </a:cubicBezTo>
                  <a:lnTo>
                    <a:pt x="7970" y="3202"/>
                  </a:lnTo>
                  <a:cubicBezTo>
                    <a:pt x="7938" y="3170"/>
                    <a:pt x="7906" y="3106"/>
                    <a:pt x="7842" y="3042"/>
                  </a:cubicBezTo>
                  <a:cubicBezTo>
                    <a:pt x="7842" y="3042"/>
                    <a:pt x="7810" y="3010"/>
                    <a:pt x="7810" y="2978"/>
                  </a:cubicBezTo>
                  <a:lnTo>
                    <a:pt x="7778" y="2946"/>
                  </a:lnTo>
                  <a:lnTo>
                    <a:pt x="7682" y="2817"/>
                  </a:lnTo>
                  <a:cubicBezTo>
                    <a:pt x="7682" y="2785"/>
                    <a:pt x="7650" y="2785"/>
                    <a:pt x="7650" y="2753"/>
                  </a:cubicBezTo>
                  <a:lnTo>
                    <a:pt x="7618" y="2721"/>
                  </a:lnTo>
                  <a:lnTo>
                    <a:pt x="7522" y="2593"/>
                  </a:lnTo>
                  <a:lnTo>
                    <a:pt x="7458" y="2529"/>
                  </a:lnTo>
                  <a:lnTo>
                    <a:pt x="7426" y="2465"/>
                  </a:lnTo>
                  <a:cubicBezTo>
                    <a:pt x="7394" y="2465"/>
                    <a:pt x="7394" y="2433"/>
                    <a:pt x="7362" y="2401"/>
                  </a:cubicBezTo>
                  <a:lnTo>
                    <a:pt x="7330" y="2401"/>
                  </a:lnTo>
                  <a:cubicBezTo>
                    <a:pt x="7330" y="2369"/>
                    <a:pt x="7298" y="2337"/>
                    <a:pt x="7266" y="2305"/>
                  </a:cubicBezTo>
                  <a:cubicBezTo>
                    <a:pt x="7234" y="2241"/>
                    <a:pt x="7202" y="2209"/>
                    <a:pt x="7170" y="2177"/>
                  </a:cubicBezTo>
                  <a:cubicBezTo>
                    <a:pt x="7138" y="2145"/>
                    <a:pt x="7106" y="2113"/>
                    <a:pt x="7106" y="2081"/>
                  </a:cubicBezTo>
                  <a:lnTo>
                    <a:pt x="7042" y="2049"/>
                  </a:lnTo>
                  <a:lnTo>
                    <a:pt x="7010" y="2017"/>
                  </a:lnTo>
                  <a:lnTo>
                    <a:pt x="6914" y="1921"/>
                  </a:lnTo>
                  <a:cubicBezTo>
                    <a:pt x="6882" y="1857"/>
                    <a:pt x="6818" y="1825"/>
                    <a:pt x="6786" y="1761"/>
                  </a:cubicBezTo>
                  <a:lnTo>
                    <a:pt x="6754" y="1729"/>
                  </a:lnTo>
                  <a:cubicBezTo>
                    <a:pt x="6722" y="1729"/>
                    <a:pt x="6722" y="1729"/>
                    <a:pt x="6722" y="1697"/>
                  </a:cubicBezTo>
                  <a:cubicBezTo>
                    <a:pt x="6658" y="1633"/>
                    <a:pt x="6594" y="1569"/>
                    <a:pt x="6530" y="1537"/>
                  </a:cubicBezTo>
                  <a:lnTo>
                    <a:pt x="6498" y="1505"/>
                  </a:lnTo>
                  <a:cubicBezTo>
                    <a:pt x="6498" y="1473"/>
                    <a:pt x="6466" y="1473"/>
                    <a:pt x="6466" y="1473"/>
                  </a:cubicBezTo>
                  <a:lnTo>
                    <a:pt x="6434" y="1441"/>
                  </a:lnTo>
                  <a:cubicBezTo>
                    <a:pt x="6402" y="1409"/>
                    <a:pt x="6370" y="1377"/>
                    <a:pt x="6306" y="1345"/>
                  </a:cubicBezTo>
                  <a:lnTo>
                    <a:pt x="6306" y="1313"/>
                  </a:lnTo>
                  <a:lnTo>
                    <a:pt x="6274" y="1313"/>
                  </a:lnTo>
                  <a:cubicBezTo>
                    <a:pt x="6274" y="1281"/>
                    <a:pt x="6242" y="1281"/>
                    <a:pt x="6242" y="1281"/>
                  </a:cubicBezTo>
                  <a:lnTo>
                    <a:pt x="6210" y="1249"/>
                  </a:lnTo>
                  <a:lnTo>
                    <a:pt x="6114" y="1153"/>
                  </a:lnTo>
                  <a:lnTo>
                    <a:pt x="6082" y="1153"/>
                  </a:lnTo>
                  <a:lnTo>
                    <a:pt x="6018" y="1089"/>
                  </a:lnTo>
                  <a:lnTo>
                    <a:pt x="5986" y="1057"/>
                  </a:lnTo>
                  <a:cubicBezTo>
                    <a:pt x="5954" y="1057"/>
                    <a:pt x="5954" y="1025"/>
                    <a:pt x="5922" y="1025"/>
                  </a:cubicBezTo>
                  <a:lnTo>
                    <a:pt x="5890" y="993"/>
                  </a:lnTo>
                  <a:cubicBezTo>
                    <a:pt x="5858" y="961"/>
                    <a:pt x="5826" y="961"/>
                    <a:pt x="5826" y="929"/>
                  </a:cubicBezTo>
                  <a:lnTo>
                    <a:pt x="5762" y="897"/>
                  </a:lnTo>
                  <a:cubicBezTo>
                    <a:pt x="5762" y="897"/>
                    <a:pt x="5730" y="865"/>
                    <a:pt x="5698" y="865"/>
                  </a:cubicBezTo>
                  <a:cubicBezTo>
                    <a:pt x="5634" y="801"/>
                    <a:pt x="5570" y="769"/>
                    <a:pt x="5506" y="737"/>
                  </a:cubicBezTo>
                  <a:lnTo>
                    <a:pt x="5506" y="705"/>
                  </a:lnTo>
                  <a:cubicBezTo>
                    <a:pt x="5442" y="673"/>
                    <a:pt x="5410" y="641"/>
                    <a:pt x="5346" y="609"/>
                  </a:cubicBezTo>
                  <a:lnTo>
                    <a:pt x="5282" y="609"/>
                  </a:lnTo>
                  <a:cubicBezTo>
                    <a:pt x="5250" y="577"/>
                    <a:pt x="5218" y="545"/>
                    <a:pt x="5154" y="513"/>
                  </a:cubicBezTo>
                  <a:cubicBezTo>
                    <a:pt x="5090" y="481"/>
                    <a:pt x="5058" y="449"/>
                    <a:pt x="4962" y="417"/>
                  </a:cubicBezTo>
                  <a:cubicBezTo>
                    <a:pt x="4930" y="385"/>
                    <a:pt x="4866" y="385"/>
                    <a:pt x="4834" y="353"/>
                  </a:cubicBezTo>
                  <a:lnTo>
                    <a:pt x="4802" y="353"/>
                  </a:lnTo>
                  <a:cubicBezTo>
                    <a:pt x="4738" y="321"/>
                    <a:pt x="4706" y="289"/>
                    <a:pt x="4642" y="289"/>
                  </a:cubicBezTo>
                  <a:cubicBezTo>
                    <a:pt x="4578" y="257"/>
                    <a:pt x="4546" y="225"/>
                    <a:pt x="4481" y="225"/>
                  </a:cubicBezTo>
                  <a:lnTo>
                    <a:pt x="4449" y="193"/>
                  </a:lnTo>
                  <a:cubicBezTo>
                    <a:pt x="4385" y="193"/>
                    <a:pt x="4353" y="161"/>
                    <a:pt x="4257" y="161"/>
                  </a:cubicBezTo>
                  <a:cubicBezTo>
                    <a:pt x="4225" y="129"/>
                    <a:pt x="4161" y="129"/>
                    <a:pt x="4097" y="97"/>
                  </a:cubicBezTo>
                  <a:cubicBezTo>
                    <a:pt x="4065" y="97"/>
                    <a:pt x="4001" y="65"/>
                    <a:pt x="3937" y="65"/>
                  </a:cubicBezTo>
                  <a:cubicBezTo>
                    <a:pt x="3873" y="65"/>
                    <a:pt x="3809" y="33"/>
                    <a:pt x="3745" y="33"/>
                  </a:cubicBezTo>
                  <a:cubicBezTo>
                    <a:pt x="3681" y="33"/>
                    <a:pt x="3617" y="1"/>
                    <a:pt x="355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6101625" y="1548900"/>
              <a:ext cx="233675" cy="273575"/>
            </a:xfrm>
            <a:custGeom>
              <a:avLst/>
              <a:gdLst/>
              <a:ahLst/>
              <a:cxnLst/>
              <a:rect l="l" t="t" r="r" b="b"/>
              <a:pathLst>
                <a:path w="9347" h="10943" extrusionOk="0">
                  <a:moveTo>
                    <a:pt x="2780" y="0"/>
                  </a:moveTo>
                  <a:cubicBezTo>
                    <a:pt x="2378" y="0"/>
                    <a:pt x="2000" y="93"/>
                    <a:pt x="1665" y="286"/>
                  </a:cubicBezTo>
                  <a:cubicBezTo>
                    <a:pt x="0" y="1246"/>
                    <a:pt x="0" y="4351"/>
                    <a:pt x="1665" y="7232"/>
                  </a:cubicBezTo>
                  <a:cubicBezTo>
                    <a:pt x="2993" y="9505"/>
                    <a:pt x="4994" y="10942"/>
                    <a:pt x="6577" y="10942"/>
                  </a:cubicBezTo>
                  <a:cubicBezTo>
                    <a:pt x="6978" y="10942"/>
                    <a:pt x="7352" y="10850"/>
                    <a:pt x="7682" y="10656"/>
                  </a:cubicBezTo>
                  <a:cubicBezTo>
                    <a:pt x="9346" y="9696"/>
                    <a:pt x="9346" y="6591"/>
                    <a:pt x="7682" y="3743"/>
                  </a:cubicBezTo>
                  <a:cubicBezTo>
                    <a:pt x="6353" y="1443"/>
                    <a:pt x="4372" y="0"/>
                    <a:pt x="278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6111225" y="1548550"/>
              <a:ext cx="214475" cy="275575"/>
            </a:xfrm>
            <a:custGeom>
              <a:avLst/>
              <a:gdLst/>
              <a:ahLst/>
              <a:cxnLst/>
              <a:rect l="l" t="t" r="r" b="b"/>
              <a:pathLst>
                <a:path w="8579" h="11023" extrusionOk="0">
                  <a:moveTo>
                    <a:pt x="2401" y="76"/>
                  </a:moveTo>
                  <a:cubicBezTo>
                    <a:pt x="2977" y="76"/>
                    <a:pt x="3617" y="268"/>
                    <a:pt x="4289" y="652"/>
                  </a:cubicBezTo>
                  <a:cubicBezTo>
                    <a:pt x="6626" y="1997"/>
                    <a:pt x="8514" y="5261"/>
                    <a:pt x="8514" y="7950"/>
                  </a:cubicBezTo>
                  <a:cubicBezTo>
                    <a:pt x="8514" y="9230"/>
                    <a:pt x="8066" y="10190"/>
                    <a:pt x="7298" y="10670"/>
                  </a:cubicBezTo>
                  <a:cubicBezTo>
                    <a:pt x="6980" y="10848"/>
                    <a:pt x="6621" y="10935"/>
                    <a:pt x="6232" y="10935"/>
                  </a:cubicBezTo>
                  <a:cubicBezTo>
                    <a:pt x="5642" y="10935"/>
                    <a:pt x="4983" y="10736"/>
                    <a:pt x="4289" y="10350"/>
                  </a:cubicBezTo>
                  <a:cubicBezTo>
                    <a:pt x="1985" y="9006"/>
                    <a:pt x="64" y="5741"/>
                    <a:pt x="96" y="3053"/>
                  </a:cubicBezTo>
                  <a:cubicBezTo>
                    <a:pt x="96" y="1773"/>
                    <a:pt x="512" y="812"/>
                    <a:pt x="1313" y="332"/>
                  </a:cubicBezTo>
                  <a:cubicBezTo>
                    <a:pt x="1633" y="172"/>
                    <a:pt x="2017" y="76"/>
                    <a:pt x="2401" y="76"/>
                  </a:cubicBezTo>
                  <a:close/>
                  <a:moveTo>
                    <a:pt x="2415" y="0"/>
                  </a:moveTo>
                  <a:cubicBezTo>
                    <a:pt x="1997" y="0"/>
                    <a:pt x="1614" y="100"/>
                    <a:pt x="1281" y="300"/>
                  </a:cubicBezTo>
                  <a:cubicBezTo>
                    <a:pt x="480" y="748"/>
                    <a:pt x="32" y="1741"/>
                    <a:pt x="0" y="3053"/>
                  </a:cubicBezTo>
                  <a:cubicBezTo>
                    <a:pt x="0" y="5741"/>
                    <a:pt x="1921" y="9070"/>
                    <a:pt x="4257" y="10414"/>
                  </a:cubicBezTo>
                  <a:cubicBezTo>
                    <a:pt x="4929" y="10798"/>
                    <a:pt x="5601" y="11022"/>
                    <a:pt x="6178" y="11022"/>
                  </a:cubicBezTo>
                  <a:cubicBezTo>
                    <a:pt x="6594" y="11022"/>
                    <a:pt x="6978" y="10926"/>
                    <a:pt x="7330" y="10734"/>
                  </a:cubicBezTo>
                  <a:cubicBezTo>
                    <a:pt x="8130" y="10254"/>
                    <a:pt x="8578" y="9262"/>
                    <a:pt x="8578" y="7950"/>
                  </a:cubicBezTo>
                  <a:cubicBezTo>
                    <a:pt x="8578" y="5261"/>
                    <a:pt x="6690" y="1965"/>
                    <a:pt x="4321" y="588"/>
                  </a:cubicBezTo>
                  <a:cubicBezTo>
                    <a:pt x="3649" y="196"/>
                    <a:pt x="2999" y="0"/>
                    <a:pt x="241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6256850" y="1438600"/>
              <a:ext cx="20825" cy="26875"/>
            </a:xfrm>
            <a:custGeom>
              <a:avLst/>
              <a:gdLst/>
              <a:ahLst/>
              <a:cxnLst/>
              <a:rect l="l" t="t" r="r" b="b"/>
              <a:pathLst>
                <a:path w="833" h="1075" extrusionOk="0">
                  <a:moveTo>
                    <a:pt x="229" y="1"/>
                  </a:moveTo>
                  <a:cubicBezTo>
                    <a:pt x="95" y="1"/>
                    <a:pt x="1" y="102"/>
                    <a:pt x="1" y="281"/>
                  </a:cubicBezTo>
                  <a:cubicBezTo>
                    <a:pt x="1" y="569"/>
                    <a:pt x="193" y="890"/>
                    <a:pt x="417" y="1018"/>
                  </a:cubicBezTo>
                  <a:cubicBezTo>
                    <a:pt x="483" y="1056"/>
                    <a:pt x="547" y="1074"/>
                    <a:pt x="604" y="1074"/>
                  </a:cubicBezTo>
                  <a:cubicBezTo>
                    <a:pt x="738" y="1074"/>
                    <a:pt x="833" y="973"/>
                    <a:pt x="833" y="794"/>
                  </a:cubicBezTo>
                  <a:cubicBezTo>
                    <a:pt x="833" y="505"/>
                    <a:pt x="641" y="185"/>
                    <a:pt x="417" y="57"/>
                  </a:cubicBezTo>
                  <a:cubicBezTo>
                    <a:pt x="350" y="19"/>
                    <a:pt x="286" y="1"/>
                    <a:pt x="22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6256050" y="1437550"/>
              <a:ext cx="23225" cy="28900"/>
            </a:xfrm>
            <a:custGeom>
              <a:avLst/>
              <a:gdLst/>
              <a:ahLst/>
              <a:cxnLst/>
              <a:rect l="l" t="t" r="r" b="b"/>
              <a:pathLst>
                <a:path w="929" h="1156" extrusionOk="0">
                  <a:moveTo>
                    <a:pt x="257" y="67"/>
                  </a:moveTo>
                  <a:cubicBezTo>
                    <a:pt x="321" y="67"/>
                    <a:pt x="385" y="99"/>
                    <a:pt x="449" y="131"/>
                  </a:cubicBezTo>
                  <a:cubicBezTo>
                    <a:pt x="673" y="259"/>
                    <a:pt x="833" y="547"/>
                    <a:pt x="833" y="804"/>
                  </a:cubicBezTo>
                  <a:cubicBezTo>
                    <a:pt x="833" y="932"/>
                    <a:pt x="801" y="1028"/>
                    <a:pt x="737" y="1060"/>
                  </a:cubicBezTo>
                  <a:cubicBezTo>
                    <a:pt x="710" y="1073"/>
                    <a:pt x="678" y="1081"/>
                    <a:pt x="643" y="1081"/>
                  </a:cubicBezTo>
                  <a:cubicBezTo>
                    <a:pt x="593" y="1081"/>
                    <a:pt x="537" y="1065"/>
                    <a:pt x="481" y="1028"/>
                  </a:cubicBezTo>
                  <a:cubicBezTo>
                    <a:pt x="257" y="900"/>
                    <a:pt x="65" y="579"/>
                    <a:pt x="65" y="323"/>
                  </a:cubicBezTo>
                  <a:cubicBezTo>
                    <a:pt x="65" y="227"/>
                    <a:pt x="97" y="131"/>
                    <a:pt x="161" y="99"/>
                  </a:cubicBezTo>
                  <a:cubicBezTo>
                    <a:pt x="193" y="67"/>
                    <a:pt x="225" y="67"/>
                    <a:pt x="257" y="67"/>
                  </a:cubicBezTo>
                  <a:close/>
                  <a:moveTo>
                    <a:pt x="251" y="0"/>
                  </a:moveTo>
                  <a:cubicBezTo>
                    <a:pt x="207" y="0"/>
                    <a:pt x="165" y="11"/>
                    <a:pt x="129" y="35"/>
                  </a:cubicBezTo>
                  <a:cubicBezTo>
                    <a:pt x="33" y="99"/>
                    <a:pt x="0" y="195"/>
                    <a:pt x="0" y="323"/>
                  </a:cubicBezTo>
                  <a:cubicBezTo>
                    <a:pt x="0" y="611"/>
                    <a:pt x="193" y="964"/>
                    <a:pt x="449" y="1092"/>
                  </a:cubicBezTo>
                  <a:cubicBezTo>
                    <a:pt x="513" y="1124"/>
                    <a:pt x="577" y="1156"/>
                    <a:pt x="641" y="1156"/>
                  </a:cubicBezTo>
                  <a:cubicBezTo>
                    <a:pt x="673" y="1156"/>
                    <a:pt x="737" y="1156"/>
                    <a:pt x="769" y="1124"/>
                  </a:cubicBezTo>
                  <a:cubicBezTo>
                    <a:pt x="865" y="1060"/>
                    <a:pt x="897" y="964"/>
                    <a:pt x="897" y="836"/>
                  </a:cubicBezTo>
                  <a:cubicBezTo>
                    <a:pt x="929" y="547"/>
                    <a:pt x="705" y="195"/>
                    <a:pt x="481" y="67"/>
                  </a:cubicBezTo>
                  <a:cubicBezTo>
                    <a:pt x="401" y="28"/>
                    <a:pt x="322" y="0"/>
                    <a:pt x="25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6340875" y="1484225"/>
              <a:ext cx="20825" cy="26850"/>
            </a:xfrm>
            <a:custGeom>
              <a:avLst/>
              <a:gdLst/>
              <a:ahLst/>
              <a:cxnLst/>
              <a:rect l="l" t="t" r="r" b="b"/>
              <a:pathLst>
                <a:path w="833" h="1074" extrusionOk="0">
                  <a:moveTo>
                    <a:pt x="228" y="0"/>
                  </a:moveTo>
                  <a:cubicBezTo>
                    <a:pt x="95" y="0"/>
                    <a:pt x="0" y="101"/>
                    <a:pt x="0" y="281"/>
                  </a:cubicBezTo>
                  <a:cubicBezTo>
                    <a:pt x="0" y="569"/>
                    <a:pt x="192" y="889"/>
                    <a:pt x="416" y="1017"/>
                  </a:cubicBezTo>
                  <a:cubicBezTo>
                    <a:pt x="483" y="1055"/>
                    <a:pt x="547" y="1073"/>
                    <a:pt x="604" y="1073"/>
                  </a:cubicBezTo>
                  <a:cubicBezTo>
                    <a:pt x="738" y="1073"/>
                    <a:pt x="832" y="973"/>
                    <a:pt x="832" y="793"/>
                  </a:cubicBezTo>
                  <a:cubicBezTo>
                    <a:pt x="832" y="505"/>
                    <a:pt x="640" y="185"/>
                    <a:pt x="416" y="57"/>
                  </a:cubicBezTo>
                  <a:cubicBezTo>
                    <a:pt x="349" y="19"/>
                    <a:pt x="285" y="0"/>
                    <a:pt x="2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6340075" y="1483150"/>
              <a:ext cx="22425" cy="28900"/>
            </a:xfrm>
            <a:custGeom>
              <a:avLst/>
              <a:gdLst/>
              <a:ahLst/>
              <a:cxnLst/>
              <a:rect l="l" t="t" r="r" b="b"/>
              <a:pathLst>
                <a:path w="897" h="1156" extrusionOk="0">
                  <a:moveTo>
                    <a:pt x="256" y="68"/>
                  </a:moveTo>
                  <a:cubicBezTo>
                    <a:pt x="320" y="68"/>
                    <a:pt x="384" y="100"/>
                    <a:pt x="416" y="132"/>
                  </a:cubicBezTo>
                  <a:cubicBezTo>
                    <a:pt x="640" y="260"/>
                    <a:pt x="832" y="580"/>
                    <a:pt x="832" y="836"/>
                  </a:cubicBezTo>
                  <a:cubicBezTo>
                    <a:pt x="832" y="932"/>
                    <a:pt x="800" y="1028"/>
                    <a:pt x="736" y="1060"/>
                  </a:cubicBezTo>
                  <a:cubicBezTo>
                    <a:pt x="710" y="1073"/>
                    <a:pt x="678" y="1081"/>
                    <a:pt x="643" y="1081"/>
                  </a:cubicBezTo>
                  <a:cubicBezTo>
                    <a:pt x="593" y="1081"/>
                    <a:pt x="536" y="1065"/>
                    <a:pt x="480" y="1028"/>
                  </a:cubicBezTo>
                  <a:cubicBezTo>
                    <a:pt x="256" y="900"/>
                    <a:pt x="64" y="612"/>
                    <a:pt x="64" y="356"/>
                  </a:cubicBezTo>
                  <a:cubicBezTo>
                    <a:pt x="64" y="228"/>
                    <a:pt x="96" y="132"/>
                    <a:pt x="160" y="100"/>
                  </a:cubicBezTo>
                  <a:cubicBezTo>
                    <a:pt x="192" y="100"/>
                    <a:pt x="224" y="68"/>
                    <a:pt x="256" y="68"/>
                  </a:cubicBezTo>
                  <a:close/>
                  <a:moveTo>
                    <a:pt x="250" y="1"/>
                  </a:moveTo>
                  <a:cubicBezTo>
                    <a:pt x="206" y="1"/>
                    <a:pt x="165" y="11"/>
                    <a:pt x="128" y="36"/>
                  </a:cubicBezTo>
                  <a:cubicBezTo>
                    <a:pt x="32" y="100"/>
                    <a:pt x="0" y="196"/>
                    <a:pt x="0" y="324"/>
                  </a:cubicBezTo>
                  <a:cubicBezTo>
                    <a:pt x="0" y="612"/>
                    <a:pt x="192" y="964"/>
                    <a:pt x="416" y="1092"/>
                  </a:cubicBezTo>
                  <a:cubicBezTo>
                    <a:pt x="480" y="1156"/>
                    <a:pt x="576" y="1156"/>
                    <a:pt x="640" y="1156"/>
                  </a:cubicBezTo>
                  <a:cubicBezTo>
                    <a:pt x="672" y="1156"/>
                    <a:pt x="736" y="1156"/>
                    <a:pt x="768" y="1124"/>
                  </a:cubicBezTo>
                  <a:cubicBezTo>
                    <a:pt x="864" y="1060"/>
                    <a:pt x="896" y="964"/>
                    <a:pt x="896" y="836"/>
                  </a:cubicBezTo>
                  <a:cubicBezTo>
                    <a:pt x="896" y="548"/>
                    <a:pt x="704" y="196"/>
                    <a:pt x="480" y="68"/>
                  </a:cubicBezTo>
                  <a:cubicBezTo>
                    <a:pt x="401" y="28"/>
                    <a:pt x="322" y="1"/>
                    <a:pt x="25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6131225" y="1638350"/>
              <a:ext cx="27225" cy="35175"/>
            </a:xfrm>
            <a:custGeom>
              <a:avLst/>
              <a:gdLst/>
              <a:ahLst/>
              <a:cxnLst/>
              <a:rect l="l" t="t" r="r" b="b"/>
              <a:pathLst>
                <a:path w="1089" h="1407" extrusionOk="0">
                  <a:moveTo>
                    <a:pt x="310" y="1"/>
                  </a:moveTo>
                  <a:cubicBezTo>
                    <a:pt x="131" y="1"/>
                    <a:pt x="1" y="138"/>
                    <a:pt x="1" y="389"/>
                  </a:cubicBezTo>
                  <a:cubicBezTo>
                    <a:pt x="1" y="741"/>
                    <a:pt x="257" y="1157"/>
                    <a:pt x="545" y="1317"/>
                  </a:cubicBezTo>
                  <a:cubicBezTo>
                    <a:pt x="645" y="1378"/>
                    <a:pt x="737" y="1406"/>
                    <a:pt x="814" y="1406"/>
                  </a:cubicBezTo>
                  <a:cubicBezTo>
                    <a:pt x="984" y="1406"/>
                    <a:pt x="1089" y="1270"/>
                    <a:pt x="1089" y="1029"/>
                  </a:cubicBezTo>
                  <a:cubicBezTo>
                    <a:pt x="1089" y="677"/>
                    <a:pt x="865" y="261"/>
                    <a:pt x="545" y="69"/>
                  </a:cubicBezTo>
                  <a:cubicBezTo>
                    <a:pt x="462" y="23"/>
                    <a:pt x="382" y="1"/>
                    <a:pt x="310" y="1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6130425" y="1637350"/>
              <a:ext cx="29625" cy="37150"/>
            </a:xfrm>
            <a:custGeom>
              <a:avLst/>
              <a:gdLst/>
              <a:ahLst/>
              <a:cxnLst/>
              <a:rect l="l" t="t" r="r" b="b"/>
              <a:pathLst>
                <a:path w="1185" h="1486" extrusionOk="0">
                  <a:moveTo>
                    <a:pt x="353" y="77"/>
                  </a:moveTo>
                  <a:cubicBezTo>
                    <a:pt x="417" y="77"/>
                    <a:pt x="481" y="109"/>
                    <a:pt x="577" y="141"/>
                  </a:cubicBezTo>
                  <a:cubicBezTo>
                    <a:pt x="865" y="301"/>
                    <a:pt x="1089" y="717"/>
                    <a:pt x="1089" y="1069"/>
                  </a:cubicBezTo>
                  <a:cubicBezTo>
                    <a:pt x="1089" y="1197"/>
                    <a:pt x="1057" y="1325"/>
                    <a:pt x="961" y="1389"/>
                  </a:cubicBezTo>
                  <a:cubicBezTo>
                    <a:pt x="926" y="1401"/>
                    <a:pt x="886" y="1408"/>
                    <a:pt x="844" y="1408"/>
                  </a:cubicBezTo>
                  <a:cubicBezTo>
                    <a:pt x="771" y="1408"/>
                    <a:pt x="690" y="1386"/>
                    <a:pt x="609" y="1325"/>
                  </a:cubicBezTo>
                  <a:cubicBezTo>
                    <a:pt x="321" y="1165"/>
                    <a:pt x="65" y="749"/>
                    <a:pt x="65" y="429"/>
                  </a:cubicBezTo>
                  <a:cubicBezTo>
                    <a:pt x="65" y="269"/>
                    <a:pt x="129" y="141"/>
                    <a:pt x="225" y="109"/>
                  </a:cubicBezTo>
                  <a:cubicBezTo>
                    <a:pt x="257" y="77"/>
                    <a:pt x="289" y="77"/>
                    <a:pt x="353" y="77"/>
                  </a:cubicBezTo>
                  <a:close/>
                  <a:moveTo>
                    <a:pt x="355" y="0"/>
                  </a:moveTo>
                  <a:cubicBezTo>
                    <a:pt x="292" y="0"/>
                    <a:pt x="236" y="16"/>
                    <a:pt x="193" y="45"/>
                  </a:cubicBezTo>
                  <a:cubicBezTo>
                    <a:pt x="65" y="109"/>
                    <a:pt x="1" y="237"/>
                    <a:pt x="1" y="429"/>
                  </a:cubicBezTo>
                  <a:cubicBezTo>
                    <a:pt x="1" y="781"/>
                    <a:pt x="257" y="1229"/>
                    <a:pt x="577" y="1389"/>
                  </a:cubicBezTo>
                  <a:cubicBezTo>
                    <a:pt x="673" y="1453"/>
                    <a:pt x="737" y="1485"/>
                    <a:pt x="833" y="1485"/>
                  </a:cubicBezTo>
                  <a:cubicBezTo>
                    <a:pt x="897" y="1485"/>
                    <a:pt x="929" y="1453"/>
                    <a:pt x="993" y="1453"/>
                  </a:cubicBezTo>
                  <a:cubicBezTo>
                    <a:pt x="1121" y="1389"/>
                    <a:pt x="1185" y="1229"/>
                    <a:pt x="1185" y="1069"/>
                  </a:cubicBezTo>
                  <a:cubicBezTo>
                    <a:pt x="1185" y="685"/>
                    <a:pt x="929" y="269"/>
                    <a:pt x="609" y="77"/>
                  </a:cubicBezTo>
                  <a:cubicBezTo>
                    <a:pt x="521" y="24"/>
                    <a:pt x="432" y="0"/>
                    <a:pt x="35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6240050" y="1697575"/>
              <a:ext cx="27225" cy="35425"/>
            </a:xfrm>
            <a:custGeom>
              <a:avLst/>
              <a:gdLst/>
              <a:ahLst/>
              <a:cxnLst/>
              <a:rect l="l" t="t" r="r" b="b"/>
              <a:pathLst>
                <a:path w="1089" h="1417" extrusionOk="0">
                  <a:moveTo>
                    <a:pt x="310" y="0"/>
                  </a:moveTo>
                  <a:cubicBezTo>
                    <a:pt x="131" y="0"/>
                    <a:pt x="0" y="137"/>
                    <a:pt x="0" y="388"/>
                  </a:cubicBezTo>
                  <a:cubicBezTo>
                    <a:pt x="0" y="740"/>
                    <a:pt x="256" y="1157"/>
                    <a:pt x="544" y="1349"/>
                  </a:cubicBezTo>
                  <a:cubicBezTo>
                    <a:pt x="636" y="1394"/>
                    <a:pt x="720" y="1417"/>
                    <a:pt x="793" y="1417"/>
                  </a:cubicBezTo>
                  <a:cubicBezTo>
                    <a:pt x="975" y="1417"/>
                    <a:pt x="1089" y="1280"/>
                    <a:pt x="1089" y="1029"/>
                  </a:cubicBezTo>
                  <a:cubicBezTo>
                    <a:pt x="1089" y="676"/>
                    <a:pt x="865" y="260"/>
                    <a:pt x="544" y="68"/>
                  </a:cubicBezTo>
                  <a:cubicBezTo>
                    <a:pt x="462" y="22"/>
                    <a:pt x="382" y="0"/>
                    <a:pt x="310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6239250" y="1696550"/>
              <a:ext cx="28825" cy="37150"/>
            </a:xfrm>
            <a:custGeom>
              <a:avLst/>
              <a:gdLst/>
              <a:ahLst/>
              <a:cxnLst/>
              <a:rect l="l" t="t" r="r" b="b"/>
              <a:pathLst>
                <a:path w="1153" h="1486" extrusionOk="0">
                  <a:moveTo>
                    <a:pt x="352" y="77"/>
                  </a:moveTo>
                  <a:cubicBezTo>
                    <a:pt x="416" y="77"/>
                    <a:pt x="480" y="109"/>
                    <a:pt x="576" y="141"/>
                  </a:cubicBezTo>
                  <a:cubicBezTo>
                    <a:pt x="865" y="333"/>
                    <a:pt x="1089" y="717"/>
                    <a:pt x="1089" y="1070"/>
                  </a:cubicBezTo>
                  <a:cubicBezTo>
                    <a:pt x="1089" y="1230"/>
                    <a:pt x="1057" y="1326"/>
                    <a:pt x="961" y="1390"/>
                  </a:cubicBezTo>
                  <a:cubicBezTo>
                    <a:pt x="921" y="1403"/>
                    <a:pt x="876" y="1411"/>
                    <a:pt x="827" y="1411"/>
                  </a:cubicBezTo>
                  <a:cubicBezTo>
                    <a:pt x="758" y="1411"/>
                    <a:pt x="683" y="1395"/>
                    <a:pt x="608" y="1358"/>
                  </a:cubicBezTo>
                  <a:cubicBezTo>
                    <a:pt x="320" y="1166"/>
                    <a:pt x="64" y="781"/>
                    <a:pt x="64" y="429"/>
                  </a:cubicBezTo>
                  <a:cubicBezTo>
                    <a:pt x="64" y="269"/>
                    <a:pt x="128" y="173"/>
                    <a:pt x="224" y="109"/>
                  </a:cubicBezTo>
                  <a:cubicBezTo>
                    <a:pt x="256" y="77"/>
                    <a:pt x="288" y="77"/>
                    <a:pt x="352" y="77"/>
                  </a:cubicBezTo>
                  <a:close/>
                  <a:moveTo>
                    <a:pt x="355" y="1"/>
                  </a:moveTo>
                  <a:cubicBezTo>
                    <a:pt x="292" y="1"/>
                    <a:pt x="236" y="17"/>
                    <a:pt x="192" y="45"/>
                  </a:cubicBezTo>
                  <a:cubicBezTo>
                    <a:pt x="64" y="109"/>
                    <a:pt x="0" y="237"/>
                    <a:pt x="0" y="429"/>
                  </a:cubicBezTo>
                  <a:cubicBezTo>
                    <a:pt x="0" y="781"/>
                    <a:pt x="256" y="1230"/>
                    <a:pt x="576" y="1390"/>
                  </a:cubicBezTo>
                  <a:cubicBezTo>
                    <a:pt x="640" y="1454"/>
                    <a:pt x="737" y="1486"/>
                    <a:pt x="833" y="1486"/>
                  </a:cubicBezTo>
                  <a:cubicBezTo>
                    <a:pt x="897" y="1486"/>
                    <a:pt x="929" y="1486"/>
                    <a:pt x="993" y="1454"/>
                  </a:cubicBezTo>
                  <a:cubicBezTo>
                    <a:pt x="1089" y="1390"/>
                    <a:pt x="1153" y="1230"/>
                    <a:pt x="1153" y="1070"/>
                  </a:cubicBezTo>
                  <a:cubicBezTo>
                    <a:pt x="1153" y="717"/>
                    <a:pt x="929" y="269"/>
                    <a:pt x="608" y="77"/>
                  </a:cubicBezTo>
                  <a:cubicBezTo>
                    <a:pt x="520" y="24"/>
                    <a:pt x="432" y="1"/>
                    <a:pt x="35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6481700" y="1183950"/>
              <a:ext cx="261675" cy="79275"/>
            </a:xfrm>
            <a:custGeom>
              <a:avLst/>
              <a:gdLst/>
              <a:ahLst/>
              <a:cxnLst/>
              <a:rect l="l" t="t" r="r" b="b"/>
              <a:pathLst>
                <a:path w="10467" h="3171" extrusionOk="0">
                  <a:moveTo>
                    <a:pt x="8555" y="0"/>
                  </a:moveTo>
                  <a:cubicBezTo>
                    <a:pt x="6575" y="0"/>
                    <a:pt x="4729" y="496"/>
                    <a:pt x="3425" y="962"/>
                  </a:cubicBezTo>
                  <a:cubicBezTo>
                    <a:pt x="1504" y="1666"/>
                    <a:pt x="256" y="2498"/>
                    <a:pt x="224" y="2530"/>
                  </a:cubicBezTo>
                  <a:cubicBezTo>
                    <a:pt x="64" y="2626"/>
                    <a:pt x="0" y="2850"/>
                    <a:pt x="128" y="3010"/>
                  </a:cubicBezTo>
                  <a:cubicBezTo>
                    <a:pt x="192" y="3106"/>
                    <a:pt x="288" y="3170"/>
                    <a:pt x="416" y="3170"/>
                  </a:cubicBezTo>
                  <a:cubicBezTo>
                    <a:pt x="480" y="3170"/>
                    <a:pt x="544" y="3138"/>
                    <a:pt x="576" y="3106"/>
                  </a:cubicBezTo>
                  <a:cubicBezTo>
                    <a:pt x="632" y="3078"/>
                    <a:pt x="4307" y="694"/>
                    <a:pt x="8555" y="694"/>
                  </a:cubicBezTo>
                  <a:cubicBezTo>
                    <a:pt x="9183" y="694"/>
                    <a:pt x="9823" y="746"/>
                    <a:pt x="10466" y="866"/>
                  </a:cubicBezTo>
                  <a:cubicBezTo>
                    <a:pt x="9922" y="546"/>
                    <a:pt x="9346" y="258"/>
                    <a:pt x="8738" y="1"/>
                  </a:cubicBezTo>
                  <a:cubicBezTo>
                    <a:pt x="8677" y="1"/>
                    <a:pt x="8616" y="0"/>
                    <a:pt x="855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6481700" y="1183150"/>
              <a:ext cx="266475" cy="80875"/>
            </a:xfrm>
            <a:custGeom>
              <a:avLst/>
              <a:gdLst/>
              <a:ahLst/>
              <a:cxnLst/>
              <a:rect l="l" t="t" r="r" b="b"/>
              <a:pathLst>
                <a:path w="10659" h="3235" extrusionOk="0">
                  <a:moveTo>
                    <a:pt x="8738" y="65"/>
                  </a:moveTo>
                  <a:cubicBezTo>
                    <a:pt x="9250" y="290"/>
                    <a:pt x="9762" y="546"/>
                    <a:pt x="10274" y="802"/>
                  </a:cubicBezTo>
                  <a:cubicBezTo>
                    <a:pt x="9725" y="716"/>
                    <a:pt x="9178" y="677"/>
                    <a:pt x="8639" y="677"/>
                  </a:cubicBezTo>
                  <a:cubicBezTo>
                    <a:pt x="4368" y="677"/>
                    <a:pt x="605" y="3078"/>
                    <a:pt x="576" y="3106"/>
                  </a:cubicBezTo>
                  <a:cubicBezTo>
                    <a:pt x="512" y="3138"/>
                    <a:pt x="448" y="3170"/>
                    <a:pt x="384" y="3170"/>
                  </a:cubicBezTo>
                  <a:cubicBezTo>
                    <a:pt x="288" y="3170"/>
                    <a:pt x="192" y="3106"/>
                    <a:pt x="128" y="3010"/>
                  </a:cubicBezTo>
                  <a:cubicBezTo>
                    <a:pt x="96" y="2946"/>
                    <a:pt x="64" y="2882"/>
                    <a:pt x="96" y="2786"/>
                  </a:cubicBezTo>
                  <a:cubicBezTo>
                    <a:pt x="128" y="2722"/>
                    <a:pt x="160" y="2626"/>
                    <a:pt x="224" y="2594"/>
                  </a:cubicBezTo>
                  <a:cubicBezTo>
                    <a:pt x="288" y="2562"/>
                    <a:pt x="1536" y="1730"/>
                    <a:pt x="3425" y="1026"/>
                  </a:cubicBezTo>
                  <a:cubicBezTo>
                    <a:pt x="4673" y="578"/>
                    <a:pt x="6529" y="65"/>
                    <a:pt x="8578" y="65"/>
                  </a:cubicBezTo>
                  <a:close/>
                  <a:moveTo>
                    <a:pt x="8559" y="0"/>
                  </a:moveTo>
                  <a:cubicBezTo>
                    <a:pt x="6516" y="0"/>
                    <a:pt x="4638" y="526"/>
                    <a:pt x="3425" y="962"/>
                  </a:cubicBezTo>
                  <a:cubicBezTo>
                    <a:pt x="1504" y="1666"/>
                    <a:pt x="256" y="2498"/>
                    <a:pt x="192" y="2530"/>
                  </a:cubicBezTo>
                  <a:cubicBezTo>
                    <a:pt x="96" y="2594"/>
                    <a:pt x="64" y="2658"/>
                    <a:pt x="32" y="2754"/>
                  </a:cubicBezTo>
                  <a:cubicBezTo>
                    <a:pt x="0" y="2882"/>
                    <a:pt x="32" y="2978"/>
                    <a:pt x="96" y="3042"/>
                  </a:cubicBezTo>
                  <a:cubicBezTo>
                    <a:pt x="160" y="3170"/>
                    <a:pt x="256" y="3234"/>
                    <a:pt x="416" y="3234"/>
                  </a:cubicBezTo>
                  <a:cubicBezTo>
                    <a:pt x="480" y="3234"/>
                    <a:pt x="544" y="3202"/>
                    <a:pt x="608" y="3170"/>
                  </a:cubicBezTo>
                  <a:cubicBezTo>
                    <a:pt x="664" y="3142"/>
                    <a:pt x="4397" y="737"/>
                    <a:pt x="8631" y="737"/>
                  </a:cubicBezTo>
                  <a:cubicBezTo>
                    <a:pt x="9236" y="737"/>
                    <a:pt x="9850" y="786"/>
                    <a:pt x="10466" y="898"/>
                  </a:cubicBezTo>
                  <a:lnTo>
                    <a:pt x="10658" y="962"/>
                  </a:lnTo>
                  <a:lnTo>
                    <a:pt x="10466" y="834"/>
                  </a:lnTo>
                  <a:cubicBezTo>
                    <a:pt x="9922" y="514"/>
                    <a:pt x="9346" y="226"/>
                    <a:pt x="8738" y="1"/>
                  </a:cubicBezTo>
                  <a:cubicBezTo>
                    <a:pt x="8678" y="1"/>
                    <a:pt x="8619" y="0"/>
                    <a:pt x="855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6500900" y="1385600"/>
              <a:ext cx="144850" cy="238475"/>
            </a:xfrm>
            <a:custGeom>
              <a:avLst/>
              <a:gdLst/>
              <a:ahLst/>
              <a:cxnLst/>
              <a:rect l="l" t="t" r="r" b="b"/>
              <a:pathLst>
                <a:path w="5794" h="9539" extrusionOk="0">
                  <a:moveTo>
                    <a:pt x="1313" y="1"/>
                  </a:moveTo>
                  <a:lnTo>
                    <a:pt x="0" y="769"/>
                  </a:lnTo>
                  <a:cubicBezTo>
                    <a:pt x="32" y="801"/>
                    <a:pt x="96" y="801"/>
                    <a:pt x="128" y="801"/>
                  </a:cubicBezTo>
                  <a:cubicBezTo>
                    <a:pt x="160" y="833"/>
                    <a:pt x="224" y="833"/>
                    <a:pt x="256" y="865"/>
                  </a:cubicBezTo>
                  <a:lnTo>
                    <a:pt x="288" y="865"/>
                  </a:lnTo>
                  <a:cubicBezTo>
                    <a:pt x="320" y="865"/>
                    <a:pt x="352" y="897"/>
                    <a:pt x="384" y="897"/>
                  </a:cubicBezTo>
                  <a:cubicBezTo>
                    <a:pt x="416" y="897"/>
                    <a:pt x="416" y="897"/>
                    <a:pt x="448" y="929"/>
                  </a:cubicBezTo>
                  <a:lnTo>
                    <a:pt x="512" y="961"/>
                  </a:lnTo>
                  <a:lnTo>
                    <a:pt x="576" y="961"/>
                  </a:lnTo>
                  <a:cubicBezTo>
                    <a:pt x="608" y="993"/>
                    <a:pt x="640" y="993"/>
                    <a:pt x="672" y="1025"/>
                  </a:cubicBezTo>
                  <a:lnTo>
                    <a:pt x="704" y="1025"/>
                  </a:lnTo>
                  <a:cubicBezTo>
                    <a:pt x="736" y="1057"/>
                    <a:pt x="800" y="1089"/>
                    <a:pt x="833" y="1121"/>
                  </a:cubicBezTo>
                  <a:cubicBezTo>
                    <a:pt x="865" y="1121"/>
                    <a:pt x="897" y="1153"/>
                    <a:pt x="929" y="1185"/>
                  </a:cubicBezTo>
                  <a:cubicBezTo>
                    <a:pt x="961" y="1185"/>
                    <a:pt x="993" y="1217"/>
                    <a:pt x="1025" y="1217"/>
                  </a:cubicBezTo>
                  <a:cubicBezTo>
                    <a:pt x="1057" y="1249"/>
                    <a:pt x="1089" y="1249"/>
                    <a:pt x="1089" y="1281"/>
                  </a:cubicBezTo>
                  <a:cubicBezTo>
                    <a:pt x="1121" y="1281"/>
                    <a:pt x="1153" y="1281"/>
                    <a:pt x="1185" y="1313"/>
                  </a:cubicBezTo>
                  <a:lnTo>
                    <a:pt x="1249" y="1377"/>
                  </a:lnTo>
                  <a:cubicBezTo>
                    <a:pt x="1281" y="1377"/>
                    <a:pt x="1281" y="1409"/>
                    <a:pt x="1313" y="1409"/>
                  </a:cubicBezTo>
                  <a:lnTo>
                    <a:pt x="1409" y="1473"/>
                  </a:lnTo>
                  <a:lnTo>
                    <a:pt x="1473" y="1505"/>
                  </a:lnTo>
                  <a:cubicBezTo>
                    <a:pt x="1505" y="1537"/>
                    <a:pt x="1505" y="1569"/>
                    <a:pt x="1537" y="1601"/>
                  </a:cubicBezTo>
                  <a:lnTo>
                    <a:pt x="1601" y="1633"/>
                  </a:lnTo>
                  <a:cubicBezTo>
                    <a:pt x="1633" y="1665"/>
                    <a:pt x="1697" y="1697"/>
                    <a:pt x="1729" y="1729"/>
                  </a:cubicBezTo>
                  <a:lnTo>
                    <a:pt x="1761" y="1761"/>
                  </a:lnTo>
                  <a:cubicBezTo>
                    <a:pt x="1825" y="1825"/>
                    <a:pt x="1889" y="1857"/>
                    <a:pt x="1921" y="1921"/>
                  </a:cubicBezTo>
                  <a:cubicBezTo>
                    <a:pt x="2017" y="1985"/>
                    <a:pt x="2049" y="2017"/>
                    <a:pt x="2113" y="2081"/>
                  </a:cubicBezTo>
                  <a:lnTo>
                    <a:pt x="2177" y="2145"/>
                  </a:lnTo>
                  <a:lnTo>
                    <a:pt x="2241" y="2209"/>
                  </a:lnTo>
                  <a:lnTo>
                    <a:pt x="2305" y="2273"/>
                  </a:lnTo>
                  <a:cubicBezTo>
                    <a:pt x="2305" y="2305"/>
                    <a:pt x="2337" y="2305"/>
                    <a:pt x="2337" y="2337"/>
                  </a:cubicBezTo>
                  <a:cubicBezTo>
                    <a:pt x="2369" y="2337"/>
                    <a:pt x="2401" y="2369"/>
                    <a:pt x="2401" y="2401"/>
                  </a:cubicBezTo>
                  <a:lnTo>
                    <a:pt x="2497" y="2497"/>
                  </a:lnTo>
                  <a:cubicBezTo>
                    <a:pt x="2497" y="2497"/>
                    <a:pt x="2529" y="2529"/>
                    <a:pt x="2561" y="2561"/>
                  </a:cubicBezTo>
                  <a:cubicBezTo>
                    <a:pt x="2561" y="2593"/>
                    <a:pt x="2593" y="2625"/>
                    <a:pt x="2625" y="2657"/>
                  </a:cubicBezTo>
                  <a:cubicBezTo>
                    <a:pt x="2657" y="2657"/>
                    <a:pt x="2657" y="2689"/>
                    <a:pt x="2689" y="2721"/>
                  </a:cubicBezTo>
                  <a:cubicBezTo>
                    <a:pt x="2721" y="2753"/>
                    <a:pt x="2721" y="2786"/>
                    <a:pt x="2753" y="2818"/>
                  </a:cubicBezTo>
                  <a:cubicBezTo>
                    <a:pt x="2785" y="2818"/>
                    <a:pt x="2785" y="2850"/>
                    <a:pt x="2817" y="2882"/>
                  </a:cubicBezTo>
                  <a:lnTo>
                    <a:pt x="2881" y="2978"/>
                  </a:lnTo>
                  <a:lnTo>
                    <a:pt x="2945" y="3042"/>
                  </a:lnTo>
                  <a:cubicBezTo>
                    <a:pt x="2977" y="3106"/>
                    <a:pt x="3009" y="3138"/>
                    <a:pt x="3041" y="3202"/>
                  </a:cubicBezTo>
                  <a:lnTo>
                    <a:pt x="3073" y="3202"/>
                  </a:lnTo>
                  <a:lnTo>
                    <a:pt x="3169" y="3394"/>
                  </a:lnTo>
                  <a:cubicBezTo>
                    <a:pt x="3201" y="3394"/>
                    <a:pt x="3201" y="3426"/>
                    <a:pt x="3233" y="3458"/>
                  </a:cubicBezTo>
                  <a:cubicBezTo>
                    <a:pt x="3233" y="3490"/>
                    <a:pt x="3265" y="3522"/>
                    <a:pt x="3297" y="3586"/>
                  </a:cubicBezTo>
                  <a:cubicBezTo>
                    <a:pt x="3329" y="3586"/>
                    <a:pt x="3329" y="3618"/>
                    <a:pt x="3329" y="3650"/>
                  </a:cubicBezTo>
                  <a:lnTo>
                    <a:pt x="3425" y="3746"/>
                  </a:lnTo>
                  <a:cubicBezTo>
                    <a:pt x="3425" y="3778"/>
                    <a:pt x="3425" y="3810"/>
                    <a:pt x="3457" y="3842"/>
                  </a:cubicBezTo>
                  <a:cubicBezTo>
                    <a:pt x="3489" y="3874"/>
                    <a:pt x="3489" y="3906"/>
                    <a:pt x="3521" y="3938"/>
                  </a:cubicBezTo>
                  <a:cubicBezTo>
                    <a:pt x="3521" y="3970"/>
                    <a:pt x="3553" y="4002"/>
                    <a:pt x="3553" y="4034"/>
                  </a:cubicBezTo>
                  <a:cubicBezTo>
                    <a:pt x="3585" y="4066"/>
                    <a:pt x="3617" y="4098"/>
                    <a:pt x="3617" y="4130"/>
                  </a:cubicBezTo>
                  <a:cubicBezTo>
                    <a:pt x="3649" y="4162"/>
                    <a:pt x="3649" y="4194"/>
                    <a:pt x="3649" y="4194"/>
                  </a:cubicBezTo>
                  <a:cubicBezTo>
                    <a:pt x="3681" y="4258"/>
                    <a:pt x="3713" y="4290"/>
                    <a:pt x="3713" y="4322"/>
                  </a:cubicBezTo>
                  <a:lnTo>
                    <a:pt x="3745" y="4418"/>
                  </a:lnTo>
                  <a:cubicBezTo>
                    <a:pt x="3777" y="4450"/>
                    <a:pt x="3809" y="4514"/>
                    <a:pt x="3841" y="4546"/>
                  </a:cubicBezTo>
                  <a:lnTo>
                    <a:pt x="3841" y="4610"/>
                  </a:lnTo>
                  <a:cubicBezTo>
                    <a:pt x="3905" y="4706"/>
                    <a:pt x="3937" y="4770"/>
                    <a:pt x="3969" y="4866"/>
                  </a:cubicBezTo>
                  <a:cubicBezTo>
                    <a:pt x="3969" y="4898"/>
                    <a:pt x="3969" y="4930"/>
                    <a:pt x="4001" y="4930"/>
                  </a:cubicBezTo>
                  <a:cubicBezTo>
                    <a:pt x="4033" y="5026"/>
                    <a:pt x="4065" y="5090"/>
                    <a:pt x="4065" y="5154"/>
                  </a:cubicBezTo>
                  <a:cubicBezTo>
                    <a:pt x="4097" y="5250"/>
                    <a:pt x="4129" y="5314"/>
                    <a:pt x="4161" y="5378"/>
                  </a:cubicBezTo>
                  <a:lnTo>
                    <a:pt x="4161" y="5474"/>
                  </a:lnTo>
                  <a:cubicBezTo>
                    <a:pt x="4193" y="5506"/>
                    <a:pt x="4193" y="5538"/>
                    <a:pt x="4225" y="5602"/>
                  </a:cubicBezTo>
                  <a:lnTo>
                    <a:pt x="4225" y="5666"/>
                  </a:lnTo>
                  <a:cubicBezTo>
                    <a:pt x="4257" y="5730"/>
                    <a:pt x="4257" y="5762"/>
                    <a:pt x="4257" y="5794"/>
                  </a:cubicBezTo>
                  <a:cubicBezTo>
                    <a:pt x="4289" y="5826"/>
                    <a:pt x="4289" y="5858"/>
                    <a:pt x="4289" y="5890"/>
                  </a:cubicBezTo>
                  <a:cubicBezTo>
                    <a:pt x="4289" y="5922"/>
                    <a:pt x="4321" y="5954"/>
                    <a:pt x="4321" y="5986"/>
                  </a:cubicBezTo>
                  <a:cubicBezTo>
                    <a:pt x="4321" y="6018"/>
                    <a:pt x="4353" y="6082"/>
                    <a:pt x="4353" y="6114"/>
                  </a:cubicBezTo>
                  <a:cubicBezTo>
                    <a:pt x="4353" y="6146"/>
                    <a:pt x="4353" y="6210"/>
                    <a:pt x="4385" y="6242"/>
                  </a:cubicBezTo>
                  <a:cubicBezTo>
                    <a:pt x="4385" y="6306"/>
                    <a:pt x="4385" y="6370"/>
                    <a:pt x="4417" y="6434"/>
                  </a:cubicBezTo>
                  <a:lnTo>
                    <a:pt x="4417" y="6594"/>
                  </a:lnTo>
                  <a:cubicBezTo>
                    <a:pt x="4417" y="6594"/>
                    <a:pt x="4417" y="6626"/>
                    <a:pt x="4449" y="6626"/>
                  </a:cubicBezTo>
                  <a:lnTo>
                    <a:pt x="4449" y="6754"/>
                  </a:lnTo>
                  <a:lnTo>
                    <a:pt x="4449" y="6818"/>
                  </a:lnTo>
                  <a:lnTo>
                    <a:pt x="4449" y="6914"/>
                  </a:lnTo>
                  <a:lnTo>
                    <a:pt x="4449" y="6978"/>
                  </a:lnTo>
                  <a:cubicBezTo>
                    <a:pt x="4481" y="7010"/>
                    <a:pt x="4481" y="7042"/>
                    <a:pt x="4481" y="7074"/>
                  </a:cubicBezTo>
                  <a:lnTo>
                    <a:pt x="4481" y="7138"/>
                  </a:lnTo>
                  <a:lnTo>
                    <a:pt x="4481" y="7266"/>
                  </a:lnTo>
                  <a:cubicBezTo>
                    <a:pt x="4481" y="7330"/>
                    <a:pt x="4481" y="7394"/>
                    <a:pt x="4449" y="7426"/>
                  </a:cubicBezTo>
                  <a:lnTo>
                    <a:pt x="4449" y="7490"/>
                  </a:lnTo>
                  <a:lnTo>
                    <a:pt x="4449" y="7586"/>
                  </a:lnTo>
                  <a:lnTo>
                    <a:pt x="4449" y="7618"/>
                  </a:lnTo>
                  <a:lnTo>
                    <a:pt x="4449" y="7746"/>
                  </a:lnTo>
                  <a:lnTo>
                    <a:pt x="4417" y="7778"/>
                  </a:lnTo>
                  <a:lnTo>
                    <a:pt x="4417" y="7938"/>
                  </a:lnTo>
                  <a:cubicBezTo>
                    <a:pt x="4417" y="7938"/>
                    <a:pt x="4417" y="7970"/>
                    <a:pt x="4385" y="7970"/>
                  </a:cubicBezTo>
                  <a:lnTo>
                    <a:pt x="4385" y="8098"/>
                  </a:lnTo>
                  <a:cubicBezTo>
                    <a:pt x="4385" y="8098"/>
                    <a:pt x="4385" y="8131"/>
                    <a:pt x="4353" y="8131"/>
                  </a:cubicBezTo>
                  <a:cubicBezTo>
                    <a:pt x="4353" y="8195"/>
                    <a:pt x="4353" y="8227"/>
                    <a:pt x="4321" y="8291"/>
                  </a:cubicBezTo>
                  <a:lnTo>
                    <a:pt x="4321" y="8323"/>
                  </a:lnTo>
                  <a:cubicBezTo>
                    <a:pt x="4289" y="8355"/>
                    <a:pt x="4289" y="8419"/>
                    <a:pt x="4257" y="8483"/>
                  </a:cubicBezTo>
                  <a:lnTo>
                    <a:pt x="4257" y="8515"/>
                  </a:lnTo>
                  <a:cubicBezTo>
                    <a:pt x="4225" y="8547"/>
                    <a:pt x="4225" y="8579"/>
                    <a:pt x="4225" y="8579"/>
                  </a:cubicBezTo>
                  <a:cubicBezTo>
                    <a:pt x="4225" y="8611"/>
                    <a:pt x="4225" y="8611"/>
                    <a:pt x="4193" y="8611"/>
                  </a:cubicBezTo>
                  <a:lnTo>
                    <a:pt x="4193" y="8675"/>
                  </a:lnTo>
                  <a:lnTo>
                    <a:pt x="4161" y="8707"/>
                  </a:lnTo>
                  <a:cubicBezTo>
                    <a:pt x="4161" y="8739"/>
                    <a:pt x="4129" y="8771"/>
                    <a:pt x="4129" y="8803"/>
                  </a:cubicBezTo>
                  <a:lnTo>
                    <a:pt x="4097" y="8835"/>
                  </a:lnTo>
                  <a:cubicBezTo>
                    <a:pt x="4097" y="8867"/>
                    <a:pt x="4065" y="8899"/>
                    <a:pt x="4033" y="8931"/>
                  </a:cubicBezTo>
                  <a:cubicBezTo>
                    <a:pt x="4033" y="8963"/>
                    <a:pt x="4001" y="8995"/>
                    <a:pt x="3969" y="9027"/>
                  </a:cubicBezTo>
                  <a:lnTo>
                    <a:pt x="3969" y="9059"/>
                  </a:lnTo>
                  <a:cubicBezTo>
                    <a:pt x="3937" y="9059"/>
                    <a:pt x="3937" y="9091"/>
                    <a:pt x="3905" y="9123"/>
                  </a:cubicBezTo>
                  <a:lnTo>
                    <a:pt x="3905" y="9155"/>
                  </a:lnTo>
                  <a:cubicBezTo>
                    <a:pt x="3873" y="9155"/>
                    <a:pt x="3873" y="9187"/>
                    <a:pt x="3841" y="9187"/>
                  </a:cubicBezTo>
                  <a:cubicBezTo>
                    <a:pt x="3841" y="9187"/>
                    <a:pt x="3841" y="9219"/>
                    <a:pt x="3809" y="9219"/>
                  </a:cubicBezTo>
                  <a:cubicBezTo>
                    <a:pt x="3809" y="9251"/>
                    <a:pt x="3809" y="9251"/>
                    <a:pt x="3777" y="9251"/>
                  </a:cubicBezTo>
                  <a:cubicBezTo>
                    <a:pt x="3777" y="9283"/>
                    <a:pt x="3745" y="9283"/>
                    <a:pt x="3745" y="9283"/>
                  </a:cubicBezTo>
                  <a:cubicBezTo>
                    <a:pt x="3745" y="9315"/>
                    <a:pt x="3713" y="9315"/>
                    <a:pt x="3713" y="9347"/>
                  </a:cubicBezTo>
                  <a:lnTo>
                    <a:pt x="3681" y="9347"/>
                  </a:lnTo>
                  <a:lnTo>
                    <a:pt x="3617" y="9411"/>
                  </a:lnTo>
                  <a:lnTo>
                    <a:pt x="3585" y="9411"/>
                  </a:lnTo>
                  <a:cubicBezTo>
                    <a:pt x="3585" y="9443"/>
                    <a:pt x="3553" y="9443"/>
                    <a:pt x="3521" y="9475"/>
                  </a:cubicBezTo>
                  <a:cubicBezTo>
                    <a:pt x="3489" y="9507"/>
                    <a:pt x="3457" y="9507"/>
                    <a:pt x="3425" y="9539"/>
                  </a:cubicBezTo>
                  <a:lnTo>
                    <a:pt x="4737" y="8771"/>
                  </a:lnTo>
                  <a:cubicBezTo>
                    <a:pt x="4769" y="8739"/>
                    <a:pt x="4801" y="8739"/>
                    <a:pt x="4833" y="8707"/>
                  </a:cubicBezTo>
                  <a:lnTo>
                    <a:pt x="4865" y="8707"/>
                  </a:lnTo>
                  <a:cubicBezTo>
                    <a:pt x="4865" y="8675"/>
                    <a:pt x="4897" y="8675"/>
                    <a:pt x="4897" y="8643"/>
                  </a:cubicBezTo>
                  <a:lnTo>
                    <a:pt x="4929" y="8643"/>
                  </a:lnTo>
                  <a:lnTo>
                    <a:pt x="4993" y="8579"/>
                  </a:lnTo>
                  <a:lnTo>
                    <a:pt x="5025" y="8579"/>
                  </a:lnTo>
                  <a:cubicBezTo>
                    <a:pt x="5025" y="8547"/>
                    <a:pt x="5057" y="8547"/>
                    <a:pt x="5057" y="8515"/>
                  </a:cubicBezTo>
                  <a:cubicBezTo>
                    <a:pt x="5089" y="8515"/>
                    <a:pt x="5089" y="8515"/>
                    <a:pt x="5089" y="8483"/>
                  </a:cubicBezTo>
                  <a:lnTo>
                    <a:pt x="5153" y="8451"/>
                  </a:lnTo>
                  <a:cubicBezTo>
                    <a:pt x="5153" y="8451"/>
                    <a:pt x="5153" y="8419"/>
                    <a:pt x="5185" y="8419"/>
                  </a:cubicBezTo>
                  <a:cubicBezTo>
                    <a:pt x="5185" y="8419"/>
                    <a:pt x="5185" y="8387"/>
                    <a:pt x="5217" y="8387"/>
                  </a:cubicBezTo>
                  <a:cubicBezTo>
                    <a:pt x="5217" y="8355"/>
                    <a:pt x="5217" y="8355"/>
                    <a:pt x="5249" y="8355"/>
                  </a:cubicBezTo>
                  <a:cubicBezTo>
                    <a:pt x="5249" y="8323"/>
                    <a:pt x="5249" y="8291"/>
                    <a:pt x="5281" y="8291"/>
                  </a:cubicBezTo>
                  <a:cubicBezTo>
                    <a:pt x="5281" y="8291"/>
                    <a:pt x="5281" y="8259"/>
                    <a:pt x="5313" y="8259"/>
                  </a:cubicBezTo>
                  <a:cubicBezTo>
                    <a:pt x="5313" y="8227"/>
                    <a:pt x="5345" y="8195"/>
                    <a:pt x="5345" y="8163"/>
                  </a:cubicBezTo>
                  <a:cubicBezTo>
                    <a:pt x="5377" y="8131"/>
                    <a:pt x="5409" y="8098"/>
                    <a:pt x="5409" y="8066"/>
                  </a:cubicBezTo>
                  <a:lnTo>
                    <a:pt x="5441" y="8034"/>
                  </a:lnTo>
                  <a:cubicBezTo>
                    <a:pt x="5441" y="8002"/>
                    <a:pt x="5473" y="7970"/>
                    <a:pt x="5473" y="7938"/>
                  </a:cubicBezTo>
                  <a:lnTo>
                    <a:pt x="5505" y="7938"/>
                  </a:lnTo>
                  <a:cubicBezTo>
                    <a:pt x="5505" y="7906"/>
                    <a:pt x="5505" y="7874"/>
                    <a:pt x="5537" y="7874"/>
                  </a:cubicBezTo>
                  <a:lnTo>
                    <a:pt x="5537" y="7810"/>
                  </a:lnTo>
                  <a:lnTo>
                    <a:pt x="5569" y="7746"/>
                  </a:lnTo>
                  <a:lnTo>
                    <a:pt x="5569" y="7714"/>
                  </a:lnTo>
                  <a:cubicBezTo>
                    <a:pt x="5601" y="7650"/>
                    <a:pt x="5633" y="7586"/>
                    <a:pt x="5633" y="7554"/>
                  </a:cubicBezTo>
                  <a:cubicBezTo>
                    <a:pt x="5665" y="7458"/>
                    <a:pt x="5665" y="7426"/>
                    <a:pt x="5697" y="7362"/>
                  </a:cubicBezTo>
                  <a:lnTo>
                    <a:pt x="5697" y="7330"/>
                  </a:lnTo>
                  <a:cubicBezTo>
                    <a:pt x="5697" y="7298"/>
                    <a:pt x="5697" y="7234"/>
                    <a:pt x="5729" y="7202"/>
                  </a:cubicBezTo>
                  <a:lnTo>
                    <a:pt x="5729" y="7170"/>
                  </a:lnTo>
                  <a:cubicBezTo>
                    <a:pt x="5729" y="7106"/>
                    <a:pt x="5729" y="7074"/>
                    <a:pt x="5761" y="7010"/>
                  </a:cubicBezTo>
                  <a:lnTo>
                    <a:pt x="5761" y="6978"/>
                  </a:lnTo>
                  <a:lnTo>
                    <a:pt x="5761" y="6850"/>
                  </a:lnTo>
                  <a:lnTo>
                    <a:pt x="5761" y="6818"/>
                  </a:lnTo>
                  <a:lnTo>
                    <a:pt x="5761" y="6722"/>
                  </a:lnTo>
                  <a:lnTo>
                    <a:pt x="5761" y="6690"/>
                  </a:lnTo>
                  <a:cubicBezTo>
                    <a:pt x="5793" y="6626"/>
                    <a:pt x="5793" y="6562"/>
                    <a:pt x="5793" y="6530"/>
                  </a:cubicBezTo>
                  <a:lnTo>
                    <a:pt x="5793" y="6498"/>
                  </a:lnTo>
                  <a:lnTo>
                    <a:pt x="5793" y="6370"/>
                  </a:lnTo>
                  <a:lnTo>
                    <a:pt x="5793" y="6306"/>
                  </a:lnTo>
                  <a:lnTo>
                    <a:pt x="5793" y="6210"/>
                  </a:lnTo>
                  <a:lnTo>
                    <a:pt x="5793" y="6178"/>
                  </a:lnTo>
                  <a:cubicBezTo>
                    <a:pt x="5793" y="6178"/>
                    <a:pt x="5793" y="6146"/>
                    <a:pt x="5761" y="6146"/>
                  </a:cubicBezTo>
                  <a:lnTo>
                    <a:pt x="5761" y="6018"/>
                  </a:lnTo>
                  <a:lnTo>
                    <a:pt x="5761" y="5986"/>
                  </a:lnTo>
                  <a:lnTo>
                    <a:pt x="5761" y="5858"/>
                  </a:lnTo>
                  <a:lnTo>
                    <a:pt x="5729" y="5826"/>
                  </a:lnTo>
                  <a:lnTo>
                    <a:pt x="5729" y="5634"/>
                  </a:lnTo>
                  <a:cubicBezTo>
                    <a:pt x="5697" y="5602"/>
                    <a:pt x="5697" y="5538"/>
                    <a:pt x="5697" y="5474"/>
                  </a:cubicBezTo>
                  <a:cubicBezTo>
                    <a:pt x="5665" y="5410"/>
                    <a:pt x="5665" y="5378"/>
                    <a:pt x="5665" y="5346"/>
                  </a:cubicBezTo>
                  <a:cubicBezTo>
                    <a:pt x="5665" y="5314"/>
                    <a:pt x="5633" y="5282"/>
                    <a:pt x="5633" y="5250"/>
                  </a:cubicBezTo>
                  <a:lnTo>
                    <a:pt x="5633" y="5218"/>
                  </a:lnTo>
                  <a:cubicBezTo>
                    <a:pt x="5633" y="5186"/>
                    <a:pt x="5601" y="5122"/>
                    <a:pt x="5601" y="5090"/>
                  </a:cubicBezTo>
                  <a:lnTo>
                    <a:pt x="5601" y="5058"/>
                  </a:lnTo>
                  <a:lnTo>
                    <a:pt x="5601" y="5026"/>
                  </a:lnTo>
                  <a:cubicBezTo>
                    <a:pt x="5569" y="4962"/>
                    <a:pt x="5569" y="4930"/>
                    <a:pt x="5569" y="4898"/>
                  </a:cubicBezTo>
                  <a:lnTo>
                    <a:pt x="5537" y="4866"/>
                  </a:lnTo>
                  <a:lnTo>
                    <a:pt x="5537" y="4802"/>
                  </a:lnTo>
                  <a:cubicBezTo>
                    <a:pt x="5505" y="4770"/>
                    <a:pt x="5505" y="4738"/>
                    <a:pt x="5505" y="4674"/>
                  </a:cubicBezTo>
                  <a:cubicBezTo>
                    <a:pt x="5473" y="4674"/>
                    <a:pt x="5473" y="4642"/>
                    <a:pt x="5473" y="4642"/>
                  </a:cubicBezTo>
                  <a:lnTo>
                    <a:pt x="5473" y="4610"/>
                  </a:lnTo>
                  <a:cubicBezTo>
                    <a:pt x="5441" y="4546"/>
                    <a:pt x="5409" y="4482"/>
                    <a:pt x="5409" y="4418"/>
                  </a:cubicBezTo>
                  <a:cubicBezTo>
                    <a:pt x="5377" y="4322"/>
                    <a:pt x="5345" y="4226"/>
                    <a:pt x="5313" y="4162"/>
                  </a:cubicBezTo>
                  <a:cubicBezTo>
                    <a:pt x="5313" y="4130"/>
                    <a:pt x="5281" y="4130"/>
                    <a:pt x="5281" y="4130"/>
                  </a:cubicBezTo>
                  <a:lnTo>
                    <a:pt x="5281" y="4098"/>
                  </a:lnTo>
                  <a:cubicBezTo>
                    <a:pt x="5249" y="4002"/>
                    <a:pt x="5217" y="3906"/>
                    <a:pt x="5153" y="3810"/>
                  </a:cubicBezTo>
                  <a:lnTo>
                    <a:pt x="5153" y="3778"/>
                  </a:lnTo>
                  <a:cubicBezTo>
                    <a:pt x="5121" y="3714"/>
                    <a:pt x="5089" y="3682"/>
                    <a:pt x="5057" y="3618"/>
                  </a:cubicBezTo>
                  <a:lnTo>
                    <a:pt x="5025" y="3554"/>
                  </a:lnTo>
                  <a:cubicBezTo>
                    <a:pt x="5025" y="3522"/>
                    <a:pt x="4993" y="3458"/>
                    <a:pt x="4961" y="3426"/>
                  </a:cubicBezTo>
                  <a:lnTo>
                    <a:pt x="4961" y="3394"/>
                  </a:lnTo>
                  <a:lnTo>
                    <a:pt x="4929" y="3362"/>
                  </a:lnTo>
                  <a:cubicBezTo>
                    <a:pt x="4929" y="3298"/>
                    <a:pt x="4897" y="3266"/>
                    <a:pt x="4865" y="3234"/>
                  </a:cubicBezTo>
                  <a:cubicBezTo>
                    <a:pt x="4865" y="3202"/>
                    <a:pt x="4833" y="3170"/>
                    <a:pt x="4833" y="3170"/>
                  </a:cubicBezTo>
                  <a:cubicBezTo>
                    <a:pt x="4801" y="3138"/>
                    <a:pt x="4801" y="3074"/>
                    <a:pt x="4769" y="3042"/>
                  </a:cubicBezTo>
                  <a:cubicBezTo>
                    <a:pt x="4737" y="3010"/>
                    <a:pt x="4737" y="3010"/>
                    <a:pt x="4737" y="2978"/>
                  </a:cubicBezTo>
                  <a:cubicBezTo>
                    <a:pt x="4705" y="2946"/>
                    <a:pt x="4673" y="2882"/>
                    <a:pt x="4641" y="2850"/>
                  </a:cubicBezTo>
                  <a:cubicBezTo>
                    <a:pt x="4641" y="2818"/>
                    <a:pt x="4641" y="2818"/>
                    <a:pt x="4609" y="2786"/>
                  </a:cubicBezTo>
                  <a:cubicBezTo>
                    <a:pt x="4577" y="2753"/>
                    <a:pt x="4545" y="2689"/>
                    <a:pt x="4545" y="2657"/>
                  </a:cubicBezTo>
                  <a:cubicBezTo>
                    <a:pt x="4513" y="2657"/>
                    <a:pt x="4513" y="2625"/>
                    <a:pt x="4481" y="2593"/>
                  </a:cubicBezTo>
                  <a:cubicBezTo>
                    <a:pt x="4449" y="2561"/>
                    <a:pt x="4417" y="2497"/>
                    <a:pt x="4385" y="2433"/>
                  </a:cubicBezTo>
                  <a:cubicBezTo>
                    <a:pt x="4353" y="2433"/>
                    <a:pt x="4353" y="2401"/>
                    <a:pt x="4353" y="2401"/>
                  </a:cubicBezTo>
                  <a:cubicBezTo>
                    <a:pt x="4321" y="2369"/>
                    <a:pt x="4289" y="2305"/>
                    <a:pt x="4257" y="2273"/>
                  </a:cubicBezTo>
                  <a:cubicBezTo>
                    <a:pt x="4225" y="2241"/>
                    <a:pt x="4225" y="2209"/>
                    <a:pt x="4193" y="2209"/>
                  </a:cubicBezTo>
                  <a:lnTo>
                    <a:pt x="4129" y="2081"/>
                  </a:lnTo>
                  <a:cubicBezTo>
                    <a:pt x="4097" y="2081"/>
                    <a:pt x="4097" y="2049"/>
                    <a:pt x="4065" y="2017"/>
                  </a:cubicBezTo>
                  <a:cubicBezTo>
                    <a:pt x="4033" y="1985"/>
                    <a:pt x="4033" y="1953"/>
                    <a:pt x="4001" y="1921"/>
                  </a:cubicBezTo>
                  <a:cubicBezTo>
                    <a:pt x="3969" y="1921"/>
                    <a:pt x="3969" y="1921"/>
                    <a:pt x="3969" y="1889"/>
                  </a:cubicBezTo>
                  <a:cubicBezTo>
                    <a:pt x="3969" y="1889"/>
                    <a:pt x="3937" y="1889"/>
                    <a:pt x="3937" y="1857"/>
                  </a:cubicBezTo>
                  <a:lnTo>
                    <a:pt x="3841" y="1761"/>
                  </a:lnTo>
                  <a:cubicBezTo>
                    <a:pt x="3841" y="1761"/>
                    <a:pt x="3809" y="1729"/>
                    <a:pt x="3809" y="1697"/>
                  </a:cubicBezTo>
                  <a:lnTo>
                    <a:pt x="3713" y="1601"/>
                  </a:lnTo>
                  <a:lnTo>
                    <a:pt x="3681" y="1569"/>
                  </a:lnTo>
                  <a:cubicBezTo>
                    <a:pt x="3681" y="1569"/>
                    <a:pt x="3681" y="1537"/>
                    <a:pt x="3649" y="1537"/>
                  </a:cubicBezTo>
                  <a:lnTo>
                    <a:pt x="3617" y="1505"/>
                  </a:lnTo>
                  <a:cubicBezTo>
                    <a:pt x="3585" y="1473"/>
                    <a:pt x="3553" y="1441"/>
                    <a:pt x="3521" y="1409"/>
                  </a:cubicBezTo>
                  <a:lnTo>
                    <a:pt x="3489" y="1377"/>
                  </a:lnTo>
                  <a:lnTo>
                    <a:pt x="3457" y="1313"/>
                  </a:lnTo>
                  <a:lnTo>
                    <a:pt x="3425" y="1313"/>
                  </a:lnTo>
                  <a:cubicBezTo>
                    <a:pt x="3361" y="1249"/>
                    <a:pt x="3329" y="1185"/>
                    <a:pt x="3265" y="1153"/>
                  </a:cubicBezTo>
                  <a:cubicBezTo>
                    <a:pt x="3201" y="1089"/>
                    <a:pt x="3137" y="1025"/>
                    <a:pt x="3073" y="993"/>
                  </a:cubicBezTo>
                  <a:lnTo>
                    <a:pt x="3041" y="961"/>
                  </a:lnTo>
                  <a:cubicBezTo>
                    <a:pt x="3009" y="929"/>
                    <a:pt x="2945" y="897"/>
                    <a:pt x="2913" y="865"/>
                  </a:cubicBezTo>
                  <a:cubicBezTo>
                    <a:pt x="2913" y="865"/>
                    <a:pt x="2913" y="833"/>
                    <a:pt x="2881" y="833"/>
                  </a:cubicBezTo>
                  <a:lnTo>
                    <a:pt x="2849" y="801"/>
                  </a:lnTo>
                  <a:cubicBezTo>
                    <a:pt x="2817" y="801"/>
                    <a:pt x="2817" y="769"/>
                    <a:pt x="2785" y="737"/>
                  </a:cubicBezTo>
                  <a:cubicBezTo>
                    <a:pt x="2753" y="737"/>
                    <a:pt x="2753" y="737"/>
                    <a:pt x="2721" y="705"/>
                  </a:cubicBezTo>
                  <a:lnTo>
                    <a:pt x="2625" y="641"/>
                  </a:lnTo>
                  <a:lnTo>
                    <a:pt x="2593" y="609"/>
                  </a:lnTo>
                  <a:lnTo>
                    <a:pt x="2561" y="609"/>
                  </a:lnTo>
                  <a:cubicBezTo>
                    <a:pt x="2529" y="577"/>
                    <a:pt x="2497" y="545"/>
                    <a:pt x="2497" y="545"/>
                  </a:cubicBezTo>
                  <a:cubicBezTo>
                    <a:pt x="2465" y="545"/>
                    <a:pt x="2465" y="513"/>
                    <a:pt x="2433" y="513"/>
                  </a:cubicBezTo>
                  <a:cubicBezTo>
                    <a:pt x="2401" y="481"/>
                    <a:pt x="2369" y="481"/>
                    <a:pt x="2337" y="449"/>
                  </a:cubicBezTo>
                  <a:lnTo>
                    <a:pt x="2305" y="417"/>
                  </a:lnTo>
                  <a:lnTo>
                    <a:pt x="2273" y="417"/>
                  </a:lnTo>
                  <a:lnTo>
                    <a:pt x="2145" y="353"/>
                  </a:lnTo>
                  <a:cubicBezTo>
                    <a:pt x="2113" y="321"/>
                    <a:pt x="2049" y="289"/>
                    <a:pt x="2017" y="289"/>
                  </a:cubicBezTo>
                  <a:cubicBezTo>
                    <a:pt x="2017" y="257"/>
                    <a:pt x="1985" y="257"/>
                    <a:pt x="1985" y="257"/>
                  </a:cubicBezTo>
                  <a:cubicBezTo>
                    <a:pt x="1953" y="225"/>
                    <a:pt x="1921" y="225"/>
                    <a:pt x="1889" y="225"/>
                  </a:cubicBezTo>
                  <a:lnTo>
                    <a:pt x="1857" y="193"/>
                  </a:lnTo>
                  <a:lnTo>
                    <a:pt x="1761" y="161"/>
                  </a:lnTo>
                  <a:cubicBezTo>
                    <a:pt x="1761" y="161"/>
                    <a:pt x="1729" y="161"/>
                    <a:pt x="1729" y="129"/>
                  </a:cubicBezTo>
                  <a:lnTo>
                    <a:pt x="1697" y="129"/>
                  </a:lnTo>
                  <a:cubicBezTo>
                    <a:pt x="1697" y="129"/>
                    <a:pt x="1665" y="97"/>
                    <a:pt x="1633" y="97"/>
                  </a:cubicBezTo>
                  <a:lnTo>
                    <a:pt x="1601" y="97"/>
                  </a:lnTo>
                  <a:cubicBezTo>
                    <a:pt x="1537" y="65"/>
                    <a:pt x="1505" y="65"/>
                    <a:pt x="1441" y="33"/>
                  </a:cubicBezTo>
                  <a:cubicBezTo>
                    <a:pt x="1409" y="33"/>
                    <a:pt x="1377" y="33"/>
                    <a:pt x="131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6499300" y="1384800"/>
              <a:ext cx="146450" cy="240075"/>
            </a:xfrm>
            <a:custGeom>
              <a:avLst/>
              <a:gdLst/>
              <a:ahLst/>
              <a:cxnLst/>
              <a:rect l="l" t="t" r="r" b="b"/>
              <a:pathLst>
                <a:path w="5858" h="9603" extrusionOk="0">
                  <a:moveTo>
                    <a:pt x="5857" y="6530"/>
                  </a:moveTo>
                  <a:cubicBezTo>
                    <a:pt x="5857" y="6530"/>
                    <a:pt x="5825" y="6530"/>
                    <a:pt x="5825" y="6562"/>
                  </a:cubicBezTo>
                  <a:cubicBezTo>
                    <a:pt x="5825" y="6594"/>
                    <a:pt x="5793" y="6626"/>
                    <a:pt x="5793" y="6690"/>
                  </a:cubicBezTo>
                  <a:lnTo>
                    <a:pt x="5793" y="6722"/>
                  </a:lnTo>
                  <a:lnTo>
                    <a:pt x="5793" y="6818"/>
                  </a:lnTo>
                  <a:lnTo>
                    <a:pt x="5793" y="6882"/>
                  </a:lnTo>
                  <a:lnTo>
                    <a:pt x="5793" y="7010"/>
                  </a:lnTo>
                  <a:lnTo>
                    <a:pt x="5761" y="7042"/>
                  </a:lnTo>
                  <a:lnTo>
                    <a:pt x="5761" y="7170"/>
                  </a:lnTo>
                  <a:lnTo>
                    <a:pt x="5761" y="7202"/>
                  </a:lnTo>
                  <a:cubicBezTo>
                    <a:pt x="5729" y="7266"/>
                    <a:pt x="5729" y="7298"/>
                    <a:pt x="5729" y="7330"/>
                  </a:cubicBezTo>
                  <a:lnTo>
                    <a:pt x="5729" y="7362"/>
                  </a:lnTo>
                  <a:cubicBezTo>
                    <a:pt x="5697" y="7426"/>
                    <a:pt x="5697" y="7490"/>
                    <a:pt x="5665" y="7522"/>
                  </a:cubicBezTo>
                  <a:lnTo>
                    <a:pt x="5665" y="7554"/>
                  </a:lnTo>
                  <a:cubicBezTo>
                    <a:pt x="5665" y="7618"/>
                    <a:pt x="5633" y="7682"/>
                    <a:pt x="5601" y="7714"/>
                  </a:cubicBezTo>
                  <a:lnTo>
                    <a:pt x="5601" y="7778"/>
                  </a:lnTo>
                  <a:lnTo>
                    <a:pt x="5569" y="7810"/>
                  </a:lnTo>
                  <a:lnTo>
                    <a:pt x="5569" y="7874"/>
                  </a:lnTo>
                  <a:cubicBezTo>
                    <a:pt x="5537" y="7874"/>
                    <a:pt x="5537" y="7906"/>
                    <a:pt x="5537" y="7938"/>
                  </a:cubicBezTo>
                  <a:lnTo>
                    <a:pt x="5505" y="7938"/>
                  </a:lnTo>
                  <a:cubicBezTo>
                    <a:pt x="5505" y="7970"/>
                    <a:pt x="5473" y="8002"/>
                    <a:pt x="5473" y="8034"/>
                  </a:cubicBezTo>
                  <a:lnTo>
                    <a:pt x="5441" y="8066"/>
                  </a:lnTo>
                  <a:cubicBezTo>
                    <a:pt x="5441" y="8098"/>
                    <a:pt x="5409" y="8130"/>
                    <a:pt x="5377" y="8163"/>
                  </a:cubicBezTo>
                  <a:cubicBezTo>
                    <a:pt x="5377" y="8195"/>
                    <a:pt x="5345" y="8227"/>
                    <a:pt x="5345" y="8259"/>
                  </a:cubicBezTo>
                  <a:lnTo>
                    <a:pt x="5313" y="8291"/>
                  </a:lnTo>
                  <a:cubicBezTo>
                    <a:pt x="5313" y="8323"/>
                    <a:pt x="5281" y="8323"/>
                    <a:pt x="5281" y="8355"/>
                  </a:cubicBezTo>
                  <a:lnTo>
                    <a:pt x="5249" y="8387"/>
                  </a:lnTo>
                  <a:lnTo>
                    <a:pt x="5217" y="8419"/>
                  </a:lnTo>
                  <a:cubicBezTo>
                    <a:pt x="5217" y="8451"/>
                    <a:pt x="5185" y="8451"/>
                    <a:pt x="5185" y="8451"/>
                  </a:cubicBezTo>
                  <a:cubicBezTo>
                    <a:pt x="5185" y="8483"/>
                    <a:pt x="5153" y="8483"/>
                    <a:pt x="5153" y="8515"/>
                  </a:cubicBezTo>
                  <a:cubicBezTo>
                    <a:pt x="5185" y="8515"/>
                    <a:pt x="5185" y="8483"/>
                    <a:pt x="5217" y="8483"/>
                  </a:cubicBezTo>
                  <a:lnTo>
                    <a:pt x="5249" y="8451"/>
                  </a:lnTo>
                  <a:cubicBezTo>
                    <a:pt x="5249" y="8451"/>
                    <a:pt x="5249" y="8419"/>
                    <a:pt x="5281" y="8419"/>
                  </a:cubicBezTo>
                  <a:lnTo>
                    <a:pt x="5313" y="8387"/>
                  </a:lnTo>
                  <a:cubicBezTo>
                    <a:pt x="5313" y="8355"/>
                    <a:pt x="5345" y="8323"/>
                    <a:pt x="5345" y="8323"/>
                  </a:cubicBezTo>
                  <a:lnTo>
                    <a:pt x="5377" y="8291"/>
                  </a:lnTo>
                  <a:cubicBezTo>
                    <a:pt x="5377" y="8259"/>
                    <a:pt x="5409" y="8227"/>
                    <a:pt x="5441" y="8195"/>
                  </a:cubicBezTo>
                  <a:cubicBezTo>
                    <a:pt x="5441" y="8163"/>
                    <a:pt x="5473" y="8130"/>
                    <a:pt x="5505" y="8098"/>
                  </a:cubicBezTo>
                  <a:lnTo>
                    <a:pt x="5505" y="8066"/>
                  </a:lnTo>
                  <a:cubicBezTo>
                    <a:pt x="5537" y="8034"/>
                    <a:pt x="5537" y="8002"/>
                    <a:pt x="5537" y="7970"/>
                  </a:cubicBezTo>
                  <a:lnTo>
                    <a:pt x="5569" y="7938"/>
                  </a:lnTo>
                  <a:cubicBezTo>
                    <a:pt x="5569" y="7938"/>
                    <a:pt x="5569" y="7906"/>
                    <a:pt x="5601" y="7874"/>
                  </a:cubicBezTo>
                  <a:lnTo>
                    <a:pt x="5601" y="7842"/>
                  </a:lnTo>
                  <a:lnTo>
                    <a:pt x="5633" y="7778"/>
                  </a:lnTo>
                  <a:cubicBezTo>
                    <a:pt x="5633" y="7778"/>
                    <a:pt x="5633" y="7746"/>
                    <a:pt x="5665" y="7746"/>
                  </a:cubicBezTo>
                  <a:cubicBezTo>
                    <a:pt x="5665" y="7682"/>
                    <a:pt x="5697" y="7618"/>
                    <a:pt x="5697" y="7554"/>
                  </a:cubicBezTo>
                  <a:lnTo>
                    <a:pt x="5729" y="7522"/>
                  </a:lnTo>
                  <a:cubicBezTo>
                    <a:pt x="5729" y="7490"/>
                    <a:pt x="5761" y="7426"/>
                    <a:pt x="5761" y="7362"/>
                  </a:cubicBezTo>
                  <a:cubicBezTo>
                    <a:pt x="5761" y="7298"/>
                    <a:pt x="5793" y="7266"/>
                    <a:pt x="5793" y="7234"/>
                  </a:cubicBezTo>
                  <a:lnTo>
                    <a:pt x="5793" y="7170"/>
                  </a:lnTo>
                  <a:cubicBezTo>
                    <a:pt x="5793" y="7138"/>
                    <a:pt x="5825" y="7074"/>
                    <a:pt x="5825" y="7010"/>
                  </a:cubicBezTo>
                  <a:lnTo>
                    <a:pt x="5825" y="6882"/>
                  </a:lnTo>
                  <a:lnTo>
                    <a:pt x="5825" y="6818"/>
                  </a:lnTo>
                  <a:cubicBezTo>
                    <a:pt x="5857" y="6786"/>
                    <a:pt x="5857" y="6754"/>
                    <a:pt x="5857" y="6722"/>
                  </a:cubicBezTo>
                  <a:lnTo>
                    <a:pt x="5857" y="6690"/>
                  </a:lnTo>
                  <a:lnTo>
                    <a:pt x="5857" y="6530"/>
                  </a:lnTo>
                  <a:close/>
                  <a:moveTo>
                    <a:pt x="1345" y="1"/>
                  </a:moveTo>
                  <a:lnTo>
                    <a:pt x="32" y="769"/>
                  </a:lnTo>
                  <a:cubicBezTo>
                    <a:pt x="0" y="769"/>
                    <a:pt x="0" y="801"/>
                    <a:pt x="0" y="801"/>
                  </a:cubicBezTo>
                  <a:cubicBezTo>
                    <a:pt x="0" y="833"/>
                    <a:pt x="32" y="833"/>
                    <a:pt x="32" y="833"/>
                  </a:cubicBezTo>
                  <a:cubicBezTo>
                    <a:pt x="64" y="833"/>
                    <a:pt x="128" y="865"/>
                    <a:pt x="160" y="865"/>
                  </a:cubicBezTo>
                  <a:cubicBezTo>
                    <a:pt x="192" y="897"/>
                    <a:pt x="256" y="897"/>
                    <a:pt x="288" y="897"/>
                  </a:cubicBezTo>
                  <a:lnTo>
                    <a:pt x="320" y="929"/>
                  </a:lnTo>
                  <a:cubicBezTo>
                    <a:pt x="352" y="929"/>
                    <a:pt x="384" y="961"/>
                    <a:pt x="416" y="961"/>
                  </a:cubicBezTo>
                  <a:cubicBezTo>
                    <a:pt x="448" y="961"/>
                    <a:pt x="448" y="961"/>
                    <a:pt x="480" y="993"/>
                  </a:cubicBezTo>
                  <a:cubicBezTo>
                    <a:pt x="480" y="993"/>
                    <a:pt x="512" y="993"/>
                    <a:pt x="544" y="1025"/>
                  </a:cubicBezTo>
                  <a:lnTo>
                    <a:pt x="608" y="1025"/>
                  </a:lnTo>
                  <a:cubicBezTo>
                    <a:pt x="640" y="1057"/>
                    <a:pt x="672" y="1057"/>
                    <a:pt x="704" y="1089"/>
                  </a:cubicBezTo>
                  <a:lnTo>
                    <a:pt x="736" y="1089"/>
                  </a:lnTo>
                  <a:cubicBezTo>
                    <a:pt x="768" y="1121"/>
                    <a:pt x="800" y="1153"/>
                    <a:pt x="864" y="1153"/>
                  </a:cubicBezTo>
                  <a:cubicBezTo>
                    <a:pt x="897" y="1185"/>
                    <a:pt x="929" y="1217"/>
                    <a:pt x="961" y="1217"/>
                  </a:cubicBezTo>
                  <a:cubicBezTo>
                    <a:pt x="993" y="1249"/>
                    <a:pt x="1025" y="1249"/>
                    <a:pt x="1025" y="1281"/>
                  </a:cubicBezTo>
                  <a:lnTo>
                    <a:pt x="1057" y="1281"/>
                  </a:lnTo>
                  <a:cubicBezTo>
                    <a:pt x="1089" y="1313"/>
                    <a:pt x="1121" y="1313"/>
                    <a:pt x="1121" y="1313"/>
                  </a:cubicBezTo>
                  <a:lnTo>
                    <a:pt x="1185" y="1377"/>
                  </a:lnTo>
                  <a:cubicBezTo>
                    <a:pt x="1217" y="1377"/>
                    <a:pt x="1249" y="1409"/>
                    <a:pt x="1281" y="1409"/>
                  </a:cubicBezTo>
                  <a:cubicBezTo>
                    <a:pt x="1281" y="1441"/>
                    <a:pt x="1313" y="1441"/>
                    <a:pt x="1313" y="1441"/>
                  </a:cubicBezTo>
                  <a:lnTo>
                    <a:pt x="1345" y="1473"/>
                  </a:lnTo>
                  <a:lnTo>
                    <a:pt x="1409" y="1537"/>
                  </a:lnTo>
                  <a:cubicBezTo>
                    <a:pt x="1441" y="1537"/>
                    <a:pt x="1473" y="1537"/>
                    <a:pt x="1473" y="1569"/>
                  </a:cubicBezTo>
                  <a:cubicBezTo>
                    <a:pt x="1505" y="1601"/>
                    <a:pt x="1537" y="1633"/>
                    <a:pt x="1569" y="1633"/>
                  </a:cubicBezTo>
                  <a:lnTo>
                    <a:pt x="1633" y="1697"/>
                  </a:lnTo>
                  <a:lnTo>
                    <a:pt x="1729" y="1793"/>
                  </a:lnTo>
                  <a:lnTo>
                    <a:pt x="1793" y="1825"/>
                  </a:lnTo>
                  <a:cubicBezTo>
                    <a:pt x="1857" y="1857"/>
                    <a:pt x="1889" y="1921"/>
                    <a:pt x="1953" y="1985"/>
                  </a:cubicBezTo>
                  <a:cubicBezTo>
                    <a:pt x="2017" y="2017"/>
                    <a:pt x="2081" y="2081"/>
                    <a:pt x="2145" y="2145"/>
                  </a:cubicBezTo>
                  <a:cubicBezTo>
                    <a:pt x="2145" y="2177"/>
                    <a:pt x="2177" y="2177"/>
                    <a:pt x="2177" y="2209"/>
                  </a:cubicBezTo>
                  <a:lnTo>
                    <a:pt x="2241" y="2241"/>
                  </a:lnTo>
                  <a:cubicBezTo>
                    <a:pt x="2273" y="2273"/>
                    <a:pt x="2305" y="2305"/>
                    <a:pt x="2305" y="2337"/>
                  </a:cubicBezTo>
                  <a:lnTo>
                    <a:pt x="2369" y="2369"/>
                  </a:lnTo>
                  <a:cubicBezTo>
                    <a:pt x="2369" y="2401"/>
                    <a:pt x="2401" y="2401"/>
                    <a:pt x="2401" y="2433"/>
                  </a:cubicBezTo>
                  <a:lnTo>
                    <a:pt x="2433" y="2433"/>
                  </a:lnTo>
                  <a:lnTo>
                    <a:pt x="2497" y="2529"/>
                  </a:lnTo>
                  <a:lnTo>
                    <a:pt x="2561" y="2593"/>
                  </a:lnTo>
                  <a:cubicBezTo>
                    <a:pt x="2593" y="2625"/>
                    <a:pt x="2625" y="2657"/>
                    <a:pt x="2657" y="2689"/>
                  </a:cubicBezTo>
                  <a:cubicBezTo>
                    <a:pt x="2657" y="2721"/>
                    <a:pt x="2689" y="2753"/>
                    <a:pt x="2689" y="2753"/>
                  </a:cubicBezTo>
                  <a:cubicBezTo>
                    <a:pt x="2721" y="2785"/>
                    <a:pt x="2753" y="2818"/>
                    <a:pt x="2785" y="2882"/>
                  </a:cubicBezTo>
                  <a:lnTo>
                    <a:pt x="2817" y="2914"/>
                  </a:lnTo>
                  <a:lnTo>
                    <a:pt x="2913" y="3042"/>
                  </a:lnTo>
                  <a:lnTo>
                    <a:pt x="2945" y="3106"/>
                  </a:lnTo>
                  <a:lnTo>
                    <a:pt x="3073" y="3234"/>
                  </a:lnTo>
                  <a:lnTo>
                    <a:pt x="3073" y="3266"/>
                  </a:lnTo>
                  <a:cubicBezTo>
                    <a:pt x="3105" y="3330"/>
                    <a:pt x="3169" y="3394"/>
                    <a:pt x="3201" y="3458"/>
                  </a:cubicBezTo>
                  <a:lnTo>
                    <a:pt x="3233" y="3490"/>
                  </a:lnTo>
                  <a:cubicBezTo>
                    <a:pt x="3265" y="3554"/>
                    <a:pt x="3297" y="3586"/>
                    <a:pt x="3297" y="3618"/>
                  </a:cubicBezTo>
                  <a:lnTo>
                    <a:pt x="3361" y="3682"/>
                  </a:lnTo>
                  <a:cubicBezTo>
                    <a:pt x="3393" y="3746"/>
                    <a:pt x="3393" y="3778"/>
                    <a:pt x="3425" y="3810"/>
                  </a:cubicBezTo>
                  <a:cubicBezTo>
                    <a:pt x="3425" y="3842"/>
                    <a:pt x="3457" y="3874"/>
                    <a:pt x="3457" y="3874"/>
                  </a:cubicBezTo>
                  <a:cubicBezTo>
                    <a:pt x="3489" y="3906"/>
                    <a:pt x="3521" y="3970"/>
                    <a:pt x="3521" y="4002"/>
                  </a:cubicBezTo>
                  <a:lnTo>
                    <a:pt x="3585" y="4066"/>
                  </a:lnTo>
                  <a:cubicBezTo>
                    <a:pt x="3585" y="4098"/>
                    <a:pt x="3617" y="4162"/>
                    <a:pt x="3649" y="4194"/>
                  </a:cubicBezTo>
                  <a:lnTo>
                    <a:pt x="3681" y="4258"/>
                  </a:lnTo>
                  <a:cubicBezTo>
                    <a:pt x="3681" y="4290"/>
                    <a:pt x="3713" y="4354"/>
                    <a:pt x="3745" y="4386"/>
                  </a:cubicBezTo>
                  <a:lnTo>
                    <a:pt x="3745" y="4418"/>
                  </a:lnTo>
                  <a:lnTo>
                    <a:pt x="3777" y="4450"/>
                  </a:lnTo>
                  <a:cubicBezTo>
                    <a:pt x="3809" y="4514"/>
                    <a:pt x="3809" y="4546"/>
                    <a:pt x="3841" y="4610"/>
                  </a:cubicBezTo>
                  <a:lnTo>
                    <a:pt x="3873" y="4642"/>
                  </a:lnTo>
                  <a:lnTo>
                    <a:pt x="3969" y="4930"/>
                  </a:lnTo>
                  <a:lnTo>
                    <a:pt x="4001" y="4994"/>
                  </a:lnTo>
                  <a:cubicBezTo>
                    <a:pt x="4033" y="5058"/>
                    <a:pt x="4065" y="5154"/>
                    <a:pt x="4097" y="5218"/>
                  </a:cubicBezTo>
                  <a:cubicBezTo>
                    <a:pt x="4129" y="5314"/>
                    <a:pt x="4129" y="5378"/>
                    <a:pt x="4161" y="5442"/>
                  </a:cubicBezTo>
                  <a:cubicBezTo>
                    <a:pt x="4161" y="5442"/>
                    <a:pt x="4161" y="5474"/>
                    <a:pt x="4193" y="5474"/>
                  </a:cubicBezTo>
                  <a:lnTo>
                    <a:pt x="4193" y="5506"/>
                  </a:lnTo>
                  <a:cubicBezTo>
                    <a:pt x="4193" y="5538"/>
                    <a:pt x="4225" y="5602"/>
                    <a:pt x="4225" y="5634"/>
                  </a:cubicBezTo>
                  <a:lnTo>
                    <a:pt x="4257" y="5730"/>
                  </a:lnTo>
                  <a:cubicBezTo>
                    <a:pt x="4257" y="5762"/>
                    <a:pt x="4257" y="5794"/>
                    <a:pt x="4289" y="5826"/>
                  </a:cubicBezTo>
                  <a:cubicBezTo>
                    <a:pt x="4289" y="5858"/>
                    <a:pt x="4289" y="5890"/>
                    <a:pt x="4321" y="5922"/>
                  </a:cubicBezTo>
                  <a:lnTo>
                    <a:pt x="4321" y="6018"/>
                  </a:lnTo>
                  <a:lnTo>
                    <a:pt x="4321" y="6050"/>
                  </a:lnTo>
                  <a:cubicBezTo>
                    <a:pt x="4353" y="6082"/>
                    <a:pt x="4353" y="6114"/>
                    <a:pt x="4353" y="6178"/>
                  </a:cubicBezTo>
                  <a:cubicBezTo>
                    <a:pt x="4385" y="6210"/>
                    <a:pt x="4385" y="6242"/>
                    <a:pt x="4385" y="6306"/>
                  </a:cubicBezTo>
                  <a:cubicBezTo>
                    <a:pt x="4385" y="6338"/>
                    <a:pt x="4417" y="6402"/>
                    <a:pt x="4417" y="6466"/>
                  </a:cubicBezTo>
                  <a:cubicBezTo>
                    <a:pt x="4417" y="6530"/>
                    <a:pt x="4449" y="6562"/>
                    <a:pt x="4449" y="6626"/>
                  </a:cubicBezTo>
                  <a:lnTo>
                    <a:pt x="4449" y="6690"/>
                  </a:lnTo>
                  <a:lnTo>
                    <a:pt x="4449" y="6786"/>
                  </a:lnTo>
                  <a:lnTo>
                    <a:pt x="4481" y="6818"/>
                  </a:lnTo>
                  <a:lnTo>
                    <a:pt x="4481" y="6914"/>
                  </a:lnTo>
                  <a:lnTo>
                    <a:pt x="4481" y="6978"/>
                  </a:lnTo>
                  <a:lnTo>
                    <a:pt x="4481" y="7074"/>
                  </a:lnTo>
                  <a:lnTo>
                    <a:pt x="4481" y="7138"/>
                  </a:lnTo>
                  <a:lnTo>
                    <a:pt x="4481" y="7298"/>
                  </a:lnTo>
                  <a:lnTo>
                    <a:pt x="4481" y="7426"/>
                  </a:lnTo>
                  <a:lnTo>
                    <a:pt x="4481" y="7490"/>
                  </a:lnTo>
                  <a:lnTo>
                    <a:pt x="4481" y="7586"/>
                  </a:lnTo>
                  <a:lnTo>
                    <a:pt x="4481" y="7650"/>
                  </a:lnTo>
                  <a:cubicBezTo>
                    <a:pt x="4481" y="7682"/>
                    <a:pt x="4449" y="7714"/>
                    <a:pt x="4449" y="7746"/>
                  </a:cubicBezTo>
                  <a:lnTo>
                    <a:pt x="4449" y="7778"/>
                  </a:lnTo>
                  <a:cubicBezTo>
                    <a:pt x="4449" y="7842"/>
                    <a:pt x="4449" y="7874"/>
                    <a:pt x="4417" y="7938"/>
                  </a:cubicBezTo>
                  <a:lnTo>
                    <a:pt x="4417" y="7970"/>
                  </a:lnTo>
                  <a:cubicBezTo>
                    <a:pt x="4417" y="8002"/>
                    <a:pt x="4417" y="8066"/>
                    <a:pt x="4385" y="8098"/>
                  </a:cubicBezTo>
                  <a:lnTo>
                    <a:pt x="4385" y="8130"/>
                  </a:lnTo>
                  <a:cubicBezTo>
                    <a:pt x="4385" y="8195"/>
                    <a:pt x="4353" y="8227"/>
                    <a:pt x="4353" y="8291"/>
                  </a:cubicBezTo>
                  <a:lnTo>
                    <a:pt x="4353" y="8323"/>
                  </a:lnTo>
                  <a:cubicBezTo>
                    <a:pt x="4321" y="8387"/>
                    <a:pt x="4321" y="8419"/>
                    <a:pt x="4289" y="8483"/>
                  </a:cubicBezTo>
                  <a:lnTo>
                    <a:pt x="4289" y="8515"/>
                  </a:lnTo>
                  <a:lnTo>
                    <a:pt x="4257" y="8547"/>
                  </a:lnTo>
                  <a:lnTo>
                    <a:pt x="4257" y="8579"/>
                  </a:lnTo>
                  <a:lnTo>
                    <a:pt x="4225" y="8643"/>
                  </a:lnTo>
                  <a:cubicBezTo>
                    <a:pt x="4225" y="8643"/>
                    <a:pt x="4225" y="8675"/>
                    <a:pt x="4193" y="8675"/>
                  </a:cubicBezTo>
                  <a:lnTo>
                    <a:pt x="4193" y="8707"/>
                  </a:lnTo>
                  <a:cubicBezTo>
                    <a:pt x="4161" y="8739"/>
                    <a:pt x="4161" y="8771"/>
                    <a:pt x="4161" y="8803"/>
                  </a:cubicBezTo>
                  <a:lnTo>
                    <a:pt x="4129" y="8835"/>
                  </a:lnTo>
                  <a:cubicBezTo>
                    <a:pt x="4097" y="8867"/>
                    <a:pt x="4097" y="8899"/>
                    <a:pt x="4065" y="8931"/>
                  </a:cubicBezTo>
                  <a:cubicBezTo>
                    <a:pt x="4033" y="8963"/>
                    <a:pt x="4033" y="8995"/>
                    <a:pt x="4001" y="9027"/>
                  </a:cubicBezTo>
                  <a:lnTo>
                    <a:pt x="4001" y="9059"/>
                  </a:lnTo>
                  <a:cubicBezTo>
                    <a:pt x="3969" y="9059"/>
                    <a:pt x="3969" y="9091"/>
                    <a:pt x="3937" y="9123"/>
                  </a:cubicBezTo>
                  <a:lnTo>
                    <a:pt x="3937" y="9155"/>
                  </a:lnTo>
                  <a:cubicBezTo>
                    <a:pt x="3905" y="9155"/>
                    <a:pt x="3905" y="9187"/>
                    <a:pt x="3873" y="9187"/>
                  </a:cubicBezTo>
                  <a:lnTo>
                    <a:pt x="3873" y="9219"/>
                  </a:lnTo>
                  <a:cubicBezTo>
                    <a:pt x="3841" y="9251"/>
                    <a:pt x="3841" y="9251"/>
                    <a:pt x="3809" y="9251"/>
                  </a:cubicBezTo>
                  <a:lnTo>
                    <a:pt x="3777" y="9283"/>
                  </a:lnTo>
                  <a:cubicBezTo>
                    <a:pt x="3777" y="9315"/>
                    <a:pt x="3777" y="9315"/>
                    <a:pt x="3745" y="9347"/>
                  </a:cubicBezTo>
                  <a:lnTo>
                    <a:pt x="3713" y="9347"/>
                  </a:lnTo>
                  <a:cubicBezTo>
                    <a:pt x="3713" y="9379"/>
                    <a:pt x="3681" y="9379"/>
                    <a:pt x="3649" y="9411"/>
                  </a:cubicBezTo>
                  <a:lnTo>
                    <a:pt x="3585" y="9475"/>
                  </a:lnTo>
                  <a:lnTo>
                    <a:pt x="3553" y="9475"/>
                  </a:lnTo>
                  <a:cubicBezTo>
                    <a:pt x="3521" y="9507"/>
                    <a:pt x="3489" y="9507"/>
                    <a:pt x="3457" y="9539"/>
                  </a:cubicBezTo>
                  <a:lnTo>
                    <a:pt x="3457" y="9571"/>
                  </a:lnTo>
                  <a:cubicBezTo>
                    <a:pt x="3457" y="9603"/>
                    <a:pt x="3489" y="9603"/>
                    <a:pt x="3489" y="9603"/>
                  </a:cubicBezTo>
                  <a:cubicBezTo>
                    <a:pt x="3489" y="9603"/>
                    <a:pt x="3521" y="9603"/>
                    <a:pt x="3489" y="9571"/>
                  </a:cubicBezTo>
                  <a:lnTo>
                    <a:pt x="4801" y="8803"/>
                  </a:lnTo>
                  <a:cubicBezTo>
                    <a:pt x="4833" y="8803"/>
                    <a:pt x="4865" y="8771"/>
                    <a:pt x="4897" y="8739"/>
                  </a:cubicBezTo>
                  <a:lnTo>
                    <a:pt x="4929" y="8739"/>
                  </a:lnTo>
                  <a:cubicBezTo>
                    <a:pt x="4929" y="8707"/>
                    <a:pt x="4961" y="8707"/>
                    <a:pt x="4961" y="8707"/>
                  </a:cubicBezTo>
                  <a:lnTo>
                    <a:pt x="4993" y="8675"/>
                  </a:lnTo>
                  <a:cubicBezTo>
                    <a:pt x="5025" y="8643"/>
                    <a:pt x="5025" y="8643"/>
                    <a:pt x="5057" y="8643"/>
                  </a:cubicBezTo>
                  <a:cubicBezTo>
                    <a:pt x="5057" y="8611"/>
                    <a:pt x="5089" y="8611"/>
                    <a:pt x="5089" y="8611"/>
                  </a:cubicBezTo>
                  <a:cubicBezTo>
                    <a:pt x="5089" y="8579"/>
                    <a:pt x="5121" y="8579"/>
                    <a:pt x="5121" y="8547"/>
                  </a:cubicBezTo>
                  <a:lnTo>
                    <a:pt x="5153" y="8515"/>
                  </a:lnTo>
                  <a:lnTo>
                    <a:pt x="5121" y="8515"/>
                  </a:lnTo>
                  <a:lnTo>
                    <a:pt x="5057" y="8579"/>
                  </a:lnTo>
                  <a:lnTo>
                    <a:pt x="5025" y="8579"/>
                  </a:lnTo>
                  <a:cubicBezTo>
                    <a:pt x="5025" y="8611"/>
                    <a:pt x="4993" y="8611"/>
                    <a:pt x="4993" y="8643"/>
                  </a:cubicBezTo>
                  <a:lnTo>
                    <a:pt x="4961" y="8643"/>
                  </a:lnTo>
                  <a:cubicBezTo>
                    <a:pt x="4961" y="8675"/>
                    <a:pt x="4929" y="8675"/>
                    <a:pt x="4897" y="8707"/>
                  </a:cubicBezTo>
                  <a:cubicBezTo>
                    <a:pt x="4865" y="8739"/>
                    <a:pt x="4833" y="8739"/>
                    <a:pt x="4801" y="8771"/>
                  </a:cubicBezTo>
                  <a:lnTo>
                    <a:pt x="3905" y="9283"/>
                  </a:lnTo>
                  <a:lnTo>
                    <a:pt x="3937" y="9251"/>
                  </a:lnTo>
                  <a:lnTo>
                    <a:pt x="4001" y="9187"/>
                  </a:lnTo>
                  <a:lnTo>
                    <a:pt x="4001" y="9155"/>
                  </a:lnTo>
                  <a:cubicBezTo>
                    <a:pt x="4033" y="9155"/>
                    <a:pt x="4033" y="9123"/>
                    <a:pt x="4065" y="9091"/>
                  </a:cubicBezTo>
                  <a:cubicBezTo>
                    <a:pt x="4097" y="9059"/>
                    <a:pt x="4129" y="9027"/>
                    <a:pt x="4129" y="8995"/>
                  </a:cubicBezTo>
                  <a:cubicBezTo>
                    <a:pt x="4161" y="8963"/>
                    <a:pt x="4193" y="8931"/>
                    <a:pt x="4193" y="8867"/>
                  </a:cubicBezTo>
                  <a:lnTo>
                    <a:pt x="4225" y="8835"/>
                  </a:lnTo>
                  <a:cubicBezTo>
                    <a:pt x="4225" y="8835"/>
                    <a:pt x="4257" y="8803"/>
                    <a:pt x="4257" y="8771"/>
                  </a:cubicBezTo>
                  <a:lnTo>
                    <a:pt x="4257" y="8739"/>
                  </a:lnTo>
                  <a:cubicBezTo>
                    <a:pt x="4289" y="8707"/>
                    <a:pt x="4289" y="8707"/>
                    <a:pt x="4289" y="8675"/>
                  </a:cubicBezTo>
                  <a:lnTo>
                    <a:pt x="4321" y="8643"/>
                  </a:lnTo>
                  <a:lnTo>
                    <a:pt x="4321" y="8579"/>
                  </a:lnTo>
                  <a:lnTo>
                    <a:pt x="4353" y="8547"/>
                  </a:lnTo>
                  <a:lnTo>
                    <a:pt x="4353" y="8515"/>
                  </a:lnTo>
                  <a:cubicBezTo>
                    <a:pt x="4385" y="8483"/>
                    <a:pt x="4385" y="8419"/>
                    <a:pt x="4417" y="8355"/>
                  </a:cubicBezTo>
                  <a:lnTo>
                    <a:pt x="4417" y="8323"/>
                  </a:lnTo>
                  <a:cubicBezTo>
                    <a:pt x="4449" y="8259"/>
                    <a:pt x="4449" y="8227"/>
                    <a:pt x="4449" y="8163"/>
                  </a:cubicBezTo>
                  <a:lnTo>
                    <a:pt x="4481" y="8130"/>
                  </a:lnTo>
                  <a:lnTo>
                    <a:pt x="4481" y="8002"/>
                  </a:lnTo>
                  <a:lnTo>
                    <a:pt x="4513" y="7970"/>
                  </a:lnTo>
                  <a:lnTo>
                    <a:pt x="4513" y="7810"/>
                  </a:lnTo>
                  <a:lnTo>
                    <a:pt x="4545" y="7778"/>
                  </a:lnTo>
                  <a:lnTo>
                    <a:pt x="4545" y="7682"/>
                  </a:lnTo>
                  <a:lnTo>
                    <a:pt x="4545" y="7618"/>
                  </a:lnTo>
                  <a:lnTo>
                    <a:pt x="4545" y="7522"/>
                  </a:lnTo>
                  <a:lnTo>
                    <a:pt x="4545" y="7458"/>
                  </a:lnTo>
                  <a:cubicBezTo>
                    <a:pt x="4577" y="7426"/>
                    <a:pt x="4577" y="7362"/>
                    <a:pt x="4577" y="7298"/>
                  </a:cubicBezTo>
                  <a:lnTo>
                    <a:pt x="4577" y="7170"/>
                  </a:lnTo>
                  <a:lnTo>
                    <a:pt x="4577" y="7106"/>
                  </a:lnTo>
                  <a:cubicBezTo>
                    <a:pt x="4577" y="7074"/>
                    <a:pt x="4577" y="7042"/>
                    <a:pt x="4545" y="7010"/>
                  </a:cubicBezTo>
                  <a:lnTo>
                    <a:pt x="4545" y="6946"/>
                  </a:lnTo>
                  <a:lnTo>
                    <a:pt x="4545" y="6818"/>
                  </a:lnTo>
                  <a:lnTo>
                    <a:pt x="4545" y="6786"/>
                  </a:lnTo>
                  <a:lnTo>
                    <a:pt x="4545" y="6658"/>
                  </a:lnTo>
                  <a:lnTo>
                    <a:pt x="4513" y="6594"/>
                  </a:lnTo>
                  <a:lnTo>
                    <a:pt x="4513" y="6434"/>
                  </a:lnTo>
                  <a:cubicBezTo>
                    <a:pt x="4481" y="6370"/>
                    <a:pt x="4481" y="6338"/>
                    <a:pt x="4481" y="6274"/>
                  </a:cubicBezTo>
                  <a:cubicBezTo>
                    <a:pt x="4449" y="6210"/>
                    <a:pt x="4449" y="6178"/>
                    <a:pt x="4449" y="6146"/>
                  </a:cubicBezTo>
                  <a:lnTo>
                    <a:pt x="4417" y="6018"/>
                  </a:lnTo>
                  <a:lnTo>
                    <a:pt x="4417" y="5986"/>
                  </a:lnTo>
                  <a:cubicBezTo>
                    <a:pt x="4417" y="5954"/>
                    <a:pt x="4385" y="5922"/>
                    <a:pt x="4385" y="5890"/>
                  </a:cubicBezTo>
                  <a:cubicBezTo>
                    <a:pt x="4385" y="5858"/>
                    <a:pt x="4385" y="5826"/>
                    <a:pt x="4353" y="5794"/>
                  </a:cubicBezTo>
                  <a:cubicBezTo>
                    <a:pt x="4353" y="5762"/>
                    <a:pt x="4353" y="5730"/>
                    <a:pt x="4321" y="5698"/>
                  </a:cubicBezTo>
                  <a:lnTo>
                    <a:pt x="4321" y="5602"/>
                  </a:lnTo>
                  <a:cubicBezTo>
                    <a:pt x="4289" y="5570"/>
                    <a:pt x="4289" y="5506"/>
                    <a:pt x="4257" y="5474"/>
                  </a:cubicBezTo>
                  <a:lnTo>
                    <a:pt x="4257" y="5442"/>
                  </a:lnTo>
                  <a:lnTo>
                    <a:pt x="4257" y="5410"/>
                  </a:lnTo>
                  <a:cubicBezTo>
                    <a:pt x="4225" y="5314"/>
                    <a:pt x="4193" y="5250"/>
                    <a:pt x="4161" y="5186"/>
                  </a:cubicBezTo>
                  <a:cubicBezTo>
                    <a:pt x="4161" y="5090"/>
                    <a:pt x="4129" y="5026"/>
                    <a:pt x="4097" y="4930"/>
                  </a:cubicBezTo>
                  <a:lnTo>
                    <a:pt x="4065" y="4898"/>
                  </a:lnTo>
                  <a:cubicBezTo>
                    <a:pt x="4033" y="4770"/>
                    <a:pt x="4001" y="4706"/>
                    <a:pt x="3937" y="4610"/>
                  </a:cubicBezTo>
                  <a:lnTo>
                    <a:pt x="3937" y="4546"/>
                  </a:lnTo>
                  <a:cubicBezTo>
                    <a:pt x="3905" y="4514"/>
                    <a:pt x="3873" y="4450"/>
                    <a:pt x="3873" y="4418"/>
                  </a:cubicBezTo>
                  <a:cubicBezTo>
                    <a:pt x="3841" y="4386"/>
                    <a:pt x="3841" y="4386"/>
                    <a:pt x="3841" y="4354"/>
                  </a:cubicBezTo>
                  <a:lnTo>
                    <a:pt x="3809" y="4354"/>
                  </a:lnTo>
                  <a:cubicBezTo>
                    <a:pt x="3809" y="4290"/>
                    <a:pt x="3777" y="4258"/>
                    <a:pt x="3777" y="4226"/>
                  </a:cubicBezTo>
                  <a:lnTo>
                    <a:pt x="3713" y="4130"/>
                  </a:lnTo>
                  <a:cubicBezTo>
                    <a:pt x="3713" y="4098"/>
                    <a:pt x="3681" y="4066"/>
                    <a:pt x="3649" y="4034"/>
                  </a:cubicBezTo>
                  <a:cubicBezTo>
                    <a:pt x="3649" y="4002"/>
                    <a:pt x="3649" y="3970"/>
                    <a:pt x="3617" y="3938"/>
                  </a:cubicBezTo>
                  <a:cubicBezTo>
                    <a:pt x="3585" y="3906"/>
                    <a:pt x="3585" y="3874"/>
                    <a:pt x="3553" y="3842"/>
                  </a:cubicBezTo>
                  <a:cubicBezTo>
                    <a:pt x="3553" y="3810"/>
                    <a:pt x="3521" y="3778"/>
                    <a:pt x="3521" y="3746"/>
                  </a:cubicBezTo>
                  <a:cubicBezTo>
                    <a:pt x="3489" y="3714"/>
                    <a:pt x="3457" y="3682"/>
                    <a:pt x="3457" y="3650"/>
                  </a:cubicBezTo>
                  <a:lnTo>
                    <a:pt x="3393" y="3586"/>
                  </a:lnTo>
                  <a:cubicBezTo>
                    <a:pt x="3361" y="3522"/>
                    <a:pt x="3361" y="3490"/>
                    <a:pt x="3329" y="3458"/>
                  </a:cubicBezTo>
                  <a:lnTo>
                    <a:pt x="3297" y="3394"/>
                  </a:lnTo>
                  <a:cubicBezTo>
                    <a:pt x="3233" y="3330"/>
                    <a:pt x="3201" y="3266"/>
                    <a:pt x="3169" y="3202"/>
                  </a:cubicBezTo>
                  <a:lnTo>
                    <a:pt x="3137" y="3202"/>
                  </a:lnTo>
                  <a:cubicBezTo>
                    <a:pt x="3105" y="3138"/>
                    <a:pt x="3073" y="3106"/>
                    <a:pt x="3041" y="3042"/>
                  </a:cubicBezTo>
                  <a:lnTo>
                    <a:pt x="3009" y="2978"/>
                  </a:lnTo>
                  <a:lnTo>
                    <a:pt x="2913" y="2882"/>
                  </a:lnTo>
                  <a:lnTo>
                    <a:pt x="2849" y="2818"/>
                  </a:lnTo>
                  <a:cubicBezTo>
                    <a:pt x="2817" y="2785"/>
                    <a:pt x="2817" y="2753"/>
                    <a:pt x="2785" y="2721"/>
                  </a:cubicBezTo>
                  <a:cubicBezTo>
                    <a:pt x="2753" y="2689"/>
                    <a:pt x="2753" y="2657"/>
                    <a:pt x="2721" y="2657"/>
                  </a:cubicBezTo>
                  <a:cubicBezTo>
                    <a:pt x="2689" y="2625"/>
                    <a:pt x="2657" y="2593"/>
                    <a:pt x="2657" y="2561"/>
                  </a:cubicBezTo>
                  <a:lnTo>
                    <a:pt x="2593" y="2497"/>
                  </a:lnTo>
                  <a:lnTo>
                    <a:pt x="2497" y="2401"/>
                  </a:lnTo>
                  <a:lnTo>
                    <a:pt x="2497" y="2369"/>
                  </a:lnTo>
                  <a:cubicBezTo>
                    <a:pt x="2465" y="2369"/>
                    <a:pt x="2465" y="2337"/>
                    <a:pt x="2433" y="2337"/>
                  </a:cubicBezTo>
                  <a:lnTo>
                    <a:pt x="2401" y="2273"/>
                  </a:lnTo>
                  <a:cubicBezTo>
                    <a:pt x="2369" y="2241"/>
                    <a:pt x="2337" y="2209"/>
                    <a:pt x="2305" y="2209"/>
                  </a:cubicBezTo>
                  <a:lnTo>
                    <a:pt x="2273" y="2145"/>
                  </a:lnTo>
                  <a:lnTo>
                    <a:pt x="2209" y="2081"/>
                  </a:lnTo>
                  <a:cubicBezTo>
                    <a:pt x="2145" y="2017"/>
                    <a:pt x="2081" y="1985"/>
                    <a:pt x="2017" y="1921"/>
                  </a:cubicBezTo>
                  <a:cubicBezTo>
                    <a:pt x="1985" y="1857"/>
                    <a:pt x="1921" y="1825"/>
                    <a:pt x="1857" y="1761"/>
                  </a:cubicBezTo>
                  <a:lnTo>
                    <a:pt x="1825" y="1729"/>
                  </a:lnTo>
                  <a:cubicBezTo>
                    <a:pt x="1761" y="1697"/>
                    <a:pt x="1729" y="1665"/>
                    <a:pt x="1697" y="1633"/>
                  </a:cubicBezTo>
                  <a:lnTo>
                    <a:pt x="1633" y="1601"/>
                  </a:lnTo>
                  <a:lnTo>
                    <a:pt x="1537" y="1505"/>
                  </a:lnTo>
                  <a:cubicBezTo>
                    <a:pt x="1537" y="1505"/>
                    <a:pt x="1505" y="1473"/>
                    <a:pt x="1473" y="1473"/>
                  </a:cubicBezTo>
                  <a:lnTo>
                    <a:pt x="1409" y="1409"/>
                  </a:lnTo>
                  <a:lnTo>
                    <a:pt x="1377" y="1409"/>
                  </a:lnTo>
                  <a:lnTo>
                    <a:pt x="1345" y="1377"/>
                  </a:lnTo>
                  <a:cubicBezTo>
                    <a:pt x="1313" y="1345"/>
                    <a:pt x="1281" y="1345"/>
                    <a:pt x="1249" y="1313"/>
                  </a:cubicBezTo>
                  <a:cubicBezTo>
                    <a:pt x="1217" y="1281"/>
                    <a:pt x="1217" y="1281"/>
                    <a:pt x="1185" y="1281"/>
                  </a:cubicBezTo>
                  <a:cubicBezTo>
                    <a:pt x="1185" y="1249"/>
                    <a:pt x="1153" y="1249"/>
                    <a:pt x="1121" y="1249"/>
                  </a:cubicBezTo>
                  <a:lnTo>
                    <a:pt x="1089" y="1217"/>
                  </a:lnTo>
                  <a:cubicBezTo>
                    <a:pt x="1089" y="1185"/>
                    <a:pt x="1057" y="1185"/>
                    <a:pt x="1025" y="1153"/>
                  </a:cubicBezTo>
                  <a:cubicBezTo>
                    <a:pt x="993" y="1153"/>
                    <a:pt x="961" y="1121"/>
                    <a:pt x="929" y="1121"/>
                  </a:cubicBezTo>
                  <a:cubicBezTo>
                    <a:pt x="864" y="1089"/>
                    <a:pt x="832" y="1057"/>
                    <a:pt x="800" y="1025"/>
                  </a:cubicBezTo>
                  <a:lnTo>
                    <a:pt x="736" y="1025"/>
                  </a:lnTo>
                  <a:cubicBezTo>
                    <a:pt x="704" y="993"/>
                    <a:pt x="672" y="993"/>
                    <a:pt x="640" y="961"/>
                  </a:cubicBezTo>
                  <a:lnTo>
                    <a:pt x="608" y="961"/>
                  </a:lnTo>
                  <a:cubicBezTo>
                    <a:pt x="576" y="929"/>
                    <a:pt x="544" y="929"/>
                    <a:pt x="512" y="929"/>
                  </a:cubicBezTo>
                  <a:cubicBezTo>
                    <a:pt x="512" y="897"/>
                    <a:pt x="480" y="897"/>
                    <a:pt x="480" y="897"/>
                  </a:cubicBezTo>
                  <a:cubicBezTo>
                    <a:pt x="448" y="897"/>
                    <a:pt x="416" y="865"/>
                    <a:pt x="384" y="865"/>
                  </a:cubicBezTo>
                  <a:lnTo>
                    <a:pt x="320" y="865"/>
                  </a:lnTo>
                  <a:cubicBezTo>
                    <a:pt x="288" y="833"/>
                    <a:pt x="256" y="833"/>
                    <a:pt x="192" y="801"/>
                  </a:cubicBezTo>
                  <a:lnTo>
                    <a:pt x="160" y="801"/>
                  </a:lnTo>
                  <a:lnTo>
                    <a:pt x="1377" y="65"/>
                  </a:lnTo>
                  <a:cubicBezTo>
                    <a:pt x="1441" y="97"/>
                    <a:pt x="1473" y="97"/>
                    <a:pt x="1505" y="97"/>
                  </a:cubicBezTo>
                  <a:cubicBezTo>
                    <a:pt x="1537" y="129"/>
                    <a:pt x="1569" y="129"/>
                    <a:pt x="1633" y="161"/>
                  </a:cubicBezTo>
                  <a:lnTo>
                    <a:pt x="1665" y="161"/>
                  </a:lnTo>
                  <a:cubicBezTo>
                    <a:pt x="1697" y="161"/>
                    <a:pt x="1729" y="193"/>
                    <a:pt x="1761" y="193"/>
                  </a:cubicBezTo>
                  <a:lnTo>
                    <a:pt x="1825" y="225"/>
                  </a:lnTo>
                  <a:lnTo>
                    <a:pt x="1889" y="257"/>
                  </a:lnTo>
                  <a:lnTo>
                    <a:pt x="1953" y="257"/>
                  </a:lnTo>
                  <a:cubicBezTo>
                    <a:pt x="1985" y="289"/>
                    <a:pt x="2017" y="289"/>
                    <a:pt x="2049" y="321"/>
                  </a:cubicBezTo>
                  <a:lnTo>
                    <a:pt x="2081" y="289"/>
                  </a:lnTo>
                  <a:lnTo>
                    <a:pt x="2081" y="321"/>
                  </a:lnTo>
                  <a:cubicBezTo>
                    <a:pt x="2113" y="353"/>
                    <a:pt x="2145" y="385"/>
                    <a:pt x="2209" y="385"/>
                  </a:cubicBezTo>
                  <a:lnTo>
                    <a:pt x="2305" y="449"/>
                  </a:lnTo>
                  <a:lnTo>
                    <a:pt x="2337" y="481"/>
                  </a:lnTo>
                  <a:lnTo>
                    <a:pt x="2369" y="481"/>
                  </a:lnTo>
                  <a:lnTo>
                    <a:pt x="2401" y="513"/>
                  </a:lnTo>
                  <a:lnTo>
                    <a:pt x="2465" y="545"/>
                  </a:lnTo>
                  <a:lnTo>
                    <a:pt x="2497" y="577"/>
                  </a:lnTo>
                  <a:lnTo>
                    <a:pt x="2529" y="577"/>
                  </a:lnTo>
                  <a:lnTo>
                    <a:pt x="2529" y="609"/>
                  </a:lnTo>
                  <a:cubicBezTo>
                    <a:pt x="2561" y="609"/>
                    <a:pt x="2593" y="641"/>
                    <a:pt x="2625" y="641"/>
                  </a:cubicBezTo>
                  <a:lnTo>
                    <a:pt x="2689" y="705"/>
                  </a:lnTo>
                  <a:lnTo>
                    <a:pt x="2753" y="769"/>
                  </a:lnTo>
                  <a:lnTo>
                    <a:pt x="2817" y="801"/>
                  </a:lnTo>
                  <a:cubicBezTo>
                    <a:pt x="2849" y="833"/>
                    <a:pt x="2881" y="865"/>
                    <a:pt x="2913" y="865"/>
                  </a:cubicBezTo>
                  <a:lnTo>
                    <a:pt x="2977" y="929"/>
                  </a:lnTo>
                  <a:lnTo>
                    <a:pt x="3073" y="1025"/>
                  </a:lnTo>
                  <a:lnTo>
                    <a:pt x="3137" y="1057"/>
                  </a:lnTo>
                  <a:cubicBezTo>
                    <a:pt x="3201" y="1089"/>
                    <a:pt x="3233" y="1153"/>
                    <a:pt x="3297" y="1217"/>
                  </a:cubicBezTo>
                  <a:cubicBezTo>
                    <a:pt x="3361" y="1249"/>
                    <a:pt x="3425" y="1313"/>
                    <a:pt x="3457" y="1377"/>
                  </a:cubicBezTo>
                  <a:lnTo>
                    <a:pt x="3585" y="1473"/>
                  </a:lnTo>
                  <a:cubicBezTo>
                    <a:pt x="3617" y="1505"/>
                    <a:pt x="3617" y="1537"/>
                    <a:pt x="3649" y="1569"/>
                  </a:cubicBezTo>
                  <a:cubicBezTo>
                    <a:pt x="3681" y="1569"/>
                    <a:pt x="3681" y="1601"/>
                    <a:pt x="3713" y="1601"/>
                  </a:cubicBezTo>
                  <a:lnTo>
                    <a:pt x="3745" y="1665"/>
                  </a:lnTo>
                  <a:lnTo>
                    <a:pt x="3841" y="1761"/>
                  </a:lnTo>
                  <a:cubicBezTo>
                    <a:pt x="3873" y="1793"/>
                    <a:pt x="3873" y="1825"/>
                    <a:pt x="3905" y="1825"/>
                  </a:cubicBezTo>
                  <a:cubicBezTo>
                    <a:pt x="3937" y="1857"/>
                    <a:pt x="3937" y="1889"/>
                    <a:pt x="3969" y="1921"/>
                  </a:cubicBezTo>
                  <a:lnTo>
                    <a:pt x="4033" y="1985"/>
                  </a:lnTo>
                  <a:cubicBezTo>
                    <a:pt x="4065" y="2017"/>
                    <a:pt x="4097" y="2049"/>
                    <a:pt x="4129" y="2113"/>
                  </a:cubicBezTo>
                  <a:lnTo>
                    <a:pt x="4161" y="2145"/>
                  </a:lnTo>
                  <a:lnTo>
                    <a:pt x="4257" y="2273"/>
                  </a:lnTo>
                  <a:lnTo>
                    <a:pt x="4289" y="2337"/>
                  </a:lnTo>
                  <a:cubicBezTo>
                    <a:pt x="4321" y="2369"/>
                    <a:pt x="4353" y="2433"/>
                    <a:pt x="4385" y="2465"/>
                  </a:cubicBezTo>
                  <a:lnTo>
                    <a:pt x="4417" y="2497"/>
                  </a:lnTo>
                  <a:cubicBezTo>
                    <a:pt x="4449" y="2561"/>
                    <a:pt x="4481" y="2625"/>
                    <a:pt x="4545" y="2657"/>
                  </a:cubicBezTo>
                  <a:lnTo>
                    <a:pt x="4577" y="2721"/>
                  </a:lnTo>
                  <a:cubicBezTo>
                    <a:pt x="4577" y="2753"/>
                    <a:pt x="4609" y="2818"/>
                    <a:pt x="4641" y="2850"/>
                  </a:cubicBezTo>
                  <a:cubicBezTo>
                    <a:pt x="4641" y="2882"/>
                    <a:pt x="4673" y="2882"/>
                    <a:pt x="4673" y="2914"/>
                  </a:cubicBezTo>
                  <a:cubicBezTo>
                    <a:pt x="4705" y="2946"/>
                    <a:pt x="4737" y="3010"/>
                    <a:pt x="4769" y="3042"/>
                  </a:cubicBezTo>
                  <a:cubicBezTo>
                    <a:pt x="4769" y="3074"/>
                    <a:pt x="4769" y="3074"/>
                    <a:pt x="4801" y="3106"/>
                  </a:cubicBezTo>
                  <a:cubicBezTo>
                    <a:pt x="4833" y="3138"/>
                    <a:pt x="4833" y="3202"/>
                    <a:pt x="4865" y="3234"/>
                  </a:cubicBezTo>
                  <a:cubicBezTo>
                    <a:pt x="4865" y="3234"/>
                    <a:pt x="4897" y="3266"/>
                    <a:pt x="4897" y="3298"/>
                  </a:cubicBezTo>
                  <a:cubicBezTo>
                    <a:pt x="4929" y="3330"/>
                    <a:pt x="4961" y="3362"/>
                    <a:pt x="4961" y="3426"/>
                  </a:cubicBezTo>
                  <a:lnTo>
                    <a:pt x="4993" y="3490"/>
                  </a:lnTo>
                  <a:cubicBezTo>
                    <a:pt x="5025" y="3522"/>
                    <a:pt x="5057" y="3586"/>
                    <a:pt x="5057" y="3618"/>
                  </a:cubicBezTo>
                  <a:lnTo>
                    <a:pt x="5089" y="3682"/>
                  </a:lnTo>
                  <a:cubicBezTo>
                    <a:pt x="5121" y="3746"/>
                    <a:pt x="5153" y="3778"/>
                    <a:pt x="5185" y="3842"/>
                  </a:cubicBezTo>
                  <a:lnTo>
                    <a:pt x="5185" y="3874"/>
                  </a:lnTo>
                  <a:cubicBezTo>
                    <a:pt x="5217" y="3970"/>
                    <a:pt x="5281" y="4066"/>
                    <a:pt x="5313" y="4162"/>
                  </a:cubicBezTo>
                  <a:lnTo>
                    <a:pt x="5345" y="4226"/>
                  </a:lnTo>
                  <a:cubicBezTo>
                    <a:pt x="5377" y="4290"/>
                    <a:pt x="5409" y="4354"/>
                    <a:pt x="5409" y="4450"/>
                  </a:cubicBezTo>
                  <a:lnTo>
                    <a:pt x="5441" y="4450"/>
                  </a:lnTo>
                  <a:cubicBezTo>
                    <a:pt x="5441" y="4546"/>
                    <a:pt x="5473" y="4610"/>
                    <a:pt x="5505" y="4674"/>
                  </a:cubicBezTo>
                  <a:lnTo>
                    <a:pt x="5505" y="4738"/>
                  </a:lnTo>
                  <a:cubicBezTo>
                    <a:pt x="5537" y="4770"/>
                    <a:pt x="5537" y="4834"/>
                    <a:pt x="5569" y="4866"/>
                  </a:cubicBezTo>
                  <a:lnTo>
                    <a:pt x="5569" y="4962"/>
                  </a:lnTo>
                  <a:cubicBezTo>
                    <a:pt x="5601" y="4994"/>
                    <a:pt x="5601" y="5026"/>
                    <a:pt x="5601" y="5058"/>
                  </a:cubicBezTo>
                  <a:lnTo>
                    <a:pt x="5633" y="5154"/>
                  </a:lnTo>
                  <a:cubicBezTo>
                    <a:pt x="5633" y="5186"/>
                    <a:pt x="5665" y="5218"/>
                    <a:pt x="5665" y="5250"/>
                  </a:cubicBezTo>
                  <a:lnTo>
                    <a:pt x="5665" y="5314"/>
                  </a:lnTo>
                  <a:cubicBezTo>
                    <a:pt x="5665" y="5346"/>
                    <a:pt x="5697" y="5378"/>
                    <a:pt x="5697" y="5378"/>
                  </a:cubicBezTo>
                  <a:cubicBezTo>
                    <a:pt x="5697" y="5442"/>
                    <a:pt x="5697" y="5474"/>
                    <a:pt x="5729" y="5538"/>
                  </a:cubicBezTo>
                  <a:cubicBezTo>
                    <a:pt x="5729" y="5570"/>
                    <a:pt x="5729" y="5634"/>
                    <a:pt x="5761" y="5698"/>
                  </a:cubicBezTo>
                  <a:lnTo>
                    <a:pt x="5761" y="5858"/>
                  </a:lnTo>
                  <a:lnTo>
                    <a:pt x="5793" y="5922"/>
                  </a:lnTo>
                  <a:lnTo>
                    <a:pt x="5793" y="6018"/>
                  </a:lnTo>
                  <a:lnTo>
                    <a:pt x="5793" y="6082"/>
                  </a:lnTo>
                  <a:lnTo>
                    <a:pt x="5793" y="6178"/>
                  </a:lnTo>
                  <a:lnTo>
                    <a:pt x="5793" y="6242"/>
                  </a:lnTo>
                  <a:cubicBezTo>
                    <a:pt x="5793" y="6274"/>
                    <a:pt x="5825" y="6306"/>
                    <a:pt x="5825" y="6338"/>
                  </a:cubicBezTo>
                  <a:lnTo>
                    <a:pt x="5825" y="6370"/>
                  </a:lnTo>
                  <a:lnTo>
                    <a:pt x="5825" y="6530"/>
                  </a:lnTo>
                  <a:lnTo>
                    <a:pt x="5857" y="6530"/>
                  </a:lnTo>
                  <a:lnTo>
                    <a:pt x="5857" y="6370"/>
                  </a:lnTo>
                  <a:lnTo>
                    <a:pt x="5857" y="6306"/>
                  </a:lnTo>
                  <a:lnTo>
                    <a:pt x="5857" y="6210"/>
                  </a:lnTo>
                  <a:lnTo>
                    <a:pt x="5857" y="6146"/>
                  </a:lnTo>
                  <a:cubicBezTo>
                    <a:pt x="5825" y="6114"/>
                    <a:pt x="5825" y="6082"/>
                    <a:pt x="5825" y="6050"/>
                  </a:cubicBezTo>
                  <a:lnTo>
                    <a:pt x="5825" y="5986"/>
                  </a:lnTo>
                  <a:lnTo>
                    <a:pt x="5825" y="5890"/>
                  </a:lnTo>
                  <a:lnTo>
                    <a:pt x="5825" y="5826"/>
                  </a:lnTo>
                  <a:cubicBezTo>
                    <a:pt x="5793" y="5762"/>
                    <a:pt x="5793" y="5730"/>
                    <a:pt x="5793" y="5666"/>
                  </a:cubicBezTo>
                  <a:cubicBezTo>
                    <a:pt x="5793" y="5602"/>
                    <a:pt x="5761" y="5538"/>
                    <a:pt x="5761" y="5474"/>
                  </a:cubicBezTo>
                  <a:lnTo>
                    <a:pt x="5729" y="5346"/>
                  </a:lnTo>
                  <a:lnTo>
                    <a:pt x="5729" y="5282"/>
                  </a:lnTo>
                  <a:cubicBezTo>
                    <a:pt x="5729" y="5282"/>
                    <a:pt x="5729" y="5250"/>
                    <a:pt x="5697" y="5250"/>
                  </a:cubicBezTo>
                  <a:lnTo>
                    <a:pt x="5697" y="5218"/>
                  </a:lnTo>
                  <a:lnTo>
                    <a:pt x="5697" y="5122"/>
                  </a:lnTo>
                  <a:lnTo>
                    <a:pt x="5665" y="5026"/>
                  </a:lnTo>
                  <a:cubicBezTo>
                    <a:pt x="5633" y="4994"/>
                    <a:pt x="5633" y="4962"/>
                    <a:pt x="5633" y="4898"/>
                  </a:cubicBezTo>
                  <a:lnTo>
                    <a:pt x="5601" y="4834"/>
                  </a:lnTo>
                  <a:cubicBezTo>
                    <a:pt x="5601" y="4770"/>
                    <a:pt x="5569" y="4738"/>
                    <a:pt x="5569" y="4706"/>
                  </a:cubicBezTo>
                  <a:lnTo>
                    <a:pt x="5569" y="4674"/>
                  </a:lnTo>
                  <a:lnTo>
                    <a:pt x="5537" y="4642"/>
                  </a:lnTo>
                  <a:lnTo>
                    <a:pt x="5537" y="4610"/>
                  </a:lnTo>
                  <a:cubicBezTo>
                    <a:pt x="5505" y="4546"/>
                    <a:pt x="5505" y="4482"/>
                    <a:pt x="5473" y="4386"/>
                  </a:cubicBezTo>
                  <a:cubicBezTo>
                    <a:pt x="5441" y="4322"/>
                    <a:pt x="5409" y="4258"/>
                    <a:pt x="5377" y="4162"/>
                  </a:cubicBezTo>
                  <a:lnTo>
                    <a:pt x="5345" y="4098"/>
                  </a:lnTo>
                  <a:cubicBezTo>
                    <a:pt x="5313" y="4002"/>
                    <a:pt x="5281" y="3906"/>
                    <a:pt x="5249" y="3810"/>
                  </a:cubicBezTo>
                  <a:lnTo>
                    <a:pt x="5217" y="3778"/>
                  </a:lnTo>
                  <a:cubicBezTo>
                    <a:pt x="5185" y="3746"/>
                    <a:pt x="5185" y="3682"/>
                    <a:pt x="5153" y="3650"/>
                  </a:cubicBezTo>
                  <a:lnTo>
                    <a:pt x="5121" y="3554"/>
                  </a:lnTo>
                  <a:cubicBezTo>
                    <a:pt x="5089" y="3522"/>
                    <a:pt x="5057" y="3490"/>
                    <a:pt x="5057" y="3426"/>
                  </a:cubicBezTo>
                  <a:lnTo>
                    <a:pt x="5025" y="3362"/>
                  </a:lnTo>
                  <a:cubicBezTo>
                    <a:pt x="4993" y="3330"/>
                    <a:pt x="4961" y="3298"/>
                    <a:pt x="4961" y="3234"/>
                  </a:cubicBezTo>
                  <a:cubicBezTo>
                    <a:pt x="4929" y="3234"/>
                    <a:pt x="4929" y="3202"/>
                    <a:pt x="4897" y="3170"/>
                  </a:cubicBezTo>
                  <a:cubicBezTo>
                    <a:pt x="4897" y="3138"/>
                    <a:pt x="4865" y="3106"/>
                    <a:pt x="4833" y="3042"/>
                  </a:cubicBezTo>
                  <a:cubicBezTo>
                    <a:pt x="4833" y="3010"/>
                    <a:pt x="4801" y="3010"/>
                    <a:pt x="4801" y="2978"/>
                  </a:cubicBezTo>
                  <a:cubicBezTo>
                    <a:pt x="4769" y="2946"/>
                    <a:pt x="4769" y="2914"/>
                    <a:pt x="4737" y="2850"/>
                  </a:cubicBezTo>
                  <a:lnTo>
                    <a:pt x="4673" y="2785"/>
                  </a:lnTo>
                  <a:cubicBezTo>
                    <a:pt x="4673" y="2753"/>
                    <a:pt x="4641" y="2721"/>
                    <a:pt x="4609" y="2657"/>
                  </a:cubicBezTo>
                  <a:lnTo>
                    <a:pt x="4577" y="2625"/>
                  </a:lnTo>
                  <a:cubicBezTo>
                    <a:pt x="4545" y="2561"/>
                    <a:pt x="4481" y="2497"/>
                    <a:pt x="4449" y="2433"/>
                  </a:cubicBezTo>
                  <a:lnTo>
                    <a:pt x="4417" y="2401"/>
                  </a:lnTo>
                  <a:cubicBezTo>
                    <a:pt x="4385" y="2369"/>
                    <a:pt x="4353" y="2305"/>
                    <a:pt x="4321" y="2273"/>
                  </a:cubicBezTo>
                  <a:lnTo>
                    <a:pt x="4289" y="2209"/>
                  </a:lnTo>
                  <a:lnTo>
                    <a:pt x="4193" y="2113"/>
                  </a:lnTo>
                  <a:cubicBezTo>
                    <a:pt x="4193" y="2081"/>
                    <a:pt x="4161" y="2049"/>
                    <a:pt x="4161" y="2049"/>
                  </a:cubicBezTo>
                  <a:cubicBezTo>
                    <a:pt x="4129" y="2017"/>
                    <a:pt x="4097" y="1953"/>
                    <a:pt x="4065" y="1921"/>
                  </a:cubicBezTo>
                  <a:lnTo>
                    <a:pt x="4001" y="1857"/>
                  </a:lnTo>
                  <a:cubicBezTo>
                    <a:pt x="4001" y="1825"/>
                    <a:pt x="3969" y="1793"/>
                    <a:pt x="3937" y="1761"/>
                  </a:cubicBezTo>
                  <a:cubicBezTo>
                    <a:pt x="3905" y="1761"/>
                    <a:pt x="3905" y="1729"/>
                    <a:pt x="3873" y="1697"/>
                  </a:cubicBezTo>
                  <a:lnTo>
                    <a:pt x="3777" y="1601"/>
                  </a:lnTo>
                  <a:lnTo>
                    <a:pt x="3745" y="1537"/>
                  </a:lnTo>
                  <a:cubicBezTo>
                    <a:pt x="3713" y="1537"/>
                    <a:pt x="3713" y="1505"/>
                    <a:pt x="3681" y="1505"/>
                  </a:cubicBezTo>
                  <a:cubicBezTo>
                    <a:pt x="3649" y="1473"/>
                    <a:pt x="3649" y="1441"/>
                    <a:pt x="3617" y="1409"/>
                  </a:cubicBezTo>
                  <a:lnTo>
                    <a:pt x="3489" y="1313"/>
                  </a:lnTo>
                  <a:cubicBezTo>
                    <a:pt x="3457" y="1249"/>
                    <a:pt x="3393" y="1185"/>
                    <a:pt x="3329" y="1121"/>
                  </a:cubicBezTo>
                  <a:cubicBezTo>
                    <a:pt x="3265" y="1089"/>
                    <a:pt x="3201" y="1025"/>
                    <a:pt x="3169" y="993"/>
                  </a:cubicBezTo>
                  <a:lnTo>
                    <a:pt x="3105" y="961"/>
                  </a:lnTo>
                  <a:lnTo>
                    <a:pt x="3009" y="865"/>
                  </a:lnTo>
                  <a:lnTo>
                    <a:pt x="2945" y="801"/>
                  </a:lnTo>
                  <a:cubicBezTo>
                    <a:pt x="2913" y="801"/>
                    <a:pt x="2881" y="769"/>
                    <a:pt x="2849" y="737"/>
                  </a:cubicBezTo>
                  <a:lnTo>
                    <a:pt x="2785" y="705"/>
                  </a:lnTo>
                  <a:lnTo>
                    <a:pt x="2689" y="641"/>
                  </a:lnTo>
                  <a:lnTo>
                    <a:pt x="2689" y="609"/>
                  </a:lnTo>
                  <a:lnTo>
                    <a:pt x="2657" y="609"/>
                  </a:lnTo>
                  <a:lnTo>
                    <a:pt x="2625" y="577"/>
                  </a:lnTo>
                  <a:cubicBezTo>
                    <a:pt x="2593" y="577"/>
                    <a:pt x="2593" y="545"/>
                    <a:pt x="2561" y="545"/>
                  </a:cubicBezTo>
                  <a:lnTo>
                    <a:pt x="2529" y="513"/>
                  </a:lnTo>
                  <a:lnTo>
                    <a:pt x="2497" y="513"/>
                  </a:lnTo>
                  <a:lnTo>
                    <a:pt x="2497" y="481"/>
                  </a:lnTo>
                  <a:lnTo>
                    <a:pt x="2433" y="449"/>
                  </a:lnTo>
                  <a:lnTo>
                    <a:pt x="2401" y="449"/>
                  </a:lnTo>
                  <a:cubicBezTo>
                    <a:pt x="2401" y="417"/>
                    <a:pt x="2369" y="417"/>
                    <a:pt x="2369" y="417"/>
                  </a:cubicBezTo>
                  <a:lnTo>
                    <a:pt x="2337" y="385"/>
                  </a:lnTo>
                  <a:cubicBezTo>
                    <a:pt x="2305" y="385"/>
                    <a:pt x="2241" y="353"/>
                    <a:pt x="2209" y="321"/>
                  </a:cubicBezTo>
                  <a:cubicBezTo>
                    <a:pt x="2177" y="321"/>
                    <a:pt x="2113" y="289"/>
                    <a:pt x="2081" y="257"/>
                  </a:cubicBezTo>
                  <a:lnTo>
                    <a:pt x="2049" y="257"/>
                  </a:lnTo>
                  <a:cubicBezTo>
                    <a:pt x="2017" y="225"/>
                    <a:pt x="1985" y="225"/>
                    <a:pt x="1953" y="193"/>
                  </a:cubicBezTo>
                  <a:lnTo>
                    <a:pt x="1889" y="193"/>
                  </a:lnTo>
                  <a:lnTo>
                    <a:pt x="1825" y="129"/>
                  </a:lnTo>
                  <a:lnTo>
                    <a:pt x="1761" y="129"/>
                  </a:lnTo>
                  <a:cubicBezTo>
                    <a:pt x="1729" y="129"/>
                    <a:pt x="1697" y="97"/>
                    <a:pt x="1665" y="97"/>
                  </a:cubicBezTo>
                  <a:lnTo>
                    <a:pt x="1633" y="65"/>
                  </a:lnTo>
                  <a:cubicBezTo>
                    <a:pt x="1601" y="65"/>
                    <a:pt x="1537" y="33"/>
                    <a:pt x="1505" y="33"/>
                  </a:cubicBezTo>
                  <a:cubicBezTo>
                    <a:pt x="1441" y="33"/>
                    <a:pt x="1409" y="1"/>
                    <a:pt x="137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6500900" y="1404825"/>
              <a:ext cx="120025" cy="224850"/>
            </a:xfrm>
            <a:custGeom>
              <a:avLst/>
              <a:gdLst/>
              <a:ahLst/>
              <a:cxnLst/>
              <a:rect l="l" t="t" r="r" b="b"/>
              <a:pathLst>
                <a:path w="4801" h="8994" extrusionOk="0">
                  <a:moveTo>
                    <a:pt x="0" y="0"/>
                  </a:moveTo>
                  <a:lnTo>
                    <a:pt x="1857" y="8898"/>
                  </a:lnTo>
                  <a:cubicBezTo>
                    <a:pt x="2094" y="8962"/>
                    <a:pt x="2320" y="8993"/>
                    <a:pt x="2532" y="8993"/>
                  </a:cubicBezTo>
                  <a:cubicBezTo>
                    <a:pt x="4001" y="8993"/>
                    <a:pt x="4801" y="7499"/>
                    <a:pt x="4353" y="5345"/>
                  </a:cubicBezTo>
                  <a:cubicBezTo>
                    <a:pt x="3905" y="3297"/>
                    <a:pt x="2497" y="1312"/>
                    <a:pt x="961" y="416"/>
                  </a:cubicBezTo>
                  <a:cubicBezTo>
                    <a:pt x="640" y="224"/>
                    <a:pt x="320" y="96"/>
                    <a:pt x="0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6500900" y="1404025"/>
              <a:ext cx="116050" cy="226450"/>
            </a:xfrm>
            <a:custGeom>
              <a:avLst/>
              <a:gdLst/>
              <a:ahLst/>
              <a:cxnLst/>
              <a:rect l="l" t="t" r="r" b="b"/>
              <a:pathLst>
                <a:path w="4642" h="9058" extrusionOk="0">
                  <a:moveTo>
                    <a:pt x="0" y="0"/>
                  </a:moveTo>
                  <a:lnTo>
                    <a:pt x="0" y="64"/>
                  </a:lnTo>
                  <a:cubicBezTo>
                    <a:pt x="288" y="160"/>
                    <a:pt x="608" y="288"/>
                    <a:pt x="929" y="480"/>
                  </a:cubicBezTo>
                  <a:cubicBezTo>
                    <a:pt x="2497" y="1376"/>
                    <a:pt x="3905" y="3393"/>
                    <a:pt x="4289" y="5377"/>
                  </a:cubicBezTo>
                  <a:cubicBezTo>
                    <a:pt x="4577" y="6753"/>
                    <a:pt x="4385" y="7906"/>
                    <a:pt x="3713" y="8546"/>
                  </a:cubicBezTo>
                  <a:cubicBezTo>
                    <a:pt x="3401" y="8835"/>
                    <a:pt x="2997" y="8985"/>
                    <a:pt x="2521" y="8985"/>
                  </a:cubicBezTo>
                  <a:cubicBezTo>
                    <a:pt x="2313" y="8985"/>
                    <a:pt x="2091" y="8956"/>
                    <a:pt x="1857" y="8898"/>
                  </a:cubicBezTo>
                  <a:lnTo>
                    <a:pt x="1857" y="8962"/>
                  </a:lnTo>
                  <a:cubicBezTo>
                    <a:pt x="2081" y="9026"/>
                    <a:pt x="2305" y="9058"/>
                    <a:pt x="2529" y="9058"/>
                  </a:cubicBezTo>
                  <a:cubicBezTo>
                    <a:pt x="3009" y="9058"/>
                    <a:pt x="3425" y="8898"/>
                    <a:pt x="3777" y="8578"/>
                  </a:cubicBezTo>
                  <a:cubicBezTo>
                    <a:pt x="4449" y="7938"/>
                    <a:pt x="4641" y="6785"/>
                    <a:pt x="4353" y="5377"/>
                  </a:cubicBezTo>
                  <a:cubicBezTo>
                    <a:pt x="3937" y="3361"/>
                    <a:pt x="2561" y="1312"/>
                    <a:pt x="961" y="416"/>
                  </a:cubicBezTo>
                  <a:cubicBezTo>
                    <a:pt x="640" y="224"/>
                    <a:pt x="320" y="96"/>
                    <a:pt x="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6524100" y="1451225"/>
              <a:ext cx="70275" cy="132525"/>
            </a:xfrm>
            <a:custGeom>
              <a:avLst/>
              <a:gdLst/>
              <a:ahLst/>
              <a:cxnLst/>
              <a:rect l="l" t="t" r="r" b="b"/>
              <a:pathLst>
                <a:path w="2811" h="5301" extrusionOk="0">
                  <a:moveTo>
                    <a:pt x="1" y="0"/>
                  </a:moveTo>
                  <a:lnTo>
                    <a:pt x="1089" y="5249"/>
                  </a:lnTo>
                  <a:cubicBezTo>
                    <a:pt x="1219" y="5284"/>
                    <a:pt x="1344" y="5301"/>
                    <a:pt x="1461" y="5301"/>
                  </a:cubicBezTo>
                  <a:cubicBezTo>
                    <a:pt x="2324" y="5301"/>
                    <a:pt x="2811" y="4405"/>
                    <a:pt x="2529" y="3137"/>
                  </a:cubicBezTo>
                  <a:cubicBezTo>
                    <a:pt x="2273" y="1953"/>
                    <a:pt x="1441" y="769"/>
                    <a:pt x="545" y="257"/>
                  </a:cubicBezTo>
                  <a:cubicBezTo>
                    <a:pt x="353" y="128"/>
                    <a:pt x="161" y="64"/>
                    <a:pt x="1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6524100" y="1450425"/>
              <a:ext cx="68850" cy="133650"/>
            </a:xfrm>
            <a:custGeom>
              <a:avLst/>
              <a:gdLst/>
              <a:ahLst/>
              <a:cxnLst/>
              <a:rect l="l" t="t" r="r" b="b"/>
              <a:pathLst>
                <a:path w="2754" h="5346" extrusionOk="0">
                  <a:moveTo>
                    <a:pt x="1" y="0"/>
                  </a:moveTo>
                  <a:lnTo>
                    <a:pt x="1" y="64"/>
                  </a:lnTo>
                  <a:cubicBezTo>
                    <a:pt x="161" y="128"/>
                    <a:pt x="353" y="193"/>
                    <a:pt x="545" y="321"/>
                  </a:cubicBezTo>
                  <a:cubicBezTo>
                    <a:pt x="1441" y="833"/>
                    <a:pt x="2273" y="2017"/>
                    <a:pt x="2497" y="3169"/>
                  </a:cubicBezTo>
                  <a:cubicBezTo>
                    <a:pt x="2657" y="4001"/>
                    <a:pt x="2561" y="4641"/>
                    <a:pt x="2177" y="5025"/>
                  </a:cubicBezTo>
                  <a:cubicBezTo>
                    <a:pt x="1973" y="5207"/>
                    <a:pt x="1737" y="5292"/>
                    <a:pt x="1457" y="5292"/>
                  </a:cubicBezTo>
                  <a:cubicBezTo>
                    <a:pt x="1342" y="5292"/>
                    <a:pt x="1219" y="5277"/>
                    <a:pt x="1089" y="5249"/>
                  </a:cubicBezTo>
                  <a:lnTo>
                    <a:pt x="1089" y="5313"/>
                  </a:lnTo>
                  <a:cubicBezTo>
                    <a:pt x="1217" y="5345"/>
                    <a:pt x="1345" y="5345"/>
                    <a:pt x="1473" y="5345"/>
                  </a:cubicBezTo>
                  <a:cubicBezTo>
                    <a:pt x="1761" y="5345"/>
                    <a:pt x="2017" y="5249"/>
                    <a:pt x="2209" y="5057"/>
                  </a:cubicBezTo>
                  <a:cubicBezTo>
                    <a:pt x="2625" y="4705"/>
                    <a:pt x="2753" y="4001"/>
                    <a:pt x="2561" y="3169"/>
                  </a:cubicBezTo>
                  <a:cubicBezTo>
                    <a:pt x="2337" y="1985"/>
                    <a:pt x="1505" y="801"/>
                    <a:pt x="577" y="257"/>
                  </a:cubicBezTo>
                  <a:cubicBezTo>
                    <a:pt x="385" y="128"/>
                    <a:pt x="193" y="64"/>
                    <a:pt x="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6760150" y="1338400"/>
              <a:ext cx="161650" cy="81650"/>
            </a:xfrm>
            <a:custGeom>
              <a:avLst/>
              <a:gdLst/>
              <a:ahLst/>
              <a:cxnLst/>
              <a:rect l="l" t="t" r="r" b="b"/>
              <a:pathLst>
                <a:path w="6466" h="3266" extrusionOk="0">
                  <a:moveTo>
                    <a:pt x="2305" y="1"/>
                  </a:moveTo>
                  <a:lnTo>
                    <a:pt x="0" y="1825"/>
                  </a:lnTo>
                  <a:lnTo>
                    <a:pt x="32" y="1889"/>
                  </a:lnTo>
                  <a:lnTo>
                    <a:pt x="2273" y="97"/>
                  </a:lnTo>
                  <a:lnTo>
                    <a:pt x="3617" y="2177"/>
                  </a:lnTo>
                  <a:lnTo>
                    <a:pt x="5217" y="2209"/>
                  </a:lnTo>
                  <a:lnTo>
                    <a:pt x="6434" y="3265"/>
                  </a:lnTo>
                  <a:lnTo>
                    <a:pt x="6466" y="3201"/>
                  </a:lnTo>
                  <a:lnTo>
                    <a:pt x="5249" y="2145"/>
                  </a:lnTo>
                  <a:lnTo>
                    <a:pt x="3649" y="2113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6695325" y="1449625"/>
              <a:ext cx="120050" cy="433700"/>
            </a:xfrm>
            <a:custGeom>
              <a:avLst/>
              <a:gdLst/>
              <a:ahLst/>
              <a:cxnLst/>
              <a:rect l="l" t="t" r="r" b="b"/>
              <a:pathLst>
                <a:path w="4802" h="17348" extrusionOk="0">
                  <a:moveTo>
                    <a:pt x="833" y="0"/>
                  </a:moveTo>
                  <a:lnTo>
                    <a:pt x="769" y="64"/>
                  </a:lnTo>
                  <a:lnTo>
                    <a:pt x="4322" y="2977"/>
                  </a:lnTo>
                  <a:lnTo>
                    <a:pt x="2753" y="6018"/>
                  </a:lnTo>
                  <a:lnTo>
                    <a:pt x="4674" y="8130"/>
                  </a:lnTo>
                  <a:lnTo>
                    <a:pt x="2561" y="9122"/>
                  </a:lnTo>
                  <a:lnTo>
                    <a:pt x="4194" y="11875"/>
                  </a:lnTo>
                  <a:lnTo>
                    <a:pt x="1" y="13987"/>
                  </a:lnTo>
                  <a:lnTo>
                    <a:pt x="1953" y="17348"/>
                  </a:lnTo>
                  <a:lnTo>
                    <a:pt x="2017" y="17316"/>
                  </a:lnTo>
                  <a:lnTo>
                    <a:pt x="97" y="14019"/>
                  </a:lnTo>
                  <a:lnTo>
                    <a:pt x="4290" y="11907"/>
                  </a:lnTo>
                  <a:lnTo>
                    <a:pt x="2657" y="9154"/>
                  </a:lnTo>
                  <a:lnTo>
                    <a:pt x="4802" y="8162"/>
                  </a:lnTo>
                  <a:lnTo>
                    <a:pt x="2849" y="6018"/>
                  </a:lnTo>
                  <a:lnTo>
                    <a:pt x="4418" y="2945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6332875" y="1213575"/>
              <a:ext cx="104825" cy="139250"/>
            </a:xfrm>
            <a:custGeom>
              <a:avLst/>
              <a:gdLst/>
              <a:ahLst/>
              <a:cxnLst/>
              <a:rect l="l" t="t" r="r" b="b"/>
              <a:pathLst>
                <a:path w="4193" h="5570" extrusionOk="0">
                  <a:moveTo>
                    <a:pt x="2849" y="1"/>
                  </a:moveTo>
                  <a:lnTo>
                    <a:pt x="0" y="225"/>
                  </a:lnTo>
                  <a:lnTo>
                    <a:pt x="0" y="289"/>
                  </a:lnTo>
                  <a:lnTo>
                    <a:pt x="2753" y="65"/>
                  </a:lnTo>
                  <a:lnTo>
                    <a:pt x="2016" y="2369"/>
                  </a:lnTo>
                  <a:lnTo>
                    <a:pt x="4065" y="3169"/>
                  </a:lnTo>
                  <a:lnTo>
                    <a:pt x="1152" y="5506"/>
                  </a:lnTo>
                  <a:lnTo>
                    <a:pt x="1216" y="5570"/>
                  </a:lnTo>
                  <a:lnTo>
                    <a:pt x="4193" y="3169"/>
                  </a:lnTo>
                  <a:lnTo>
                    <a:pt x="2112" y="2337"/>
                  </a:lnTo>
                  <a:lnTo>
                    <a:pt x="2849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6364875" y="1689675"/>
              <a:ext cx="205650" cy="197650"/>
            </a:xfrm>
            <a:custGeom>
              <a:avLst/>
              <a:gdLst/>
              <a:ahLst/>
              <a:cxnLst/>
              <a:rect l="l" t="t" r="r" b="b"/>
              <a:pathLst>
                <a:path w="8226" h="7906" extrusionOk="0">
                  <a:moveTo>
                    <a:pt x="8194" y="0"/>
                  </a:moveTo>
                  <a:lnTo>
                    <a:pt x="3841" y="1088"/>
                  </a:lnTo>
                  <a:lnTo>
                    <a:pt x="4225" y="3009"/>
                  </a:lnTo>
                  <a:lnTo>
                    <a:pt x="1761" y="4481"/>
                  </a:lnTo>
                  <a:lnTo>
                    <a:pt x="2465" y="6754"/>
                  </a:lnTo>
                  <a:lnTo>
                    <a:pt x="0" y="7842"/>
                  </a:lnTo>
                  <a:lnTo>
                    <a:pt x="32" y="7906"/>
                  </a:lnTo>
                  <a:lnTo>
                    <a:pt x="2561" y="6818"/>
                  </a:lnTo>
                  <a:lnTo>
                    <a:pt x="1857" y="4513"/>
                  </a:lnTo>
                  <a:lnTo>
                    <a:pt x="4289" y="3073"/>
                  </a:lnTo>
                  <a:lnTo>
                    <a:pt x="3937" y="1152"/>
                  </a:lnTo>
                  <a:lnTo>
                    <a:pt x="8226" y="64"/>
                  </a:lnTo>
                  <a:lnTo>
                    <a:pt x="819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6576900" y="2026325"/>
              <a:ext cx="180875" cy="94850"/>
            </a:xfrm>
            <a:custGeom>
              <a:avLst/>
              <a:gdLst/>
              <a:ahLst/>
              <a:cxnLst/>
              <a:rect l="l" t="t" r="r" b="b"/>
              <a:pathLst>
                <a:path w="7235" h="3794" extrusionOk="0">
                  <a:moveTo>
                    <a:pt x="3602" y="1"/>
                  </a:moveTo>
                  <a:cubicBezTo>
                    <a:pt x="2761" y="1"/>
                    <a:pt x="1921" y="185"/>
                    <a:pt x="1281" y="553"/>
                  </a:cubicBezTo>
                  <a:cubicBezTo>
                    <a:pt x="1" y="1289"/>
                    <a:pt x="1" y="2505"/>
                    <a:pt x="1281" y="3241"/>
                  </a:cubicBezTo>
                  <a:cubicBezTo>
                    <a:pt x="1937" y="3609"/>
                    <a:pt x="2785" y="3793"/>
                    <a:pt x="3630" y="3793"/>
                  </a:cubicBezTo>
                  <a:cubicBezTo>
                    <a:pt x="4474" y="3793"/>
                    <a:pt x="5314" y="3609"/>
                    <a:pt x="5954" y="3241"/>
                  </a:cubicBezTo>
                  <a:cubicBezTo>
                    <a:pt x="7234" y="2505"/>
                    <a:pt x="7234" y="1289"/>
                    <a:pt x="5922" y="553"/>
                  </a:cubicBezTo>
                  <a:cubicBezTo>
                    <a:pt x="5282" y="185"/>
                    <a:pt x="4442" y="1"/>
                    <a:pt x="360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6584100" y="2025525"/>
              <a:ext cx="166475" cy="97050"/>
            </a:xfrm>
            <a:custGeom>
              <a:avLst/>
              <a:gdLst/>
              <a:ahLst/>
              <a:cxnLst/>
              <a:rect l="l" t="t" r="r" b="b"/>
              <a:pathLst>
                <a:path w="6659" h="3882" extrusionOk="0">
                  <a:moveTo>
                    <a:pt x="3330" y="73"/>
                  </a:moveTo>
                  <a:cubicBezTo>
                    <a:pt x="4162" y="73"/>
                    <a:pt x="4994" y="233"/>
                    <a:pt x="5634" y="617"/>
                  </a:cubicBezTo>
                  <a:cubicBezTo>
                    <a:pt x="6242" y="969"/>
                    <a:pt x="6594" y="1449"/>
                    <a:pt x="6594" y="1929"/>
                  </a:cubicBezTo>
                  <a:cubicBezTo>
                    <a:pt x="6594" y="2441"/>
                    <a:pt x="6242" y="2889"/>
                    <a:pt x="5634" y="3241"/>
                  </a:cubicBezTo>
                  <a:cubicBezTo>
                    <a:pt x="5010" y="3609"/>
                    <a:pt x="4178" y="3793"/>
                    <a:pt x="3342" y="3793"/>
                  </a:cubicBezTo>
                  <a:cubicBezTo>
                    <a:pt x="2505" y="3793"/>
                    <a:pt x="1665" y="3609"/>
                    <a:pt x="1025" y="3241"/>
                  </a:cubicBezTo>
                  <a:cubicBezTo>
                    <a:pt x="417" y="2889"/>
                    <a:pt x="65" y="2409"/>
                    <a:pt x="65" y="1929"/>
                  </a:cubicBezTo>
                  <a:cubicBezTo>
                    <a:pt x="65" y="1417"/>
                    <a:pt x="385" y="969"/>
                    <a:pt x="993" y="617"/>
                  </a:cubicBezTo>
                  <a:cubicBezTo>
                    <a:pt x="1633" y="233"/>
                    <a:pt x="2465" y="73"/>
                    <a:pt x="3330" y="73"/>
                  </a:cubicBezTo>
                  <a:close/>
                  <a:moveTo>
                    <a:pt x="3314" y="1"/>
                  </a:moveTo>
                  <a:cubicBezTo>
                    <a:pt x="2465" y="1"/>
                    <a:pt x="1617" y="185"/>
                    <a:pt x="961" y="553"/>
                  </a:cubicBezTo>
                  <a:cubicBezTo>
                    <a:pt x="321" y="905"/>
                    <a:pt x="1" y="1417"/>
                    <a:pt x="1" y="1929"/>
                  </a:cubicBezTo>
                  <a:cubicBezTo>
                    <a:pt x="1" y="2441"/>
                    <a:pt x="353" y="2953"/>
                    <a:pt x="993" y="3305"/>
                  </a:cubicBezTo>
                  <a:cubicBezTo>
                    <a:pt x="1633" y="3689"/>
                    <a:pt x="2497" y="3882"/>
                    <a:pt x="3330" y="3882"/>
                  </a:cubicBezTo>
                  <a:cubicBezTo>
                    <a:pt x="4194" y="3882"/>
                    <a:pt x="5026" y="3689"/>
                    <a:pt x="5666" y="3305"/>
                  </a:cubicBezTo>
                  <a:cubicBezTo>
                    <a:pt x="6306" y="2953"/>
                    <a:pt x="6658" y="2441"/>
                    <a:pt x="6658" y="1929"/>
                  </a:cubicBezTo>
                  <a:cubicBezTo>
                    <a:pt x="6658" y="1417"/>
                    <a:pt x="6306" y="905"/>
                    <a:pt x="5666" y="553"/>
                  </a:cubicBezTo>
                  <a:cubicBezTo>
                    <a:pt x="5010" y="185"/>
                    <a:pt x="4162" y="1"/>
                    <a:pt x="331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6668925" y="2025525"/>
              <a:ext cx="180850" cy="94850"/>
            </a:xfrm>
            <a:custGeom>
              <a:avLst/>
              <a:gdLst/>
              <a:ahLst/>
              <a:cxnLst/>
              <a:rect l="l" t="t" r="r" b="b"/>
              <a:pathLst>
                <a:path w="7234" h="3794" extrusionOk="0">
                  <a:moveTo>
                    <a:pt x="3601" y="1"/>
                  </a:moveTo>
                  <a:cubicBezTo>
                    <a:pt x="2761" y="1"/>
                    <a:pt x="1921" y="185"/>
                    <a:pt x="1281" y="553"/>
                  </a:cubicBezTo>
                  <a:cubicBezTo>
                    <a:pt x="1" y="1289"/>
                    <a:pt x="1" y="2505"/>
                    <a:pt x="1281" y="3241"/>
                  </a:cubicBezTo>
                  <a:cubicBezTo>
                    <a:pt x="1937" y="3609"/>
                    <a:pt x="2785" y="3793"/>
                    <a:pt x="3629" y="3793"/>
                  </a:cubicBezTo>
                  <a:cubicBezTo>
                    <a:pt x="4473" y="3793"/>
                    <a:pt x="5314" y="3609"/>
                    <a:pt x="5954" y="3241"/>
                  </a:cubicBezTo>
                  <a:cubicBezTo>
                    <a:pt x="7234" y="2505"/>
                    <a:pt x="7234" y="1289"/>
                    <a:pt x="5922" y="553"/>
                  </a:cubicBezTo>
                  <a:cubicBezTo>
                    <a:pt x="5282" y="185"/>
                    <a:pt x="4441" y="1"/>
                    <a:pt x="360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6676125" y="2024725"/>
              <a:ext cx="166450" cy="97050"/>
            </a:xfrm>
            <a:custGeom>
              <a:avLst/>
              <a:gdLst/>
              <a:ahLst/>
              <a:cxnLst/>
              <a:rect l="l" t="t" r="r" b="b"/>
              <a:pathLst>
                <a:path w="6658" h="3882" extrusionOk="0">
                  <a:moveTo>
                    <a:pt x="3329" y="73"/>
                  </a:moveTo>
                  <a:cubicBezTo>
                    <a:pt x="4161" y="73"/>
                    <a:pt x="4994" y="233"/>
                    <a:pt x="5634" y="617"/>
                  </a:cubicBezTo>
                  <a:cubicBezTo>
                    <a:pt x="6242" y="969"/>
                    <a:pt x="6594" y="1449"/>
                    <a:pt x="6594" y="1929"/>
                  </a:cubicBezTo>
                  <a:cubicBezTo>
                    <a:pt x="6594" y="2441"/>
                    <a:pt x="6274" y="2889"/>
                    <a:pt x="5666" y="3241"/>
                  </a:cubicBezTo>
                  <a:cubicBezTo>
                    <a:pt x="5026" y="3609"/>
                    <a:pt x="4185" y="3793"/>
                    <a:pt x="3345" y="3793"/>
                  </a:cubicBezTo>
                  <a:cubicBezTo>
                    <a:pt x="2505" y="3793"/>
                    <a:pt x="1665" y="3609"/>
                    <a:pt x="1025" y="3241"/>
                  </a:cubicBezTo>
                  <a:cubicBezTo>
                    <a:pt x="417" y="2889"/>
                    <a:pt x="65" y="2409"/>
                    <a:pt x="65" y="1929"/>
                  </a:cubicBezTo>
                  <a:cubicBezTo>
                    <a:pt x="65" y="1417"/>
                    <a:pt x="417" y="969"/>
                    <a:pt x="1025" y="617"/>
                  </a:cubicBezTo>
                  <a:cubicBezTo>
                    <a:pt x="1633" y="233"/>
                    <a:pt x="2497" y="73"/>
                    <a:pt x="3329" y="73"/>
                  </a:cubicBezTo>
                  <a:close/>
                  <a:moveTo>
                    <a:pt x="3325" y="1"/>
                  </a:moveTo>
                  <a:cubicBezTo>
                    <a:pt x="2473" y="1"/>
                    <a:pt x="1617" y="185"/>
                    <a:pt x="961" y="553"/>
                  </a:cubicBezTo>
                  <a:cubicBezTo>
                    <a:pt x="353" y="905"/>
                    <a:pt x="1" y="1417"/>
                    <a:pt x="1" y="1929"/>
                  </a:cubicBezTo>
                  <a:cubicBezTo>
                    <a:pt x="1" y="2441"/>
                    <a:pt x="353" y="2953"/>
                    <a:pt x="993" y="3305"/>
                  </a:cubicBezTo>
                  <a:cubicBezTo>
                    <a:pt x="1633" y="3689"/>
                    <a:pt x="2497" y="3881"/>
                    <a:pt x="3329" y="3881"/>
                  </a:cubicBezTo>
                  <a:cubicBezTo>
                    <a:pt x="4193" y="3881"/>
                    <a:pt x="5026" y="3689"/>
                    <a:pt x="5698" y="3305"/>
                  </a:cubicBezTo>
                  <a:cubicBezTo>
                    <a:pt x="6306" y="2953"/>
                    <a:pt x="6658" y="2441"/>
                    <a:pt x="6658" y="1929"/>
                  </a:cubicBezTo>
                  <a:cubicBezTo>
                    <a:pt x="6658" y="1417"/>
                    <a:pt x="6306" y="905"/>
                    <a:pt x="5666" y="553"/>
                  </a:cubicBezTo>
                  <a:cubicBezTo>
                    <a:pt x="5026" y="185"/>
                    <a:pt x="4177" y="1"/>
                    <a:pt x="332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6777750" y="1969725"/>
              <a:ext cx="180850" cy="95450"/>
            </a:xfrm>
            <a:custGeom>
              <a:avLst/>
              <a:gdLst/>
              <a:ahLst/>
              <a:cxnLst/>
              <a:rect l="l" t="t" r="r" b="b"/>
              <a:pathLst>
                <a:path w="7234" h="3818" extrusionOk="0">
                  <a:moveTo>
                    <a:pt x="3601" y="0"/>
                  </a:moveTo>
                  <a:cubicBezTo>
                    <a:pt x="2761" y="0"/>
                    <a:pt x="1921" y="192"/>
                    <a:pt x="1281" y="576"/>
                  </a:cubicBezTo>
                  <a:cubicBezTo>
                    <a:pt x="0" y="1313"/>
                    <a:pt x="0" y="2529"/>
                    <a:pt x="1281" y="3265"/>
                  </a:cubicBezTo>
                  <a:cubicBezTo>
                    <a:pt x="1937" y="3633"/>
                    <a:pt x="2785" y="3817"/>
                    <a:pt x="3629" y="3817"/>
                  </a:cubicBezTo>
                  <a:cubicBezTo>
                    <a:pt x="4473" y="3817"/>
                    <a:pt x="5313" y="3633"/>
                    <a:pt x="5954" y="3265"/>
                  </a:cubicBezTo>
                  <a:cubicBezTo>
                    <a:pt x="7234" y="2529"/>
                    <a:pt x="7234" y="1313"/>
                    <a:pt x="5922" y="576"/>
                  </a:cubicBezTo>
                  <a:cubicBezTo>
                    <a:pt x="5281" y="192"/>
                    <a:pt x="4441" y="0"/>
                    <a:pt x="360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6784950" y="1968925"/>
              <a:ext cx="166450" cy="97650"/>
            </a:xfrm>
            <a:custGeom>
              <a:avLst/>
              <a:gdLst/>
              <a:ahLst/>
              <a:cxnLst/>
              <a:rect l="l" t="t" r="r" b="b"/>
              <a:pathLst>
                <a:path w="6658" h="3906" extrusionOk="0">
                  <a:moveTo>
                    <a:pt x="3329" y="64"/>
                  </a:moveTo>
                  <a:cubicBezTo>
                    <a:pt x="4161" y="64"/>
                    <a:pt x="4993" y="256"/>
                    <a:pt x="5634" y="640"/>
                  </a:cubicBezTo>
                  <a:cubicBezTo>
                    <a:pt x="6242" y="993"/>
                    <a:pt x="6594" y="1441"/>
                    <a:pt x="6594" y="1953"/>
                  </a:cubicBezTo>
                  <a:cubicBezTo>
                    <a:pt x="6594" y="2433"/>
                    <a:pt x="6242" y="2913"/>
                    <a:pt x="5634" y="3265"/>
                  </a:cubicBezTo>
                  <a:cubicBezTo>
                    <a:pt x="5009" y="3633"/>
                    <a:pt x="4177" y="3817"/>
                    <a:pt x="3341" y="3817"/>
                  </a:cubicBezTo>
                  <a:cubicBezTo>
                    <a:pt x="2505" y="3817"/>
                    <a:pt x="1665" y="3633"/>
                    <a:pt x="1025" y="3265"/>
                  </a:cubicBezTo>
                  <a:cubicBezTo>
                    <a:pt x="417" y="2913"/>
                    <a:pt x="65" y="2433"/>
                    <a:pt x="65" y="1953"/>
                  </a:cubicBezTo>
                  <a:cubicBezTo>
                    <a:pt x="65" y="1441"/>
                    <a:pt x="385" y="993"/>
                    <a:pt x="993" y="640"/>
                  </a:cubicBezTo>
                  <a:cubicBezTo>
                    <a:pt x="1633" y="256"/>
                    <a:pt x="2465" y="64"/>
                    <a:pt x="3329" y="64"/>
                  </a:cubicBezTo>
                  <a:close/>
                  <a:moveTo>
                    <a:pt x="3325" y="0"/>
                  </a:moveTo>
                  <a:cubicBezTo>
                    <a:pt x="2473" y="0"/>
                    <a:pt x="1617" y="192"/>
                    <a:pt x="961" y="576"/>
                  </a:cubicBezTo>
                  <a:cubicBezTo>
                    <a:pt x="353" y="929"/>
                    <a:pt x="1" y="1409"/>
                    <a:pt x="1" y="1953"/>
                  </a:cubicBezTo>
                  <a:cubicBezTo>
                    <a:pt x="1" y="2465"/>
                    <a:pt x="353" y="2945"/>
                    <a:pt x="993" y="3329"/>
                  </a:cubicBezTo>
                  <a:cubicBezTo>
                    <a:pt x="1633" y="3713"/>
                    <a:pt x="2497" y="3905"/>
                    <a:pt x="3329" y="3905"/>
                  </a:cubicBezTo>
                  <a:cubicBezTo>
                    <a:pt x="4193" y="3905"/>
                    <a:pt x="5025" y="3713"/>
                    <a:pt x="5698" y="3329"/>
                  </a:cubicBezTo>
                  <a:cubicBezTo>
                    <a:pt x="6306" y="2945"/>
                    <a:pt x="6658" y="2465"/>
                    <a:pt x="6658" y="1953"/>
                  </a:cubicBezTo>
                  <a:cubicBezTo>
                    <a:pt x="6658" y="1441"/>
                    <a:pt x="6306" y="929"/>
                    <a:pt x="5666" y="576"/>
                  </a:cubicBezTo>
                  <a:cubicBezTo>
                    <a:pt x="5025" y="192"/>
                    <a:pt x="4177" y="0"/>
                    <a:pt x="332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6301650" y="2044725"/>
              <a:ext cx="180875" cy="94850"/>
            </a:xfrm>
            <a:custGeom>
              <a:avLst/>
              <a:gdLst/>
              <a:ahLst/>
              <a:cxnLst/>
              <a:rect l="l" t="t" r="r" b="b"/>
              <a:pathLst>
                <a:path w="7235" h="3794" extrusionOk="0">
                  <a:moveTo>
                    <a:pt x="3602" y="1"/>
                  </a:moveTo>
                  <a:cubicBezTo>
                    <a:pt x="2761" y="1"/>
                    <a:pt x="1921" y="185"/>
                    <a:pt x="1281" y="553"/>
                  </a:cubicBezTo>
                  <a:cubicBezTo>
                    <a:pt x="1" y="1289"/>
                    <a:pt x="1" y="2505"/>
                    <a:pt x="1281" y="3242"/>
                  </a:cubicBezTo>
                  <a:cubicBezTo>
                    <a:pt x="1937" y="3610"/>
                    <a:pt x="2785" y="3794"/>
                    <a:pt x="3630" y="3794"/>
                  </a:cubicBezTo>
                  <a:cubicBezTo>
                    <a:pt x="4474" y="3794"/>
                    <a:pt x="5314" y="3610"/>
                    <a:pt x="5954" y="3242"/>
                  </a:cubicBezTo>
                  <a:cubicBezTo>
                    <a:pt x="7234" y="2505"/>
                    <a:pt x="7234" y="1289"/>
                    <a:pt x="5922" y="553"/>
                  </a:cubicBezTo>
                  <a:cubicBezTo>
                    <a:pt x="5282" y="185"/>
                    <a:pt x="4442" y="1"/>
                    <a:pt x="360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6308850" y="2043325"/>
              <a:ext cx="166475" cy="97650"/>
            </a:xfrm>
            <a:custGeom>
              <a:avLst/>
              <a:gdLst/>
              <a:ahLst/>
              <a:cxnLst/>
              <a:rect l="l" t="t" r="r" b="b"/>
              <a:pathLst>
                <a:path w="6659" h="3906" extrusionOk="0">
                  <a:moveTo>
                    <a:pt x="3330" y="97"/>
                  </a:moveTo>
                  <a:cubicBezTo>
                    <a:pt x="4162" y="97"/>
                    <a:pt x="4994" y="257"/>
                    <a:pt x="5634" y="641"/>
                  </a:cubicBezTo>
                  <a:cubicBezTo>
                    <a:pt x="6242" y="993"/>
                    <a:pt x="6594" y="1473"/>
                    <a:pt x="6594" y="1953"/>
                  </a:cubicBezTo>
                  <a:cubicBezTo>
                    <a:pt x="6594" y="2465"/>
                    <a:pt x="6242" y="2913"/>
                    <a:pt x="5634" y="3266"/>
                  </a:cubicBezTo>
                  <a:cubicBezTo>
                    <a:pt x="5010" y="3634"/>
                    <a:pt x="4178" y="3818"/>
                    <a:pt x="3342" y="3818"/>
                  </a:cubicBezTo>
                  <a:cubicBezTo>
                    <a:pt x="2505" y="3818"/>
                    <a:pt x="1665" y="3634"/>
                    <a:pt x="1025" y="3266"/>
                  </a:cubicBezTo>
                  <a:cubicBezTo>
                    <a:pt x="417" y="2913"/>
                    <a:pt x="65" y="2433"/>
                    <a:pt x="65" y="1953"/>
                  </a:cubicBezTo>
                  <a:cubicBezTo>
                    <a:pt x="65" y="1441"/>
                    <a:pt x="385" y="993"/>
                    <a:pt x="993" y="641"/>
                  </a:cubicBezTo>
                  <a:cubicBezTo>
                    <a:pt x="1633" y="257"/>
                    <a:pt x="2465" y="97"/>
                    <a:pt x="3330" y="97"/>
                  </a:cubicBezTo>
                  <a:close/>
                  <a:moveTo>
                    <a:pt x="3314" y="1"/>
                  </a:moveTo>
                  <a:cubicBezTo>
                    <a:pt x="2465" y="1"/>
                    <a:pt x="1617" y="193"/>
                    <a:pt x="961" y="577"/>
                  </a:cubicBezTo>
                  <a:cubicBezTo>
                    <a:pt x="321" y="929"/>
                    <a:pt x="1" y="1441"/>
                    <a:pt x="1" y="1953"/>
                  </a:cubicBezTo>
                  <a:cubicBezTo>
                    <a:pt x="1" y="2465"/>
                    <a:pt x="353" y="2977"/>
                    <a:pt x="993" y="3330"/>
                  </a:cubicBezTo>
                  <a:cubicBezTo>
                    <a:pt x="1633" y="3714"/>
                    <a:pt x="2497" y="3906"/>
                    <a:pt x="3330" y="3906"/>
                  </a:cubicBezTo>
                  <a:cubicBezTo>
                    <a:pt x="4194" y="3906"/>
                    <a:pt x="5026" y="3714"/>
                    <a:pt x="5666" y="3330"/>
                  </a:cubicBezTo>
                  <a:cubicBezTo>
                    <a:pt x="6306" y="2977"/>
                    <a:pt x="6658" y="2465"/>
                    <a:pt x="6658" y="1953"/>
                  </a:cubicBezTo>
                  <a:cubicBezTo>
                    <a:pt x="6658" y="1441"/>
                    <a:pt x="6306" y="929"/>
                    <a:pt x="5666" y="577"/>
                  </a:cubicBezTo>
                  <a:cubicBezTo>
                    <a:pt x="5010" y="193"/>
                    <a:pt x="4162" y="1"/>
                    <a:pt x="331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6125625" y="2020925"/>
              <a:ext cx="181650" cy="95450"/>
            </a:xfrm>
            <a:custGeom>
              <a:avLst/>
              <a:gdLst/>
              <a:ahLst/>
              <a:cxnLst/>
              <a:rect l="l" t="t" r="r" b="b"/>
              <a:pathLst>
                <a:path w="7266" h="3818" extrusionOk="0">
                  <a:moveTo>
                    <a:pt x="3617" y="1"/>
                  </a:moveTo>
                  <a:cubicBezTo>
                    <a:pt x="2769" y="1"/>
                    <a:pt x="1921" y="193"/>
                    <a:pt x="1281" y="577"/>
                  </a:cubicBezTo>
                  <a:cubicBezTo>
                    <a:pt x="1" y="1313"/>
                    <a:pt x="1" y="2529"/>
                    <a:pt x="1313" y="3265"/>
                  </a:cubicBezTo>
                  <a:cubicBezTo>
                    <a:pt x="1953" y="3633"/>
                    <a:pt x="2793" y="3817"/>
                    <a:pt x="3633" y="3817"/>
                  </a:cubicBezTo>
                  <a:cubicBezTo>
                    <a:pt x="4473" y="3817"/>
                    <a:pt x="5314" y="3633"/>
                    <a:pt x="5954" y="3265"/>
                  </a:cubicBezTo>
                  <a:cubicBezTo>
                    <a:pt x="7266" y="2529"/>
                    <a:pt x="7234" y="1313"/>
                    <a:pt x="5954" y="577"/>
                  </a:cubicBezTo>
                  <a:cubicBezTo>
                    <a:pt x="5314" y="193"/>
                    <a:pt x="4465" y="1"/>
                    <a:pt x="36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6132825" y="2020125"/>
              <a:ext cx="167250" cy="96850"/>
            </a:xfrm>
            <a:custGeom>
              <a:avLst/>
              <a:gdLst/>
              <a:ahLst/>
              <a:cxnLst/>
              <a:rect l="l" t="t" r="r" b="b"/>
              <a:pathLst>
                <a:path w="6690" h="3874" extrusionOk="0">
                  <a:moveTo>
                    <a:pt x="3329" y="65"/>
                  </a:moveTo>
                  <a:cubicBezTo>
                    <a:pt x="4161" y="65"/>
                    <a:pt x="4994" y="257"/>
                    <a:pt x="5634" y="609"/>
                  </a:cubicBezTo>
                  <a:cubicBezTo>
                    <a:pt x="6274" y="993"/>
                    <a:pt x="6594" y="1441"/>
                    <a:pt x="6594" y="1953"/>
                  </a:cubicBezTo>
                  <a:cubicBezTo>
                    <a:pt x="6594" y="2433"/>
                    <a:pt x="6274" y="2913"/>
                    <a:pt x="5666" y="3265"/>
                  </a:cubicBezTo>
                  <a:cubicBezTo>
                    <a:pt x="5026" y="3633"/>
                    <a:pt x="4185" y="3817"/>
                    <a:pt x="3345" y="3817"/>
                  </a:cubicBezTo>
                  <a:cubicBezTo>
                    <a:pt x="2505" y="3817"/>
                    <a:pt x="1665" y="3633"/>
                    <a:pt x="1025" y="3265"/>
                  </a:cubicBezTo>
                  <a:cubicBezTo>
                    <a:pt x="417" y="2913"/>
                    <a:pt x="65" y="2433"/>
                    <a:pt x="65" y="1921"/>
                  </a:cubicBezTo>
                  <a:cubicBezTo>
                    <a:pt x="65" y="1441"/>
                    <a:pt x="417" y="961"/>
                    <a:pt x="1025" y="609"/>
                  </a:cubicBezTo>
                  <a:cubicBezTo>
                    <a:pt x="1665" y="257"/>
                    <a:pt x="2497" y="65"/>
                    <a:pt x="3329" y="65"/>
                  </a:cubicBezTo>
                  <a:close/>
                  <a:moveTo>
                    <a:pt x="3333" y="1"/>
                  </a:moveTo>
                  <a:cubicBezTo>
                    <a:pt x="2481" y="1"/>
                    <a:pt x="1633" y="193"/>
                    <a:pt x="993" y="577"/>
                  </a:cubicBezTo>
                  <a:cubicBezTo>
                    <a:pt x="353" y="929"/>
                    <a:pt x="1" y="1409"/>
                    <a:pt x="1" y="1953"/>
                  </a:cubicBezTo>
                  <a:cubicBezTo>
                    <a:pt x="1" y="2465"/>
                    <a:pt x="353" y="2945"/>
                    <a:pt x="993" y="3329"/>
                  </a:cubicBezTo>
                  <a:cubicBezTo>
                    <a:pt x="1665" y="3713"/>
                    <a:pt x="2497" y="3873"/>
                    <a:pt x="3361" y="3873"/>
                  </a:cubicBezTo>
                  <a:cubicBezTo>
                    <a:pt x="4193" y="3873"/>
                    <a:pt x="5058" y="3713"/>
                    <a:pt x="5698" y="3329"/>
                  </a:cubicBezTo>
                  <a:cubicBezTo>
                    <a:pt x="6338" y="2945"/>
                    <a:pt x="6690" y="2465"/>
                    <a:pt x="6690" y="1953"/>
                  </a:cubicBezTo>
                  <a:cubicBezTo>
                    <a:pt x="6658" y="1409"/>
                    <a:pt x="6338" y="929"/>
                    <a:pt x="5698" y="577"/>
                  </a:cubicBezTo>
                  <a:cubicBezTo>
                    <a:pt x="5042" y="193"/>
                    <a:pt x="4185" y="1"/>
                    <a:pt x="33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6062425" y="2114750"/>
              <a:ext cx="86425" cy="39425"/>
            </a:xfrm>
            <a:custGeom>
              <a:avLst/>
              <a:gdLst/>
              <a:ahLst/>
              <a:cxnLst/>
              <a:rect l="l" t="t" r="r" b="b"/>
              <a:pathLst>
                <a:path w="3457" h="1577" extrusionOk="0">
                  <a:moveTo>
                    <a:pt x="1740" y="0"/>
                  </a:moveTo>
                  <a:cubicBezTo>
                    <a:pt x="1336" y="0"/>
                    <a:pt x="928" y="72"/>
                    <a:pt x="608" y="216"/>
                  </a:cubicBezTo>
                  <a:cubicBezTo>
                    <a:pt x="0" y="537"/>
                    <a:pt x="0" y="1049"/>
                    <a:pt x="640" y="1337"/>
                  </a:cubicBezTo>
                  <a:cubicBezTo>
                    <a:pt x="944" y="1497"/>
                    <a:pt x="1344" y="1577"/>
                    <a:pt x="1744" y="1577"/>
                  </a:cubicBezTo>
                  <a:cubicBezTo>
                    <a:pt x="2144" y="1577"/>
                    <a:pt x="2545" y="1497"/>
                    <a:pt x="2849" y="1337"/>
                  </a:cubicBezTo>
                  <a:cubicBezTo>
                    <a:pt x="3457" y="1017"/>
                    <a:pt x="3457" y="537"/>
                    <a:pt x="2849" y="216"/>
                  </a:cubicBezTo>
                  <a:cubicBezTo>
                    <a:pt x="2545" y="72"/>
                    <a:pt x="2144" y="0"/>
                    <a:pt x="174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6065625" y="2113350"/>
              <a:ext cx="80825" cy="41225"/>
            </a:xfrm>
            <a:custGeom>
              <a:avLst/>
              <a:gdLst/>
              <a:ahLst/>
              <a:cxnLst/>
              <a:rect l="l" t="t" r="r" b="b"/>
              <a:pathLst>
                <a:path w="3233" h="1649" extrusionOk="0">
                  <a:moveTo>
                    <a:pt x="1600" y="80"/>
                  </a:moveTo>
                  <a:cubicBezTo>
                    <a:pt x="2016" y="80"/>
                    <a:pt x="2401" y="144"/>
                    <a:pt x="2721" y="304"/>
                  </a:cubicBezTo>
                  <a:cubicBezTo>
                    <a:pt x="3009" y="465"/>
                    <a:pt x="3169" y="625"/>
                    <a:pt x="3169" y="849"/>
                  </a:cubicBezTo>
                  <a:cubicBezTo>
                    <a:pt x="3169" y="1041"/>
                    <a:pt x="3009" y="1201"/>
                    <a:pt x="2721" y="1361"/>
                  </a:cubicBezTo>
                  <a:cubicBezTo>
                    <a:pt x="2417" y="1521"/>
                    <a:pt x="2016" y="1601"/>
                    <a:pt x="1616" y="1601"/>
                  </a:cubicBezTo>
                  <a:cubicBezTo>
                    <a:pt x="1216" y="1601"/>
                    <a:pt x="816" y="1521"/>
                    <a:pt x="512" y="1361"/>
                  </a:cubicBezTo>
                  <a:cubicBezTo>
                    <a:pt x="224" y="1233"/>
                    <a:pt x="64" y="1041"/>
                    <a:pt x="64" y="849"/>
                  </a:cubicBezTo>
                  <a:cubicBezTo>
                    <a:pt x="64" y="625"/>
                    <a:pt x="224" y="465"/>
                    <a:pt x="512" y="304"/>
                  </a:cubicBezTo>
                  <a:cubicBezTo>
                    <a:pt x="800" y="144"/>
                    <a:pt x="1216" y="80"/>
                    <a:pt x="1600" y="80"/>
                  </a:cubicBezTo>
                  <a:close/>
                  <a:moveTo>
                    <a:pt x="1600" y="0"/>
                  </a:moveTo>
                  <a:cubicBezTo>
                    <a:pt x="1192" y="0"/>
                    <a:pt x="784" y="80"/>
                    <a:pt x="480" y="240"/>
                  </a:cubicBezTo>
                  <a:cubicBezTo>
                    <a:pt x="160" y="401"/>
                    <a:pt x="0" y="625"/>
                    <a:pt x="0" y="849"/>
                  </a:cubicBezTo>
                  <a:cubicBezTo>
                    <a:pt x="0" y="1073"/>
                    <a:pt x="160" y="1265"/>
                    <a:pt x="480" y="1425"/>
                  </a:cubicBezTo>
                  <a:cubicBezTo>
                    <a:pt x="800" y="1585"/>
                    <a:pt x="1216" y="1649"/>
                    <a:pt x="1600" y="1649"/>
                  </a:cubicBezTo>
                  <a:cubicBezTo>
                    <a:pt x="2016" y="1649"/>
                    <a:pt x="2433" y="1585"/>
                    <a:pt x="2753" y="1425"/>
                  </a:cubicBezTo>
                  <a:cubicBezTo>
                    <a:pt x="3041" y="1265"/>
                    <a:pt x="3233" y="1073"/>
                    <a:pt x="3233" y="849"/>
                  </a:cubicBezTo>
                  <a:cubicBezTo>
                    <a:pt x="3233" y="625"/>
                    <a:pt x="3041" y="401"/>
                    <a:pt x="2721" y="240"/>
                  </a:cubicBezTo>
                  <a:cubicBezTo>
                    <a:pt x="2417" y="80"/>
                    <a:pt x="2008" y="0"/>
                    <a:pt x="16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6162425" y="2042525"/>
              <a:ext cx="146450" cy="64850"/>
            </a:xfrm>
            <a:custGeom>
              <a:avLst/>
              <a:gdLst/>
              <a:ahLst/>
              <a:cxnLst/>
              <a:rect l="l" t="t" r="r" b="b"/>
              <a:pathLst>
                <a:path w="5858" h="2594" extrusionOk="0">
                  <a:moveTo>
                    <a:pt x="5858" y="33"/>
                  </a:moveTo>
                  <a:lnTo>
                    <a:pt x="5856" y="96"/>
                  </a:lnTo>
                  <a:lnTo>
                    <a:pt x="5856" y="96"/>
                  </a:lnTo>
                  <a:cubicBezTo>
                    <a:pt x="5857" y="86"/>
                    <a:pt x="5858" y="75"/>
                    <a:pt x="5858" y="65"/>
                  </a:cubicBezTo>
                  <a:lnTo>
                    <a:pt x="5858" y="33"/>
                  </a:lnTo>
                  <a:close/>
                  <a:moveTo>
                    <a:pt x="1" y="1"/>
                  </a:moveTo>
                  <a:lnTo>
                    <a:pt x="1" y="897"/>
                  </a:lnTo>
                  <a:cubicBezTo>
                    <a:pt x="1" y="1313"/>
                    <a:pt x="289" y="1761"/>
                    <a:pt x="865" y="2081"/>
                  </a:cubicBezTo>
                  <a:cubicBezTo>
                    <a:pt x="993" y="2177"/>
                    <a:pt x="1153" y="2241"/>
                    <a:pt x="1281" y="2305"/>
                  </a:cubicBezTo>
                  <a:cubicBezTo>
                    <a:pt x="1409" y="2337"/>
                    <a:pt x="1537" y="2369"/>
                    <a:pt x="1633" y="2401"/>
                  </a:cubicBezTo>
                  <a:cubicBezTo>
                    <a:pt x="1729" y="2433"/>
                    <a:pt x="1857" y="2465"/>
                    <a:pt x="1953" y="2497"/>
                  </a:cubicBezTo>
                  <a:cubicBezTo>
                    <a:pt x="2049" y="2497"/>
                    <a:pt x="2145" y="2529"/>
                    <a:pt x="2241" y="2529"/>
                  </a:cubicBezTo>
                  <a:cubicBezTo>
                    <a:pt x="2337" y="2561"/>
                    <a:pt x="2433" y="2561"/>
                    <a:pt x="2529" y="2561"/>
                  </a:cubicBezTo>
                  <a:cubicBezTo>
                    <a:pt x="2625" y="2561"/>
                    <a:pt x="2721" y="2593"/>
                    <a:pt x="2817" y="2593"/>
                  </a:cubicBezTo>
                  <a:lnTo>
                    <a:pt x="3105" y="2593"/>
                  </a:lnTo>
                  <a:cubicBezTo>
                    <a:pt x="3233" y="2593"/>
                    <a:pt x="3329" y="2561"/>
                    <a:pt x="3425" y="2561"/>
                  </a:cubicBezTo>
                  <a:cubicBezTo>
                    <a:pt x="3553" y="2561"/>
                    <a:pt x="3681" y="2529"/>
                    <a:pt x="3810" y="2529"/>
                  </a:cubicBezTo>
                  <a:cubicBezTo>
                    <a:pt x="4002" y="2465"/>
                    <a:pt x="4194" y="2433"/>
                    <a:pt x="4354" y="2369"/>
                  </a:cubicBezTo>
                  <a:cubicBezTo>
                    <a:pt x="4578" y="2305"/>
                    <a:pt x="4802" y="2209"/>
                    <a:pt x="4994" y="2113"/>
                  </a:cubicBezTo>
                  <a:cubicBezTo>
                    <a:pt x="4994" y="2081"/>
                    <a:pt x="5026" y="2081"/>
                    <a:pt x="5026" y="2081"/>
                  </a:cubicBezTo>
                  <a:cubicBezTo>
                    <a:pt x="5186" y="1985"/>
                    <a:pt x="5282" y="1889"/>
                    <a:pt x="5410" y="1793"/>
                  </a:cubicBezTo>
                  <a:cubicBezTo>
                    <a:pt x="5474" y="1729"/>
                    <a:pt x="5538" y="1665"/>
                    <a:pt x="5570" y="1601"/>
                  </a:cubicBezTo>
                  <a:cubicBezTo>
                    <a:pt x="5634" y="1569"/>
                    <a:pt x="5666" y="1505"/>
                    <a:pt x="5698" y="1441"/>
                  </a:cubicBezTo>
                  <a:cubicBezTo>
                    <a:pt x="5730" y="1377"/>
                    <a:pt x="5762" y="1313"/>
                    <a:pt x="5762" y="1281"/>
                  </a:cubicBezTo>
                  <a:cubicBezTo>
                    <a:pt x="5794" y="1217"/>
                    <a:pt x="5826" y="1153"/>
                    <a:pt x="5826" y="1121"/>
                  </a:cubicBezTo>
                  <a:lnTo>
                    <a:pt x="5826" y="929"/>
                  </a:lnTo>
                  <a:lnTo>
                    <a:pt x="5856" y="96"/>
                  </a:lnTo>
                  <a:lnTo>
                    <a:pt x="5856" y="96"/>
                  </a:lnTo>
                  <a:cubicBezTo>
                    <a:pt x="5848" y="149"/>
                    <a:pt x="5826" y="198"/>
                    <a:pt x="5826" y="225"/>
                  </a:cubicBezTo>
                  <a:cubicBezTo>
                    <a:pt x="5826" y="289"/>
                    <a:pt x="5794" y="353"/>
                    <a:pt x="5794" y="385"/>
                  </a:cubicBezTo>
                  <a:cubicBezTo>
                    <a:pt x="5762" y="449"/>
                    <a:pt x="5730" y="513"/>
                    <a:pt x="5698" y="545"/>
                  </a:cubicBezTo>
                  <a:lnTo>
                    <a:pt x="5602" y="737"/>
                  </a:lnTo>
                  <a:cubicBezTo>
                    <a:pt x="5538" y="801"/>
                    <a:pt x="5474" y="865"/>
                    <a:pt x="5410" y="929"/>
                  </a:cubicBezTo>
                  <a:cubicBezTo>
                    <a:pt x="5314" y="1025"/>
                    <a:pt x="5186" y="1121"/>
                    <a:pt x="5026" y="1217"/>
                  </a:cubicBezTo>
                  <a:lnTo>
                    <a:pt x="4994" y="1217"/>
                  </a:lnTo>
                  <a:cubicBezTo>
                    <a:pt x="4802" y="1345"/>
                    <a:pt x="4578" y="1441"/>
                    <a:pt x="4354" y="1505"/>
                  </a:cubicBezTo>
                  <a:cubicBezTo>
                    <a:pt x="4194" y="1569"/>
                    <a:pt x="4002" y="1601"/>
                    <a:pt x="3810" y="1633"/>
                  </a:cubicBezTo>
                  <a:cubicBezTo>
                    <a:pt x="3681" y="1665"/>
                    <a:pt x="3553" y="1665"/>
                    <a:pt x="3425" y="1697"/>
                  </a:cubicBezTo>
                  <a:lnTo>
                    <a:pt x="3105" y="1697"/>
                  </a:lnTo>
                  <a:cubicBezTo>
                    <a:pt x="3057" y="1713"/>
                    <a:pt x="3009" y="1721"/>
                    <a:pt x="2961" y="1721"/>
                  </a:cubicBezTo>
                  <a:cubicBezTo>
                    <a:pt x="2913" y="1721"/>
                    <a:pt x="2865" y="1713"/>
                    <a:pt x="2817" y="1697"/>
                  </a:cubicBezTo>
                  <a:lnTo>
                    <a:pt x="2529" y="1697"/>
                  </a:lnTo>
                  <a:cubicBezTo>
                    <a:pt x="2433" y="1697"/>
                    <a:pt x="2337" y="1665"/>
                    <a:pt x="2241" y="1665"/>
                  </a:cubicBezTo>
                  <a:cubicBezTo>
                    <a:pt x="2145" y="1665"/>
                    <a:pt x="2049" y="1633"/>
                    <a:pt x="1953" y="1601"/>
                  </a:cubicBezTo>
                  <a:cubicBezTo>
                    <a:pt x="1857" y="1601"/>
                    <a:pt x="1761" y="1569"/>
                    <a:pt x="1633" y="1537"/>
                  </a:cubicBezTo>
                  <a:cubicBezTo>
                    <a:pt x="1537" y="1505"/>
                    <a:pt x="1409" y="1473"/>
                    <a:pt x="1281" y="1409"/>
                  </a:cubicBezTo>
                  <a:cubicBezTo>
                    <a:pt x="1153" y="1345"/>
                    <a:pt x="993" y="1281"/>
                    <a:pt x="865" y="1217"/>
                  </a:cubicBezTo>
                  <a:cubicBezTo>
                    <a:pt x="289" y="897"/>
                    <a:pt x="1" y="449"/>
                    <a:pt x="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6161625" y="2042525"/>
              <a:ext cx="148050" cy="65650"/>
            </a:xfrm>
            <a:custGeom>
              <a:avLst/>
              <a:gdLst/>
              <a:ahLst/>
              <a:cxnLst/>
              <a:rect l="l" t="t" r="r" b="b"/>
              <a:pathLst>
                <a:path w="5922" h="2626" extrusionOk="0">
                  <a:moveTo>
                    <a:pt x="5858" y="417"/>
                  </a:moveTo>
                  <a:lnTo>
                    <a:pt x="5858" y="929"/>
                  </a:lnTo>
                  <a:cubicBezTo>
                    <a:pt x="5826" y="993"/>
                    <a:pt x="5826" y="1057"/>
                    <a:pt x="5826" y="1089"/>
                  </a:cubicBezTo>
                  <a:cubicBezTo>
                    <a:pt x="5826" y="1153"/>
                    <a:pt x="5794" y="1217"/>
                    <a:pt x="5794" y="1249"/>
                  </a:cubicBezTo>
                  <a:cubicBezTo>
                    <a:pt x="5762" y="1313"/>
                    <a:pt x="5730" y="1377"/>
                    <a:pt x="5698" y="1409"/>
                  </a:cubicBezTo>
                  <a:lnTo>
                    <a:pt x="5602" y="1601"/>
                  </a:lnTo>
                  <a:lnTo>
                    <a:pt x="5410" y="1793"/>
                  </a:lnTo>
                  <a:cubicBezTo>
                    <a:pt x="5314" y="1889"/>
                    <a:pt x="5186" y="1953"/>
                    <a:pt x="5058" y="2049"/>
                  </a:cubicBezTo>
                  <a:lnTo>
                    <a:pt x="5026" y="2081"/>
                  </a:lnTo>
                  <a:cubicBezTo>
                    <a:pt x="4834" y="2177"/>
                    <a:pt x="4610" y="2273"/>
                    <a:pt x="4386" y="2337"/>
                  </a:cubicBezTo>
                  <a:cubicBezTo>
                    <a:pt x="4194" y="2401"/>
                    <a:pt x="4034" y="2433"/>
                    <a:pt x="3842" y="2497"/>
                  </a:cubicBezTo>
                  <a:cubicBezTo>
                    <a:pt x="3713" y="2497"/>
                    <a:pt x="3585" y="2529"/>
                    <a:pt x="3457" y="2529"/>
                  </a:cubicBezTo>
                  <a:cubicBezTo>
                    <a:pt x="3361" y="2529"/>
                    <a:pt x="3265" y="2561"/>
                    <a:pt x="3137" y="2561"/>
                  </a:cubicBezTo>
                  <a:lnTo>
                    <a:pt x="2849" y="2561"/>
                  </a:lnTo>
                  <a:cubicBezTo>
                    <a:pt x="2753" y="2561"/>
                    <a:pt x="2657" y="2561"/>
                    <a:pt x="2561" y="2529"/>
                  </a:cubicBezTo>
                  <a:cubicBezTo>
                    <a:pt x="2465" y="2529"/>
                    <a:pt x="2369" y="2529"/>
                    <a:pt x="2273" y="2497"/>
                  </a:cubicBezTo>
                  <a:cubicBezTo>
                    <a:pt x="2177" y="2497"/>
                    <a:pt x="2081" y="2465"/>
                    <a:pt x="1985" y="2465"/>
                  </a:cubicBezTo>
                  <a:cubicBezTo>
                    <a:pt x="1889" y="2433"/>
                    <a:pt x="1793" y="2401"/>
                    <a:pt x="1697" y="2401"/>
                  </a:cubicBezTo>
                  <a:cubicBezTo>
                    <a:pt x="1569" y="2337"/>
                    <a:pt x="1441" y="2305"/>
                    <a:pt x="1345" y="2273"/>
                  </a:cubicBezTo>
                  <a:cubicBezTo>
                    <a:pt x="1185" y="2209"/>
                    <a:pt x="1057" y="2145"/>
                    <a:pt x="929" y="2081"/>
                  </a:cubicBezTo>
                  <a:cubicBezTo>
                    <a:pt x="385" y="1761"/>
                    <a:pt x="97" y="1345"/>
                    <a:pt x="97" y="897"/>
                  </a:cubicBezTo>
                  <a:lnTo>
                    <a:pt x="97" y="417"/>
                  </a:lnTo>
                  <a:cubicBezTo>
                    <a:pt x="193" y="737"/>
                    <a:pt x="481" y="1025"/>
                    <a:pt x="897" y="1249"/>
                  </a:cubicBezTo>
                  <a:cubicBezTo>
                    <a:pt x="1025" y="1313"/>
                    <a:pt x="1153" y="1377"/>
                    <a:pt x="1313" y="1441"/>
                  </a:cubicBezTo>
                  <a:cubicBezTo>
                    <a:pt x="1441" y="1505"/>
                    <a:pt x="1537" y="1537"/>
                    <a:pt x="1665" y="1569"/>
                  </a:cubicBezTo>
                  <a:cubicBezTo>
                    <a:pt x="1761" y="1601"/>
                    <a:pt x="1889" y="1633"/>
                    <a:pt x="1985" y="1633"/>
                  </a:cubicBezTo>
                  <a:cubicBezTo>
                    <a:pt x="2081" y="1665"/>
                    <a:pt x="2177" y="1697"/>
                    <a:pt x="2273" y="1697"/>
                  </a:cubicBezTo>
                  <a:cubicBezTo>
                    <a:pt x="2369" y="1697"/>
                    <a:pt x="2465" y="1729"/>
                    <a:pt x="2561" y="1729"/>
                  </a:cubicBezTo>
                  <a:cubicBezTo>
                    <a:pt x="2657" y="1729"/>
                    <a:pt x="2753" y="1729"/>
                    <a:pt x="2849" y="1761"/>
                  </a:cubicBezTo>
                  <a:lnTo>
                    <a:pt x="3137" y="1761"/>
                  </a:lnTo>
                  <a:cubicBezTo>
                    <a:pt x="3265" y="1761"/>
                    <a:pt x="3361" y="1729"/>
                    <a:pt x="3457" y="1729"/>
                  </a:cubicBezTo>
                  <a:cubicBezTo>
                    <a:pt x="3585" y="1729"/>
                    <a:pt x="3713" y="1697"/>
                    <a:pt x="3842" y="1665"/>
                  </a:cubicBezTo>
                  <a:cubicBezTo>
                    <a:pt x="4034" y="1633"/>
                    <a:pt x="4226" y="1601"/>
                    <a:pt x="4418" y="1537"/>
                  </a:cubicBezTo>
                  <a:cubicBezTo>
                    <a:pt x="4642" y="1473"/>
                    <a:pt x="4866" y="1377"/>
                    <a:pt x="5058" y="1249"/>
                  </a:cubicBezTo>
                  <a:lnTo>
                    <a:pt x="5090" y="1249"/>
                  </a:lnTo>
                  <a:cubicBezTo>
                    <a:pt x="5218" y="1153"/>
                    <a:pt x="5346" y="1057"/>
                    <a:pt x="5474" y="961"/>
                  </a:cubicBezTo>
                  <a:cubicBezTo>
                    <a:pt x="5538" y="897"/>
                    <a:pt x="5602" y="833"/>
                    <a:pt x="5634" y="769"/>
                  </a:cubicBezTo>
                  <a:cubicBezTo>
                    <a:pt x="5698" y="705"/>
                    <a:pt x="5730" y="641"/>
                    <a:pt x="5762" y="577"/>
                  </a:cubicBezTo>
                  <a:cubicBezTo>
                    <a:pt x="5794" y="513"/>
                    <a:pt x="5826" y="481"/>
                    <a:pt x="5858" y="417"/>
                  </a:cubicBezTo>
                  <a:close/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897"/>
                  </a:lnTo>
                  <a:cubicBezTo>
                    <a:pt x="1" y="1377"/>
                    <a:pt x="321" y="1793"/>
                    <a:pt x="897" y="2113"/>
                  </a:cubicBezTo>
                  <a:cubicBezTo>
                    <a:pt x="1025" y="2209"/>
                    <a:pt x="1153" y="2273"/>
                    <a:pt x="1313" y="2337"/>
                  </a:cubicBezTo>
                  <a:cubicBezTo>
                    <a:pt x="1409" y="2369"/>
                    <a:pt x="1537" y="2401"/>
                    <a:pt x="1665" y="2465"/>
                  </a:cubicBezTo>
                  <a:cubicBezTo>
                    <a:pt x="1761" y="2465"/>
                    <a:pt x="1857" y="2497"/>
                    <a:pt x="1985" y="2529"/>
                  </a:cubicBezTo>
                  <a:cubicBezTo>
                    <a:pt x="2081" y="2561"/>
                    <a:pt x="2177" y="2561"/>
                    <a:pt x="2273" y="2593"/>
                  </a:cubicBezTo>
                  <a:cubicBezTo>
                    <a:pt x="2369" y="2593"/>
                    <a:pt x="2465" y="2593"/>
                    <a:pt x="2561" y="2625"/>
                  </a:cubicBezTo>
                  <a:lnTo>
                    <a:pt x="3137" y="2625"/>
                  </a:lnTo>
                  <a:cubicBezTo>
                    <a:pt x="3265" y="2625"/>
                    <a:pt x="3361" y="2625"/>
                    <a:pt x="3457" y="2593"/>
                  </a:cubicBezTo>
                  <a:cubicBezTo>
                    <a:pt x="3585" y="2593"/>
                    <a:pt x="3713" y="2593"/>
                    <a:pt x="3842" y="2561"/>
                  </a:cubicBezTo>
                  <a:cubicBezTo>
                    <a:pt x="4034" y="2529"/>
                    <a:pt x="4226" y="2465"/>
                    <a:pt x="4418" y="2401"/>
                  </a:cubicBezTo>
                  <a:cubicBezTo>
                    <a:pt x="4642" y="2337"/>
                    <a:pt x="4866" y="2241"/>
                    <a:pt x="5058" y="2145"/>
                  </a:cubicBezTo>
                  <a:lnTo>
                    <a:pt x="5090" y="2113"/>
                  </a:lnTo>
                  <a:cubicBezTo>
                    <a:pt x="5218" y="2017"/>
                    <a:pt x="5346" y="1921"/>
                    <a:pt x="5474" y="1825"/>
                  </a:cubicBezTo>
                  <a:cubicBezTo>
                    <a:pt x="5538" y="1761"/>
                    <a:pt x="5602" y="1697"/>
                    <a:pt x="5634" y="1633"/>
                  </a:cubicBezTo>
                  <a:cubicBezTo>
                    <a:pt x="5698" y="1569"/>
                    <a:pt x="5730" y="1505"/>
                    <a:pt x="5762" y="1441"/>
                  </a:cubicBezTo>
                  <a:cubicBezTo>
                    <a:pt x="5794" y="1409"/>
                    <a:pt x="5826" y="1345"/>
                    <a:pt x="5858" y="1281"/>
                  </a:cubicBezTo>
                  <a:cubicBezTo>
                    <a:pt x="5858" y="1217"/>
                    <a:pt x="5890" y="1185"/>
                    <a:pt x="5890" y="1121"/>
                  </a:cubicBezTo>
                  <a:cubicBezTo>
                    <a:pt x="5922" y="1057"/>
                    <a:pt x="5922" y="993"/>
                    <a:pt x="5922" y="929"/>
                  </a:cubicBezTo>
                  <a:lnTo>
                    <a:pt x="5922" y="33"/>
                  </a:lnTo>
                  <a:lnTo>
                    <a:pt x="5890" y="1"/>
                  </a:lnTo>
                  <a:cubicBezTo>
                    <a:pt x="5858" y="1"/>
                    <a:pt x="5858" y="33"/>
                    <a:pt x="5858" y="33"/>
                  </a:cubicBezTo>
                  <a:lnTo>
                    <a:pt x="5858" y="65"/>
                  </a:lnTo>
                  <a:cubicBezTo>
                    <a:pt x="5858" y="129"/>
                    <a:pt x="5826" y="161"/>
                    <a:pt x="5826" y="225"/>
                  </a:cubicBezTo>
                  <a:cubicBezTo>
                    <a:pt x="5826" y="289"/>
                    <a:pt x="5794" y="321"/>
                    <a:pt x="5794" y="385"/>
                  </a:cubicBezTo>
                  <a:cubicBezTo>
                    <a:pt x="5762" y="449"/>
                    <a:pt x="5730" y="481"/>
                    <a:pt x="5698" y="545"/>
                  </a:cubicBezTo>
                  <a:cubicBezTo>
                    <a:pt x="5666" y="609"/>
                    <a:pt x="5634" y="673"/>
                    <a:pt x="5602" y="705"/>
                  </a:cubicBezTo>
                  <a:cubicBezTo>
                    <a:pt x="5538" y="769"/>
                    <a:pt x="5474" y="833"/>
                    <a:pt x="5410" y="897"/>
                  </a:cubicBezTo>
                  <a:cubicBezTo>
                    <a:pt x="5314" y="993"/>
                    <a:pt x="5186" y="1089"/>
                    <a:pt x="5058" y="1185"/>
                  </a:cubicBezTo>
                  <a:lnTo>
                    <a:pt x="5026" y="1185"/>
                  </a:lnTo>
                  <a:cubicBezTo>
                    <a:pt x="4834" y="1313"/>
                    <a:pt x="4610" y="1409"/>
                    <a:pt x="4386" y="1473"/>
                  </a:cubicBezTo>
                  <a:cubicBezTo>
                    <a:pt x="4226" y="1537"/>
                    <a:pt x="4034" y="1569"/>
                    <a:pt x="3842" y="1601"/>
                  </a:cubicBezTo>
                  <a:cubicBezTo>
                    <a:pt x="3713" y="1633"/>
                    <a:pt x="3585" y="1665"/>
                    <a:pt x="3457" y="1665"/>
                  </a:cubicBezTo>
                  <a:cubicBezTo>
                    <a:pt x="3361" y="1665"/>
                    <a:pt x="3265" y="1665"/>
                    <a:pt x="3137" y="1697"/>
                  </a:cubicBezTo>
                  <a:lnTo>
                    <a:pt x="2849" y="1697"/>
                  </a:lnTo>
                  <a:cubicBezTo>
                    <a:pt x="2753" y="1665"/>
                    <a:pt x="2657" y="1665"/>
                    <a:pt x="2561" y="1665"/>
                  </a:cubicBezTo>
                  <a:cubicBezTo>
                    <a:pt x="2465" y="1665"/>
                    <a:pt x="2369" y="1633"/>
                    <a:pt x="2273" y="1633"/>
                  </a:cubicBezTo>
                  <a:cubicBezTo>
                    <a:pt x="2177" y="1633"/>
                    <a:pt x="2081" y="1601"/>
                    <a:pt x="1985" y="1601"/>
                  </a:cubicBezTo>
                  <a:lnTo>
                    <a:pt x="1697" y="1505"/>
                  </a:lnTo>
                  <a:cubicBezTo>
                    <a:pt x="1569" y="1473"/>
                    <a:pt x="1441" y="1441"/>
                    <a:pt x="1345" y="1409"/>
                  </a:cubicBezTo>
                  <a:cubicBezTo>
                    <a:pt x="1185" y="1345"/>
                    <a:pt x="1057" y="1281"/>
                    <a:pt x="929" y="1185"/>
                  </a:cubicBezTo>
                  <a:cubicBezTo>
                    <a:pt x="385" y="865"/>
                    <a:pt x="97" y="449"/>
                    <a:pt x="97" y="33"/>
                  </a:cubicBez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6155225" y="2001125"/>
              <a:ext cx="160850" cy="84450"/>
            </a:xfrm>
            <a:custGeom>
              <a:avLst/>
              <a:gdLst/>
              <a:ahLst/>
              <a:cxnLst/>
              <a:rect l="l" t="t" r="r" b="b"/>
              <a:pathLst>
                <a:path w="6434" h="3378" extrusionOk="0">
                  <a:moveTo>
                    <a:pt x="3205" y="1"/>
                  </a:moveTo>
                  <a:cubicBezTo>
                    <a:pt x="2457" y="1"/>
                    <a:pt x="1713" y="169"/>
                    <a:pt x="1153" y="505"/>
                  </a:cubicBezTo>
                  <a:cubicBezTo>
                    <a:pt x="1" y="1145"/>
                    <a:pt x="33" y="2201"/>
                    <a:pt x="1153" y="2873"/>
                  </a:cubicBezTo>
                  <a:cubicBezTo>
                    <a:pt x="1729" y="3209"/>
                    <a:pt x="2481" y="3377"/>
                    <a:pt x="3229" y="3377"/>
                  </a:cubicBezTo>
                  <a:cubicBezTo>
                    <a:pt x="3977" y="3377"/>
                    <a:pt x="4722" y="3209"/>
                    <a:pt x="5282" y="2873"/>
                  </a:cubicBezTo>
                  <a:cubicBezTo>
                    <a:pt x="6434" y="2233"/>
                    <a:pt x="6434" y="1145"/>
                    <a:pt x="5282" y="505"/>
                  </a:cubicBezTo>
                  <a:cubicBezTo>
                    <a:pt x="4706" y="169"/>
                    <a:pt x="3953" y="1"/>
                    <a:pt x="320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6161625" y="2000325"/>
              <a:ext cx="148050" cy="86250"/>
            </a:xfrm>
            <a:custGeom>
              <a:avLst/>
              <a:gdLst/>
              <a:ahLst/>
              <a:cxnLst/>
              <a:rect l="l" t="t" r="r" b="b"/>
              <a:pathLst>
                <a:path w="5922" h="3450" extrusionOk="0">
                  <a:moveTo>
                    <a:pt x="2945" y="57"/>
                  </a:moveTo>
                  <a:cubicBezTo>
                    <a:pt x="3681" y="57"/>
                    <a:pt x="4450" y="217"/>
                    <a:pt x="4994" y="569"/>
                  </a:cubicBezTo>
                  <a:cubicBezTo>
                    <a:pt x="5538" y="857"/>
                    <a:pt x="5858" y="1273"/>
                    <a:pt x="5858" y="1721"/>
                  </a:cubicBezTo>
                  <a:cubicBezTo>
                    <a:pt x="5858" y="2169"/>
                    <a:pt x="5538" y="2585"/>
                    <a:pt x="5026" y="2873"/>
                  </a:cubicBezTo>
                  <a:cubicBezTo>
                    <a:pt x="4450" y="3209"/>
                    <a:pt x="3705" y="3377"/>
                    <a:pt x="2965" y="3377"/>
                  </a:cubicBezTo>
                  <a:cubicBezTo>
                    <a:pt x="2225" y="3377"/>
                    <a:pt x="1489" y="3209"/>
                    <a:pt x="929" y="2873"/>
                  </a:cubicBezTo>
                  <a:cubicBezTo>
                    <a:pt x="385" y="2553"/>
                    <a:pt x="65" y="2169"/>
                    <a:pt x="65" y="1721"/>
                  </a:cubicBezTo>
                  <a:cubicBezTo>
                    <a:pt x="65" y="1273"/>
                    <a:pt x="385" y="857"/>
                    <a:pt x="929" y="569"/>
                  </a:cubicBezTo>
                  <a:cubicBezTo>
                    <a:pt x="1473" y="217"/>
                    <a:pt x="2209" y="57"/>
                    <a:pt x="2945" y="57"/>
                  </a:cubicBezTo>
                  <a:close/>
                  <a:moveTo>
                    <a:pt x="2945" y="1"/>
                  </a:moveTo>
                  <a:cubicBezTo>
                    <a:pt x="2193" y="1"/>
                    <a:pt x="1441" y="169"/>
                    <a:pt x="865" y="505"/>
                  </a:cubicBezTo>
                  <a:cubicBezTo>
                    <a:pt x="321" y="825"/>
                    <a:pt x="1" y="1241"/>
                    <a:pt x="1" y="1721"/>
                  </a:cubicBezTo>
                  <a:cubicBezTo>
                    <a:pt x="1" y="2169"/>
                    <a:pt x="321" y="2617"/>
                    <a:pt x="897" y="2937"/>
                  </a:cubicBezTo>
                  <a:cubicBezTo>
                    <a:pt x="1473" y="3289"/>
                    <a:pt x="2209" y="3449"/>
                    <a:pt x="2977" y="3449"/>
                  </a:cubicBezTo>
                  <a:cubicBezTo>
                    <a:pt x="3713" y="3449"/>
                    <a:pt x="4482" y="3289"/>
                    <a:pt x="5058" y="2937"/>
                  </a:cubicBezTo>
                  <a:cubicBezTo>
                    <a:pt x="5602" y="2617"/>
                    <a:pt x="5922" y="2201"/>
                    <a:pt x="5922" y="1721"/>
                  </a:cubicBezTo>
                  <a:cubicBezTo>
                    <a:pt x="5922" y="1273"/>
                    <a:pt x="5602" y="825"/>
                    <a:pt x="5026" y="505"/>
                  </a:cubicBezTo>
                  <a:cubicBezTo>
                    <a:pt x="4450" y="169"/>
                    <a:pt x="3697" y="1"/>
                    <a:pt x="294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6172825" y="2010525"/>
              <a:ext cx="125650" cy="65650"/>
            </a:xfrm>
            <a:custGeom>
              <a:avLst/>
              <a:gdLst/>
              <a:ahLst/>
              <a:cxnLst/>
              <a:rect l="l" t="t" r="r" b="b"/>
              <a:pathLst>
                <a:path w="5026" h="2626" extrusionOk="0">
                  <a:moveTo>
                    <a:pt x="2513" y="1"/>
                  </a:moveTo>
                  <a:cubicBezTo>
                    <a:pt x="1929" y="1"/>
                    <a:pt x="1345" y="129"/>
                    <a:pt x="897" y="385"/>
                  </a:cubicBezTo>
                  <a:cubicBezTo>
                    <a:pt x="1" y="897"/>
                    <a:pt x="1" y="1729"/>
                    <a:pt x="897" y="2241"/>
                  </a:cubicBezTo>
                  <a:cubicBezTo>
                    <a:pt x="1345" y="2497"/>
                    <a:pt x="1929" y="2625"/>
                    <a:pt x="2513" y="2625"/>
                  </a:cubicBezTo>
                  <a:cubicBezTo>
                    <a:pt x="3097" y="2625"/>
                    <a:pt x="3682" y="2497"/>
                    <a:pt x="4130" y="2241"/>
                  </a:cubicBezTo>
                  <a:cubicBezTo>
                    <a:pt x="5026" y="1729"/>
                    <a:pt x="5026" y="897"/>
                    <a:pt x="4130" y="385"/>
                  </a:cubicBezTo>
                  <a:cubicBezTo>
                    <a:pt x="3682" y="129"/>
                    <a:pt x="3097" y="1"/>
                    <a:pt x="251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6177625" y="2009125"/>
              <a:ext cx="116050" cy="67850"/>
            </a:xfrm>
            <a:custGeom>
              <a:avLst/>
              <a:gdLst/>
              <a:ahLst/>
              <a:cxnLst/>
              <a:rect l="l" t="t" r="r" b="b"/>
              <a:pathLst>
                <a:path w="4642" h="2714" extrusionOk="0">
                  <a:moveTo>
                    <a:pt x="2305" y="89"/>
                  </a:moveTo>
                  <a:cubicBezTo>
                    <a:pt x="2881" y="89"/>
                    <a:pt x="3458" y="217"/>
                    <a:pt x="3906" y="473"/>
                  </a:cubicBezTo>
                  <a:cubicBezTo>
                    <a:pt x="4322" y="697"/>
                    <a:pt x="4578" y="1049"/>
                    <a:pt x="4578" y="1369"/>
                  </a:cubicBezTo>
                  <a:cubicBezTo>
                    <a:pt x="4578" y="1721"/>
                    <a:pt x="4354" y="2041"/>
                    <a:pt x="3938" y="2265"/>
                  </a:cubicBezTo>
                  <a:cubicBezTo>
                    <a:pt x="3490" y="2521"/>
                    <a:pt x="2913" y="2649"/>
                    <a:pt x="2337" y="2649"/>
                  </a:cubicBezTo>
                  <a:cubicBezTo>
                    <a:pt x="1761" y="2649"/>
                    <a:pt x="1185" y="2521"/>
                    <a:pt x="737" y="2265"/>
                  </a:cubicBezTo>
                  <a:cubicBezTo>
                    <a:pt x="321" y="2041"/>
                    <a:pt x="65" y="1689"/>
                    <a:pt x="65" y="1369"/>
                  </a:cubicBezTo>
                  <a:cubicBezTo>
                    <a:pt x="65" y="1017"/>
                    <a:pt x="321" y="697"/>
                    <a:pt x="737" y="473"/>
                  </a:cubicBezTo>
                  <a:cubicBezTo>
                    <a:pt x="1153" y="217"/>
                    <a:pt x="1729" y="89"/>
                    <a:pt x="2305" y="89"/>
                  </a:cubicBezTo>
                  <a:close/>
                  <a:moveTo>
                    <a:pt x="2305" y="1"/>
                  </a:moveTo>
                  <a:cubicBezTo>
                    <a:pt x="1713" y="1"/>
                    <a:pt x="1121" y="137"/>
                    <a:pt x="673" y="409"/>
                  </a:cubicBezTo>
                  <a:cubicBezTo>
                    <a:pt x="257" y="665"/>
                    <a:pt x="1" y="985"/>
                    <a:pt x="1" y="1369"/>
                  </a:cubicBezTo>
                  <a:cubicBezTo>
                    <a:pt x="1" y="1721"/>
                    <a:pt x="257" y="2073"/>
                    <a:pt x="705" y="2329"/>
                  </a:cubicBezTo>
                  <a:cubicBezTo>
                    <a:pt x="1153" y="2585"/>
                    <a:pt x="1729" y="2713"/>
                    <a:pt x="2337" y="2713"/>
                  </a:cubicBezTo>
                  <a:cubicBezTo>
                    <a:pt x="2913" y="2713"/>
                    <a:pt x="3522" y="2585"/>
                    <a:pt x="3970" y="2329"/>
                  </a:cubicBezTo>
                  <a:cubicBezTo>
                    <a:pt x="4386" y="2073"/>
                    <a:pt x="4642" y="1721"/>
                    <a:pt x="4642" y="1369"/>
                  </a:cubicBezTo>
                  <a:cubicBezTo>
                    <a:pt x="4642" y="985"/>
                    <a:pt x="4386" y="665"/>
                    <a:pt x="3938" y="409"/>
                  </a:cubicBezTo>
                  <a:cubicBezTo>
                    <a:pt x="3490" y="137"/>
                    <a:pt x="2897" y="1"/>
                    <a:pt x="230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6300850" y="2064950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33" y="0"/>
                  </a:moveTo>
                  <a:lnTo>
                    <a:pt x="1" y="32"/>
                  </a:lnTo>
                  <a:lnTo>
                    <a:pt x="1" y="352"/>
                  </a:lnTo>
                  <a:cubicBezTo>
                    <a:pt x="1" y="384"/>
                    <a:pt x="33" y="384"/>
                    <a:pt x="33" y="384"/>
                  </a:cubicBezTo>
                  <a:cubicBezTo>
                    <a:pt x="65" y="384"/>
                    <a:pt x="65" y="384"/>
                    <a:pt x="97" y="352"/>
                  </a:cubicBezTo>
                  <a:lnTo>
                    <a:pt x="97" y="32"/>
                  </a:ln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6235250" y="2092150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64" y="384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6248050" y="2091350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64" y="384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6260850" y="2089750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2"/>
                  </a:lnTo>
                  <a:lnTo>
                    <a:pt x="33" y="384"/>
                  </a:lnTo>
                  <a:cubicBezTo>
                    <a:pt x="65" y="384"/>
                    <a:pt x="97" y="352"/>
                    <a:pt x="97" y="352"/>
                  </a:cubicBezTo>
                  <a:lnTo>
                    <a:pt x="97" y="32"/>
                  </a:lnTo>
                  <a:cubicBezTo>
                    <a:pt x="97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6272850" y="2084950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84"/>
                  </a:lnTo>
                  <a:lnTo>
                    <a:pt x="33" y="416"/>
                  </a:lnTo>
                  <a:cubicBezTo>
                    <a:pt x="65" y="416"/>
                    <a:pt x="65" y="384"/>
                    <a:pt x="97" y="384"/>
                  </a:cubicBezTo>
                  <a:lnTo>
                    <a:pt x="97" y="64"/>
                  </a:ln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6283250" y="20793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384"/>
                  </a:lnTo>
                  <a:cubicBezTo>
                    <a:pt x="1" y="384"/>
                    <a:pt x="1" y="416"/>
                    <a:pt x="33" y="416"/>
                  </a:cubicBezTo>
                  <a:cubicBezTo>
                    <a:pt x="65" y="416"/>
                    <a:pt x="65" y="384"/>
                    <a:pt x="65" y="384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6292050" y="2073750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52"/>
                    <a:pt x="33" y="384"/>
                    <a:pt x="65" y="384"/>
                  </a:cubicBezTo>
                  <a:lnTo>
                    <a:pt x="97" y="352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6168825" y="2064950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33" y="0"/>
                  </a:moveTo>
                  <a:lnTo>
                    <a:pt x="1" y="32"/>
                  </a:lnTo>
                  <a:lnTo>
                    <a:pt x="1" y="352"/>
                  </a:lnTo>
                  <a:cubicBezTo>
                    <a:pt x="1" y="384"/>
                    <a:pt x="33" y="384"/>
                    <a:pt x="33" y="384"/>
                  </a:cubicBezTo>
                  <a:cubicBezTo>
                    <a:pt x="65" y="384"/>
                    <a:pt x="97" y="384"/>
                    <a:pt x="97" y="352"/>
                  </a:cubicBezTo>
                  <a:lnTo>
                    <a:pt x="97" y="32"/>
                  </a:ln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6222450" y="2091350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32" y="384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6208850" y="2089750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2"/>
                  </a:lnTo>
                  <a:lnTo>
                    <a:pt x="32" y="384"/>
                  </a:lnTo>
                  <a:cubicBezTo>
                    <a:pt x="64" y="384"/>
                    <a:pt x="96" y="352"/>
                    <a:pt x="96" y="352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6196850" y="2084950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384"/>
                  </a:lnTo>
                  <a:lnTo>
                    <a:pt x="32" y="416"/>
                  </a:lnTo>
                  <a:cubicBezTo>
                    <a:pt x="64" y="416"/>
                    <a:pt x="96" y="384"/>
                    <a:pt x="96" y="384"/>
                  </a:cubicBezTo>
                  <a:lnTo>
                    <a:pt x="96" y="64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6187225" y="20793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384"/>
                  </a:lnTo>
                  <a:cubicBezTo>
                    <a:pt x="1" y="384"/>
                    <a:pt x="1" y="416"/>
                    <a:pt x="33" y="416"/>
                  </a:cubicBezTo>
                  <a:lnTo>
                    <a:pt x="65" y="384"/>
                  </a:lnTo>
                  <a:lnTo>
                    <a:pt x="65" y="64"/>
                  </a:lnTo>
                  <a:cubicBezTo>
                    <a:pt x="65" y="32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6177625" y="2073750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lnTo>
                    <a:pt x="33" y="384"/>
                  </a:lnTo>
                  <a:cubicBezTo>
                    <a:pt x="65" y="384"/>
                    <a:pt x="65" y="352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6199250" y="2021725"/>
              <a:ext cx="74425" cy="43250"/>
            </a:xfrm>
            <a:custGeom>
              <a:avLst/>
              <a:gdLst/>
              <a:ahLst/>
              <a:cxnLst/>
              <a:rect l="l" t="t" r="r" b="b"/>
              <a:pathLst>
                <a:path w="2977" h="1730" extrusionOk="0">
                  <a:moveTo>
                    <a:pt x="640" y="1"/>
                  </a:moveTo>
                  <a:lnTo>
                    <a:pt x="416" y="129"/>
                  </a:lnTo>
                  <a:lnTo>
                    <a:pt x="736" y="321"/>
                  </a:lnTo>
                  <a:cubicBezTo>
                    <a:pt x="704" y="321"/>
                    <a:pt x="672" y="353"/>
                    <a:pt x="640" y="385"/>
                  </a:cubicBezTo>
                  <a:cubicBezTo>
                    <a:pt x="608" y="385"/>
                    <a:pt x="576" y="417"/>
                    <a:pt x="544" y="449"/>
                  </a:cubicBezTo>
                  <a:lnTo>
                    <a:pt x="224" y="257"/>
                  </a:lnTo>
                  <a:lnTo>
                    <a:pt x="0" y="385"/>
                  </a:lnTo>
                  <a:lnTo>
                    <a:pt x="384" y="609"/>
                  </a:lnTo>
                  <a:cubicBezTo>
                    <a:pt x="128" y="897"/>
                    <a:pt x="224" y="1249"/>
                    <a:pt x="640" y="1505"/>
                  </a:cubicBezTo>
                  <a:cubicBezTo>
                    <a:pt x="896" y="1633"/>
                    <a:pt x="1216" y="1729"/>
                    <a:pt x="1536" y="1729"/>
                  </a:cubicBezTo>
                  <a:lnTo>
                    <a:pt x="1536" y="1505"/>
                  </a:lnTo>
                  <a:cubicBezTo>
                    <a:pt x="1312" y="1505"/>
                    <a:pt x="1088" y="1441"/>
                    <a:pt x="928" y="1345"/>
                  </a:cubicBezTo>
                  <a:cubicBezTo>
                    <a:pt x="640" y="1185"/>
                    <a:pt x="576" y="961"/>
                    <a:pt x="672" y="769"/>
                  </a:cubicBezTo>
                  <a:lnTo>
                    <a:pt x="672" y="769"/>
                  </a:lnTo>
                  <a:lnTo>
                    <a:pt x="1280" y="1121"/>
                  </a:lnTo>
                  <a:lnTo>
                    <a:pt x="1504" y="993"/>
                  </a:lnTo>
                  <a:lnTo>
                    <a:pt x="832" y="609"/>
                  </a:lnTo>
                  <a:cubicBezTo>
                    <a:pt x="832" y="577"/>
                    <a:pt x="864" y="545"/>
                    <a:pt x="928" y="545"/>
                  </a:cubicBezTo>
                  <a:cubicBezTo>
                    <a:pt x="960" y="513"/>
                    <a:pt x="992" y="481"/>
                    <a:pt x="1024" y="481"/>
                  </a:cubicBezTo>
                  <a:lnTo>
                    <a:pt x="1728" y="865"/>
                  </a:lnTo>
                  <a:lnTo>
                    <a:pt x="1920" y="737"/>
                  </a:lnTo>
                  <a:lnTo>
                    <a:pt x="1312" y="385"/>
                  </a:lnTo>
                  <a:cubicBezTo>
                    <a:pt x="1395" y="368"/>
                    <a:pt x="1484" y="360"/>
                    <a:pt x="1575" y="360"/>
                  </a:cubicBezTo>
                  <a:cubicBezTo>
                    <a:pt x="1837" y="360"/>
                    <a:pt x="2115" y="426"/>
                    <a:pt x="2305" y="545"/>
                  </a:cubicBezTo>
                  <a:cubicBezTo>
                    <a:pt x="2465" y="641"/>
                    <a:pt x="2561" y="769"/>
                    <a:pt x="2593" y="897"/>
                  </a:cubicBezTo>
                  <a:lnTo>
                    <a:pt x="2977" y="897"/>
                  </a:lnTo>
                  <a:cubicBezTo>
                    <a:pt x="2945" y="705"/>
                    <a:pt x="2817" y="513"/>
                    <a:pt x="2561" y="385"/>
                  </a:cubicBezTo>
                  <a:cubicBezTo>
                    <a:pt x="2299" y="224"/>
                    <a:pt x="1963" y="152"/>
                    <a:pt x="1621" y="152"/>
                  </a:cubicBezTo>
                  <a:cubicBezTo>
                    <a:pt x="1419" y="152"/>
                    <a:pt x="1215" y="177"/>
                    <a:pt x="1024" y="225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6198450" y="2020925"/>
              <a:ext cx="76025" cy="44850"/>
            </a:xfrm>
            <a:custGeom>
              <a:avLst/>
              <a:gdLst/>
              <a:ahLst/>
              <a:cxnLst/>
              <a:rect l="l" t="t" r="r" b="b"/>
              <a:pathLst>
                <a:path w="3041" h="1794" extrusionOk="0">
                  <a:moveTo>
                    <a:pt x="672" y="65"/>
                  </a:moveTo>
                  <a:lnTo>
                    <a:pt x="1024" y="289"/>
                  </a:lnTo>
                  <a:lnTo>
                    <a:pt x="1056" y="289"/>
                  </a:lnTo>
                  <a:cubicBezTo>
                    <a:pt x="1247" y="241"/>
                    <a:pt x="1451" y="216"/>
                    <a:pt x="1653" y="216"/>
                  </a:cubicBezTo>
                  <a:cubicBezTo>
                    <a:pt x="1995" y="216"/>
                    <a:pt x="2331" y="288"/>
                    <a:pt x="2593" y="449"/>
                  </a:cubicBezTo>
                  <a:cubicBezTo>
                    <a:pt x="2785" y="545"/>
                    <a:pt x="2945" y="705"/>
                    <a:pt x="2977" y="897"/>
                  </a:cubicBezTo>
                  <a:lnTo>
                    <a:pt x="2657" y="897"/>
                  </a:lnTo>
                  <a:cubicBezTo>
                    <a:pt x="2625" y="737"/>
                    <a:pt x="2529" y="641"/>
                    <a:pt x="2369" y="545"/>
                  </a:cubicBezTo>
                  <a:cubicBezTo>
                    <a:pt x="2155" y="426"/>
                    <a:pt x="1888" y="360"/>
                    <a:pt x="1621" y="360"/>
                  </a:cubicBezTo>
                  <a:cubicBezTo>
                    <a:pt x="1528" y="360"/>
                    <a:pt x="1435" y="368"/>
                    <a:pt x="1344" y="385"/>
                  </a:cubicBezTo>
                  <a:cubicBezTo>
                    <a:pt x="1312" y="385"/>
                    <a:pt x="1312" y="385"/>
                    <a:pt x="1312" y="417"/>
                  </a:cubicBezTo>
                  <a:lnTo>
                    <a:pt x="1312" y="449"/>
                  </a:lnTo>
                  <a:lnTo>
                    <a:pt x="1888" y="769"/>
                  </a:lnTo>
                  <a:lnTo>
                    <a:pt x="1760" y="865"/>
                  </a:lnTo>
                  <a:lnTo>
                    <a:pt x="1088" y="481"/>
                  </a:lnTo>
                  <a:cubicBezTo>
                    <a:pt x="1072" y="465"/>
                    <a:pt x="1064" y="457"/>
                    <a:pt x="1060" y="457"/>
                  </a:cubicBezTo>
                  <a:cubicBezTo>
                    <a:pt x="1056" y="457"/>
                    <a:pt x="1056" y="465"/>
                    <a:pt x="1056" y="481"/>
                  </a:cubicBezTo>
                  <a:cubicBezTo>
                    <a:pt x="992" y="481"/>
                    <a:pt x="960" y="513"/>
                    <a:pt x="928" y="545"/>
                  </a:cubicBezTo>
                  <a:cubicBezTo>
                    <a:pt x="896" y="545"/>
                    <a:pt x="864" y="577"/>
                    <a:pt x="832" y="609"/>
                  </a:cubicBezTo>
                  <a:cubicBezTo>
                    <a:pt x="800" y="609"/>
                    <a:pt x="800" y="609"/>
                    <a:pt x="800" y="641"/>
                  </a:cubicBezTo>
                  <a:lnTo>
                    <a:pt x="832" y="673"/>
                  </a:lnTo>
                  <a:lnTo>
                    <a:pt x="1472" y="1025"/>
                  </a:lnTo>
                  <a:lnTo>
                    <a:pt x="1312" y="1121"/>
                  </a:lnTo>
                  <a:lnTo>
                    <a:pt x="704" y="769"/>
                  </a:lnTo>
                  <a:lnTo>
                    <a:pt x="672" y="769"/>
                  </a:lnTo>
                  <a:cubicBezTo>
                    <a:pt x="544" y="993"/>
                    <a:pt x="640" y="1249"/>
                    <a:pt x="928" y="1409"/>
                  </a:cubicBezTo>
                  <a:cubicBezTo>
                    <a:pt x="1088" y="1505"/>
                    <a:pt x="1312" y="1537"/>
                    <a:pt x="1536" y="1569"/>
                  </a:cubicBezTo>
                  <a:lnTo>
                    <a:pt x="1536" y="1729"/>
                  </a:lnTo>
                  <a:cubicBezTo>
                    <a:pt x="1216" y="1697"/>
                    <a:pt x="928" y="1633"/>
                    <a:pt x="704" y="1505"/>
                  </a:cubicBezTo>
                  <a:cubicBezTo>
                    <a:pt x="480" y="1377"/>
                    <a:pt x="352" y="1217"/>
                    <a:pt x="320" y="1057"/>
                  </a:cubicBezTo>
                  <a:cubicBezTo>
                    <a:pt x="288" y="897"/>
                    <a:pt x="320" y="769"/>
                    <a:pt x="448" y="641"/>
                  </a:cubicBezTo>
                  <a:lnTo>
                    <a:pt x="448" y="609"/>
                  </a:lnTo>
                  <a:lnTo>
                    <a:pt x="416" y="609"/>
                  </a:lnTo>
                  <a:lnTo>
                    <a:pt x="96" y="417"/>
                  </a:lnTo>
                  <a:lnTo>
                    <a:pt x="256" y="321"/>
                  </a:lnTo>
                  <a:lnTo>
                    <a:pt x="544" y="513"/>
                  </a:lnTo>
                  <a:lnTo>
                    <a:pt x="608" y="513"/>
                  </a:lnTo>
                  <a:cubicBezTo>
                    <a:pt x="640" y="481"/>
                    <a:pt x="672" y="449"/>
                    <a:pt x="704" y="449"/>
                  </a:cubicBezTo>
                  <a:cubicBezTo>
                    <a:pt x="736" y="417"/>
                    <a:pt x="768" y="417"/>
                    <a:pt x="800" y="385"/>
                  </a:cubicBezTo>
                  <a:lnTo>
                    <a:pt x="832" y="353"/>
                  </a:lnTo>
                  <a:cubicBezTo>
                    <a:pt x="832" y="353"/>
                    <a:pt x="832" y="321"/>
                    <a:pt x="800" y="321"/>
                  </a:cubicBezTo>
                  <a:lnTo>
                    <a:pt x="544" y="161"/>
                  </a:lnTo>
                  <a:lnTo>
                    <a:pt x="672" y="65"/>
                  </a:lnTo>
                  <a:close/>
                  <a:moveTo>
                    <a:pt x="640" y="1"/>
                  </a:moveTo>
                  <a:lnTo>
                    <a:pt x="448" y="129"/>
                  </a:lnTo>
                  <a:cubicBezTo>
                    <a:pt x="416" y="129"/>
                    <a:pt x="416" y="129"/>
                    <a:pt x="416" y="161"/>
                  </a:cubicBezTo>
                  <a:cubicBezTo>
                    <a:pt x="416" y="161"/>
                    <a:pt x="416" y="193"/>
                    <a:pt x="448" y="193"/>
                  </a:cubicBezTo>
                  <a:lnTo>
                    <a:pt x="704" y="353"/>
                  </a:lnTo>
                  <a:cubicBezTo>
                    <a:pt x="704" y="353"/>
                    <a:pt x="672" y="353"/>
                    <a:pt x="640" y="385"/>
                  </a:cubicBezTo>
                  <a:cubicBezTo>
                    <a:pt x="640" y="385"/>
                    <a:pt x="608" y="417"/>
                    <a:pt x="576" y="417"/>
                  </a:cubicBezTo>
                  <a:lnTo>
                    <a:pt x="256" y="257"/>
                  </a:lnTo>
                  <a:lnTo>
                    <a:pt x="224" y="257"/>
                  </a:lnTo>
                  <a:lnTo>
                    <a:pt x="0" y="385"/>
                  </a:lnTo>
                  <a:lnTo>
                    <a:pt x="0" y="417"/>
                  </a:lnTo>
                  <a:lnTo>
                    <a:pt x="0" y="449"/>
                  </a:lnTo>
                  <a:lnTo>
                    <a:pt x="352" y="641"/>
                  </a:lnTo>
                  <a:cubicBezTo>
                    <a:pt x="256" y="769"/>
                    <a:pt x="224" y="929"/>
                    <a:pt x="256" y="1057"/>
                  </a:cubicBezTo>
                  <a:cubicBezTo>
                    <a:pt x="288" y="1249"/>
                    <a:pt x="448" y="1441"/>
                    <a:pt x="672" y="1569"/>
                  </a:cubicBezTo>
                  <a:cubicBezTo>
                    <a:pt x="896" y="1697"/>
                    <a:pt x="1216" y="1793"/>
                    <a:pt x="1568" y="1793"/>
                  </a:cubicBezTo>
                  <a:lnTo>
                    <a:pt x="1600" y="1793"/>
                  </a:lnTo>
                  <a:lnTo>
                    <a:pt x="1600" y="1761"/>
                  </a:lnTo>
                  <a:lnTo>
                    <a:pt x="1600" y="1537"/>
                  </a:lnTo>
                  <a:cubicBezTo>
                    <a:pt x="1600" y="1505"/>
                    <a:pt x="1600" y="1505"/>
                    <a:pt x="1568" y="1505"/>
                  </a:cubicBezTo>
                  <a:cubicBezTo>
                    <a:pt x="1344" y="1505"/>
                    <a:pt x="1120" y="1441"/>
                    <a:pt x="960" y="1345"/>
                  </a:cubicBezTo>
                  <a:cubicBezTo>
                    <a:pt x="736" y="1217"/>
                    <a:pt x="640" y="1025"/>
                    <a:pt x="704" y="833"/>
                  </a:cubicBezTo>
                  <a:lnTo>
                    <a:pt x="704" y="833"/>
                  </a:lnTo>
                  <a:lnTo>
                    <a:pt x="1312" y="1185"/>
                  </a:lnTo>
                  <a:lnTo>
                    <a:pt x="1344" y="1185"/>
                  </a:lnTo>
                  <a:lnTo>
                    <a:pt x="1536" y="1057"/>
                  </a:lnTo>
                  <a:cubicBezTo>
                    <a:pt x="1568" y="1057"/>
                    <a:pt x="1568" y="1057"/>
                    <a:pt x="1568" y="1025"/>
                  </a:cubicBezTo>
                  <a:cubicBezTo>
                    <a:pt x="1568" y="1025"/>
                    <a:pt x="1568" y="993"/>
                    <a:pt x="1536" y="993"/>
                  </a:cubicBezTo>
                  <a:lnTo>
                    <a:pt x="896" y="641"/>
                  </a:lnTo>
                  <a:cubicBezTo>
                    <a:pt x="928" y="609"/>
                    <a:pt x="928" y="609"/>
                    <a:pt x="960" y="609"/>
                  </a:cubicBezTo>
                  <a:cubicBezTo>
                    <a:pt x="992" y="577"/>
                    <a:pt x="1024" y="577"/>
                    <a:pt x="1056" y="545"/>
                  </a:cubicBezTo>
                  <a:lnTo>
                    <a:pt x="1728" y="929"/>
                  </a:lnTo>
                  <a:lnTo>
                    <a:pt x="1760" y="929"/>
                  </a:lnTo>
                  <a:lnTo>
                    <a:pt x="1984" y="801"/>
                  </a:lnTo>
                  <a:lnTo>
                    <a:pt x="1984" y="769"/>
                  </a:lnTo>
                  <a:lnTo>
                    <a:pt x="1984" y="737"/>
                  </a:lnTo>
                  <a:lnTo>
                    <a:pt x="1440" y="449"/>
                  </a:lnTo>
                  <a:cubicBezTo>
                    <a:pt x="1516" y="441"/>
                    <a:pt x="1591" y="437"/>
                    <a:pt x="1666" y="437"/>
                  </a:cubicBezTo>
                  <a:cubicBezTo>
                    <a:pt x="1906" y="437"/>
                    <a:pt x="2133" y="479"/>
                    <a:pt x="2304" y="577"/>
                  </a:cubicBezTo>
                  <a:cubicBezTo>
                    <a:pt x="2465" y="673"/>
                    <a:pt x="2561" y="801"/>
                    <a:pt x="2593" y="929"/>
                  </a:cubicBezTo>
                  <a:cubicBezTo>
                    <a:pt x="2593" y="929"/>
                    <a:pt x="2593" y="961"/>
                    <a:pt x="2625" y="961"/>
                  </a:cubicBezTo>
                  <a:lnTo>
                    <a:pt x="3009" y="961"/>
                  </a:lnTo>
                  <a:lnTo>
                    <a:pt x="3041" y="929"/>
                  </a:lnTo>
                  <a:cubicBezTo>
                    <a:pt x="3009" y="705"/>
                    <a:pt x="2881" y="513"/>
                    <a:pt x="2625" y="385"/>
                  </a:cubicBezTo>
                  <a:cubicBezTo>
                    <a:pt x="2361" y="223"/>
                    <a:pt x="2008" y="138"/>
                    <a:pt x="1654" y="138"/>
                  </a:cubicBezTo>
                  <a:cubicBezTo>
                    <a:pt x="1449" y="138"/>
                    <a:pt x="1244" y="166"/>
                    <a:pt x="1056" y="225"/>
                  </a:cubicBezTo>
                  <a:lnTo>
                    <a:pt x="67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6162425" y="2009725"/>
              <a:ext cx="146450" cy="64050"/>
            </a:xfrm>
            <a:custGeom>
              <a:avLst/>
              <a:gdLst/>
              <a:ahLst/>
              <a:cxnLst/>
              <a:rect l="l" t="t" r="r" b="b"/>
              <a:pathLst>
                <a:path w="5858" h="2562" extrusionOk="0">
                  <a:moveTo>
                    <a:pt x="5858" y="33"/>
                  </a:moveTo>
                  <a:lnTo>
                    <a:pt x="5857" y="48"/>
                  </a:lnTo>
                  <a:lnTo>
                    <a:pt x="5857" y="48"/>
                  </a:lnTo>
                  <a:cubicBezTo>
                    <a:pt x="5858" y="43"/>
                    <a:pt x="5858" y="38"/>
                    <a:pt x="5858" y="33"/>
                  </a:cubicBezTo>
                  <a:close/>
                  <a:moveTo>
                    <a:pt x="1" y="1"/>
                  </a:moveTo>
                  <a:lnTo>
                    <a:pt x="1" y="865"/>
                  </a:lnTo>
                  <a:cubicBezTo>
                    <a:pt x="1" y="1313"/>
                    <a:pt x="289" y="1729"/>
                    <a:pt x="865" y="2081"/>
                  </a:cubicBezTo>
                  <a:cubicBezTo>
                    <a:pt x="993" y="2145"/>
                    <a:pt x="1153" y="2209"/>
                    <a:pt x="1281" y="2273"/>
                  </a:cubicBezTo>
                  <a:cubicBezTo>
                    <a:pt x="1409" y="2305"/>
                    <a:pt x="1537" y="2369"/>
                    <a:pt x="1633" y="2401"/>
                  </a:cubicBezTo>
                  <a:cubicBezTo>
                    <a:pt x="1729" y="2401"/>
                    <a:pt x="1857" y="2433"/>
                    <a:pt x="1953" y="2465"/>
                  </a:cubicBezTo>
                  <a:cubicBezTo>
                    <a:pt x="2049" y="2497"/>
                    <a:pt x="2145" y="2497"/>
                    <a:pt x="2241" y="2529"/>
                  </a:cubicBezTo>
                  <a:cubicBezTo>
                    <a:pt x="2337" y="2529"/>
                    <a:pt x="2433" y="2529"/>
                    <a:pt x="2529" y="2561"/>
                  </a:cubicBezTo>
                  <a:lnTo>
                    <a:pt x="3425" y="2561"/>
                  </a:lnTo>
                  <a:cubicBezTo>
                    <a:pt x="3553" y="2529"/>
                    <a:pt x="3681" y="2529"/>
                    <a:pt x="3810" y="2497"/>
                  </a:cubicBezTo>
                  <a:cubicBezTo>
                    <a:pt x="4002" y="2465"/>
                    <a:pt x="4194" y="2401"/>
                    <a:pt x="4354" y="2369"/>
                  </a:cubicBezTo>
                  <a:cubicBezTo>
                    <a:pt x="4578" y="2273"/>
                    <a:pt x="4802" y="2177"/>
                    <a:pt x="4994" y="2081"/>
                  </a:cubicBezTo>
                  <a:cubicBezTo>
                    <a:pt x="4994" y="2081"/>
                    <a:pt x="5026" y="2081"/>
                    <a:pt x="5026" y="2049"/>
                  </a:cubicBezTo>
                  <a:cubicBezTo>
                    <a:pt x="5186" y="1985"/>
                    <a:pt x="5282" y="1889"/>
                    <a:pt x="5410" y="1793"/>
                  </a:cubicBezTo>
                  <a:cubicBezTo>
                    <a:pt x="5474" y="1729"/>
                    <a:pt x="5538" y="1665"/>
                    <a:pt x="5570" y="1601"/>
                  </a:cubicBezTo>
                  <a:cubicBezTo>
                    <a:pt x="5634" y="1537"/>
                    <a:pt x="5666" y="1473"/>
                    <a:pt x="5698" y="1409"/>
                  </a:cubicBezTo>
                  <a:cubicBezTo>
                    <a:pt x="5730" y="1345"/>
                    <a:pt x="5762" y="1313"/>
                    <a:pt x="5762" y="1249"/>
                  </a:cubicBezTo>
                  <a:cubicBezTo>
                    <a:pt x="5794" y="1185"/>
                    <a:pt x="5826" y="1153"/>
                    <a:pt x="5826" y="1089"/>
                  </a:cubicBezTo>
                  <a:lnTo>
                    <a:pt x="5826" y="929"/>
                  </a:lnTo>
                  <a:lnTo>
                    <a:pt x="5826" y="897"/>
                  </a:lnTo>
                  <a:lnTo>
                    <a:pt x="5857" y="48"/>
                  </a:lnTo>
                  <a:lnTo>
                    <a:pt x="5857" y="48"/>
                  </a:lnTo>
                  <a:cubicBezTo>
                    <a:pt x="5853" y="107"/>
                    <a:pt x="5826" y="166"/>
                    <a:pt x="5826" y="225"/>
                  </a:cubicBezTo>
                  <a:cubicBezTo>
                    <a:pt x="5826" y="257"/>
                    <a:pt x="5794" y="321"/>
                    <a:pt x="5794" y="385"/>
                  </a:cubicBezTo>
                  <a:cubicBezTo>
                    <a:pt x="5762" y="449"/>
                    <a:pt x="5730" y="481"/>
                    <a:pt x="5698" y="545"/>
                  </a:cubicBezTo>
                  <a:cubicBezTo>
                    <a:pt x="5666" y="609"/>
                    <a:pt x="5634" y="673"/>
                    <a:pt x="5602" y="705"/>
                  </a:cubicBezTo>
                  <a:lnTo>
                    <a:pt x="5410" y="897"/>
                  </a:lnTo>
                  <a:cubicBezTo>
                    <a:pt x="5314" y="993"/>
                    <a:pt x="5186" y="1089"/>
                    <a:pt x="5026" y="1185"/>
                  </a:cubicBezTo>
                  <a:cubicBezTo>
                    <a:pt x="5026" y="1185"/>
                    <a:pt x="5026" y="1217"/>
                    <a:pt x="4994" y="1217"/>
                  </a:cubicBezTo>
                  <a:cubicBezTo>
                    <a:pt x="4802" y="1313"/>
                    <a:pt x="4578" y="1409"/>
                    <a:pt x="4354" y="1473"/>
                  </a:cubicBezTo>
                  <a:cubicBezTo>
                    <a:pt x="4194" y="1537"/>
                    <a:pt x="4002" y="1601"/>
                    <a:pt x="3810" y="1633"/>
                  </a:cubicBezTo>
                  <a:cubicBezTo>
                    <a:pt x="3681" y="1633"/>
                    <a:pt x="3553" y="1665"/>
                    <a:pt x="3425" y="1665"/>
                  </a:cubicBezTo>
                  <a:cubicBezTo>
                    <a:pt x="3329" y="1697"/>
                    <a:pt x="3233" y="1697"/>
                    <a:pt x="3105" y="1697"/>
                  </a:cubicBezTo>
                  <a:lnTo>
                    <a:pt x="2817" y="1697"/>
                  </a:lnTo>
                  <a:cubicBezTo>
                    <a:pt x="2721" y="1697"/>
                    <a:pt x="2625" y="1697"/>
                    <a:pt x="2529" y="1665"/>
                  </a:cubicBezTo>
                  <a:cubicBezTo>
                    <a:pt x="2433" y="1665"/>
                    <a:pt x="2337" y="1665"/>
                    <a:pt x="2241" y="1633"/>
                  </a:cubicBezTo>
                  <a:cubicBezTo>
                    <a:pt x="2145" y="1633"/>
                    <a:pt x="2049" y="1601"/>
                    <a:pt x="1953" y="1601"/>
                  </a:cubicBezTo>
                  <a:cubicBezTo>
                    <a:pt x="1857" y="1569"/>
                    <a:pt x="1761" y="1537"/>
                    <a:pt x="1633" y="1505"/>
                  </a:cubicBezTo>
                  <a:cubicBezTo>
                    <a:pt x="1537" y="1473"/>
                    <a:pt x="1409" y="1441"/>
                    <a:pt x="1281" y="1409"/>
                  </a:cubicBezTo>
                  <a:cubicBezTo>
                    <a:pt x="1153" y="1345"/>
                    <a:pt x="993" y="1281"/>
                    <a:pt x="865" y="1185"/>
                  </a:cubicBezTo>
                  <a:cubicBezTo>
                    <a:pt x="289" y="865"/>
                    <a:pt x="1" y="417"/>
                    <a:pt x="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6161625" y="2008925"/>
              <a:ext cx="148050" cy="66450"/>
            </a:xfrm>
            <a:custGeom>
              <a:avLst/>
              <a:gdLst/>
              <a:ahLst/>
              <a:cxnLst/>
              <a:rect l="l" t="t" r="r" b="b"/>
              <a:pathLst>
                <a:path w="5922" h="2658" extrusionOk="0">
                  <a:moveTo>
                    <a:pt x="97" y="417"/>
                  </a:moveTo>
                  <a:cubicBezTo>
                    <a:pt x="193" y="737"/>
                    <a:pt x="481" y="1025"/>
                    <a:pt x="897" y="1281"/>
                  </a:cubicBezTo>
                  <a:cubicBezTo>
                    <a:pt x="1025" y="1345"/>
                    <a:pt x="1153" y="1409"/>
                    <a:pt x="1313" y="1473"/>
                  </a:cubicBezTo>
                  <a:cubicBezTo>
                    <a:pt x="1441" y="1505"/>
                    <a:pt x="1537" y="1569"/>
                    <a:pt x="1665" y="1601"/>
                  </a:cubicBezTo>
                  <a:cubicBezTo>
                    <a:pt x="1761" y="1601"/>
                    <a:pt x="1889" y="1633"/>
                    <a:pt x="1985" y="1665"/>
                  </a:cubicBezTo>
                  <a:cubicBezTo>
                    <a:pt x="2081" y="1697"/>
                    <a:pt x="2177" y="1697"/>
                    <a:pt x="2273" y="1729"/>
                  </a:cubicBezTo>
                  <a:cubicBezTo>
                    <a:pt x="2369" y="1729"/>
                    <a:pt x="2465" y="1729"/>
                    <a:pt x="2561" y="1761"/>
                  </a:cubicBezTo>
                  <a:lnTo>
                    <a:pt x="3457" y="1761"/>
                  </a:lnTo>
                  <a:cubicBezTo>
                    <a:pt x="3585" y="1729"/>
                    <a:pt x="3713" y="1729"/>
                    <a:pt x="3842" y="1697"/>
                  </a:cubicBezTo>
                  <a:cubicBezTo>
                    <a:pt x="4034" y="1665"/>
                    <a:pt x="4226" y="1601"/>
                    <a:pt x="4418" y="1569"/>
                  </a:cubicBezTo>
                  <a:cubicBezTo>
                    <a:pt x="4642" y="1473"/>
                    <a:pt x="4866" y="1377"/>
                    <a:pt x="5058" y="1281"/>
                  </a:cubicBezTo>
                  <a:lnTo>
                    <a:pt x="5090" y="1249"/>
                  </a:lnTo>
                  <a:cubicBezTo>
                    <a:pt x="5218" y="1153"/>
                    <a:pt x="5346" y="1089"/>
                    <a:pt x="5474" y="961"/>
                  </a:cubicBezTo>
                  <a:cubicBezTo>
                    <a:pt x="5538" y="897"/>
                    <a:pt x="5602" y="833"/>
                    <a:pt x="5634" y="769"/>
                  </a:cubicBezTo>
                  <a:cubicBezTo>
                    <a:pt x="5698" y="705"/>
                    <a:pt x="5730" y="641"/>
                    <a:pt x="5762" y="609"/>
                  </a:cubicBezTo>
                  <a:cubicBezTo>
                    <a:pt x="5794" y="545"/>
                    <a:pt x="5826" y="481"/>
                    <a:pt x="5858" y="449"/>
                  </a:cubicBezTo>
                  <a:lnTo>
                    <a:pt x="5858" y="929"/>
                  </a:lnTo>
                  <a:lnTo>
                    <a:pt x="5858" y="961"/>
                  </a:lnTo>
                  <a:cubicBezTo>
                    <a:pt x="5826" y="993"/>
                    <a:pt x="5826" y="1057"/>
                    <a:pt x="5826" y="1121"/>
                  </a:cubicBezTo>
                  <a:cubicBezTo>
                    <a:pt x="5826" y="1185"/>
                    <a:pt x="5794" y="1217"/>
                    <a:pt x="5794" y="1281"/>
                  </a:cubicBezTo>
                  <a:cubicBezTo>
                    <a:pt x="5762" y="1313"/>
                    <a:pt x="5730" y="1377"/>
                    <a:pt x="5698" y="1441"/>
                  </a:cubicBezTo>
                  <a:cubicBezTo>
                    <a:pt x="5666" y="1505"/>
                    <a:pt x="5634" y="1537"/>
                    <a:pt x="5602" y="1601"/>
                  </a:cubicBezTo>
                  <a:cubicBezTo>
                    <a:pt x="5538" y="1665"/>
                    <a:pt x="5474" y="1729"/>
                    <a:pt x="5410" y="1793"/>
                  </a:cubicBezTo>
                  <a:cubicBezTo>
                    <a:pt x="5314" y="1889"/>
                    <a:pt x="5186" y="1985"/>
                    <a:pt x="5058" y="2049"/>
                  </a:cubicBezTo>
                  <a:lnTo>
                    <a:pt x="5026" y="2081"/>
                  </a:lnTo>
                  <a:cubicBezTo>
                    <a:pt x="4834" y="2209"/>
                    <a:pt x="4610" y="2273"/>
                    <a:pt x="4386" y="2369"/>
                  </a:cubicBezTo>
                  <a:cubicBezTo>
                    <a:pt x="4194" y="2433"/>
                    <a:pt x="4034" y="2465"/>
                    <a:pt x="3842" y="2497"/>
                  </a:cubicBezTo>
                  <a:cubicBezTo>
                    <a:pt x="3713" y="2529"/>
                    <a:pt x="3585" y="2529"/>
                    <a:pt x="3457" y="2561"/>
                  </a:cubicBezTo>
                  <a:lnTo>
                    <a:pt x="2561" y="2561"/>
                  </a:lnTo>
                  <a:cubicBezTo>
                    <a:pt x="2465" y="2561"/>
                    <a:pt x="2369" y="2529"/>
                    <a:pt x="2273" y="2529"/>
                  </a:cubicBezTo>
                  <a:cubicBezTo>
                    <a:pt x="2177" y="2497"/>
                    <a:pt x="2081" y="2497"/>
                    <a:pt x="1985" y="2465"/>
                  </a:cubicBezTo>
                  <a:cubicBezTo>
                    <a:pt x="1889" y="2465"/>
                    <a:pt x="1793" y="2433"/>
                    <a:pt x="1697" y="2401"/>
                  </a:cubicBezTo>
                  <a:cubicBezTo>
                    <a:pt x="1569" y="2369"/>
                    <a:pt x="1441" y="2337"/>
                    <a:pt x="1345" y="2273"/>
                  </a:cubicBezTo>
                  <a:cubicBezTo>
                    <a:pt x="1185" y="2209"/>
                    <a:pt x="1057" y="2145"/>
                    <a:pt x="929" y="2081"/>
                  </a:cubicBezTo>
                  <a:cubicBezTo>
                    <a:pt x="385" y="1761"/>
                    <a:pt x="97" y="1345"/>
                    <a:pt x="97" y="897"/>
                  </a:cubicBezTo>
                  <a:lnTo>
                    <a:pt x="97" y="417"/>
                  </a:lnTo>
                  <a:close/>
                  <a:moveTo>
                    <a:pt x="33" y="1"/>
                  </a:moveTo>
                  <a:lnTo>
                    <a:pt x="1" y="33"/>
                  </a:lnTo>
                  <a:lnTo>
                    <a:pt x="1" y="897"/>
                  </a:lnTo>
                  <a:cubicBezTo>
                    <a:pt x="1" y="1377"/>
                    <a:pt x="321" y="1825"/>
                    <a:pt x="897" y="2145"/>
                  </a:cubicBezTo>
                  <a:cubicBezTo>
                    <a:pt x="1025" y="2209"/>
                    <a:pt x="1153" y="2273"/>
                    <a:pt x="1313" y="2337"/>
                  </a:cubicBezTo>
                  <a:cubicBezTo>
                    <a:pt x="1409" y="2401"/>
                    <a:pt x="1537" y="2433"/>
                    <a:pt x="1665" y="2465"/>
                  </a:cubicBezTo>
                  <a:cubicBezTo>
                    <a:pt x="1761" y="2497"/>
                    <a:pt x="1857" y="2529"/>
                    <a:pt x="1985" y="2529"/>
                  </a:cubicBezTo>
                  <a:cubicBezTo>
                    <a:pt x="2081" y="2561"/>
                    <a:pt x="2177" y="2593"/>
                    <a:pt x="2273" y="2593"/>
                  </a:cubicBezTo>
                  <a:cubicBezTo>
                    <a:pt x="2369" y="2593"/>
                    <a:pt x="2465" y="2625"/>
                    <a:pt x="2561" y="2625"/>
                  </a:cubicBezTo>
                  <a:cubicBezTo>
                    <a:pt x="2657" y="2625"/>
                    <a:pt x="2753" y="2625"/>
                    <a:pt x="2849" y="2657"/>
                  </a:cubicBezTo>
                  <a:lnTo>
                    <a:pt x="3137" y="2657"/>
                  </a:lnTo>
                  <a:cubicBezTo>
                    <a:pt x="3265" y="2625"/>
                    <a:pt x="3361" y="2625"/>
                    <a:pt x="3457" y="2625"/>
                  </a:cubicBezTo>
                  <a:cubicBezTo>
                    <a:pt x="3585" y="2625"/>
                    <a:pt x="3713" y="2593"/>
                    <a:pt x="3842" y="2561"/>
                  </a:cubicBezTo>
                  <a:cubicBezTo>
                    <a:pt x="4034" y="2529"/>
                    <a:pt x="4226" y="2497"/>
                    <a:pt x="4418" y="2433"/>
                  </a:cubicBezTo>
                  <a:cubicBezTo>
                    <a:pt x="4642" y="2369"/>
                    <a:pt x="4866" y="2273"/>
                    <a:pt x="5058" y="2145"/>
                  </a:cubicBezTo>
                  <a:cubicBezTo>
                    <a:pt x="5058" y="2145"/>
                    <a:pt x="5090" y="2145"/>
                    <a:pt x="5090" y="2113"/>
                  </a:cubicBezTo>
                  <a:cubicBezTo>
                    <a:pt x="5218" y="2049"/>
                    <a:pt x="5346" y="1953"/>
                    <a:pt x="5474" y="1857"/>
                  </a:cubicBezTo>
                  <a:cubicBezTo>
                    <a:pt x="5538" y="1793"/>
                    <a:pt x="5602" y="1729"/>
                    <a:pt x="5634" y="1665"/>
                  </a:cubicBezTo>
                  <a:cubicBezTo>
                    <a:pt x="5698" y="1601"/>
                    <a:pt x="5730" y="1537"/>
                    <a:pt x="5762" y="1473"/>
                  </a:cubicBezTo>
                  <a:cubicBezTo>
                    <a:pt x="5794" y="1409"/>
                    <a:pt x="5826" y="1345"/>
                    <a:pt x="5858" y="1313"/>
                  </a:cubicBezTo>
                  <a:cubicBezTo>
                    <a:pt x="5858" y="1249"/>
                    <a:pt x="5890" y="1185"/>
                    <a:pt x="5890" y="1121"/>
                  </a:cubicBezTo>
                  <a:cubicBezTo>
                    <a:pt x="5922" y="1089"/>
                    <a:pt x="5922" y="1025"/>
                    <a:pt x="5922" y="961"/>
                  </a:cubicBezTo>
                  <a:lnTo>
                    <a:pt x="5922" y="65"/>
                  </a:lnTo>
                  <a:cubicBezTo>
                    <a:pt x="5922" y="33"/>
                    <a:pt x="5890" y="33"/>
                    <a:pt x="5890" y="33"/>
                  </a:cubicBezTo>
                  <a:cubicBezTo>
                    <a:pt x="5858" y="33"/>
                    <a:pt x="5858" y="33"/>
                    <a:pt x="5858" y="65"/>
                  </a:cubicBezTo>
                  <a:lnTo>
                    <a:pt x="5858" y="97"/>
                  </a:lnTo>
                  <a:cubicBezTo>
                    <a:pt x="5858" y="129"/>
                    <a:pt x="5826" y="193"/>
                    <a:pt x="5826" y="257"/>
                  </a:cubicBezTo>
                  <a:cubicBezTo>
                    <a:pt x="5826" y="289"/>
                    <a:pt x="5794" y="353"/>
                    <a:pt x="5794" y="417"/>
                  </a:cubicBezTo>
                  <a:cubicBezTo>
                    <a:pt x="5762" y="449"/>
                    <a:pt x="5730" y="513"/>
                    <a:pt x="5698" y="577"/>
                  </a:cubicBezTo>
                  <a:cubicBezTo>
                    <a:pt x="5666" y="609"/>
                    <a:pt x="5634" y="673"/>
                    <a:pt x="5602" y="737"/>
                  </a:cubicBezTo>
                  <a:lnTo>
                    <a:pt x="5410" y="929"/>
                  </a:lnTo>
                  <a:cubicBezTo>
                    <a:pt x="5314" y="1025"/>
                    <a:pt x="5186" y="1121"/>
                    <a:pt x="5058" y="1185"/>
                  </a:cubicBezTo>
                  <a:lnTo>
                    <a:pt x="5026" y="1217"/>
                  </a:lnTo>
                  <a:cubicBezTo>
                    <a:pt x="4834" y="1313"/>
                    <a:pt x="4610" y="1409"/>
                    <a:pt x="4386" y="1505"/>
                  </a:cubicBezTo>
                  <a:cubicBezTo>
                    <a:pt x="4194" y="1537"/>
                    <a:pt x="4034" y="1601"/>
                    <a:pt x="3842" y="1633"/>
                  </a:cubicBezTo>
                  <a:cubicBezTo>
                    <a:pt x="3713" y="1665"/>
                    <a:pt x="3585" y="1665"/>
                    <a:pt x="3457" y="1665"/>
                  </a:cubicBezTo>
                  <a:cubicBezTo>
                    <a:pt x="3361" y="1697"/>
                    <a:pt x="3265" y="1697"/>
                    <a:pt x="3137" y="1697"/>
                  </a:cubicBezTo>
                  <a:lnTo>
                    <a:pt x="2561" y="1697"/>
                  </a:lnTo>
                  <a:cubicBezTo>
                    <a:pt x="2465" y="1665"/>
                    <a:pt x="2369" y="1665"/>
                    <a:pt x="2273" y="1665"/>
                  </a:cubicBezTo>
                  <a:cubicBezTo>
                    <a:pt x="2177" y="1633"/>
                    <a:pt x="2081" y="1633"/>
                    <a:pt x="1985" y="1601"/>
                  </a:cubicBezTo>
                  <a:cubicBezTo>
                    <a:pt x="1889" y="1569"/>
                    <a:pt x="1793" y="1569"/>
                    <a:pt x="1697" y="1537"/>
                  </a:cubicBezTo>
                  <a:cubicBezTo>
                    <a:pt x="1569" y="1505"/>
                    <a:pt x="1441" y="1441"/>
                    <a:pt x="1345" y="1409"/>
                  </a:cubicBezTo>
                  <a:cubicBezTo>
                    <a:pt x="1185" y="1345"/>
                    <a:pt x="1057" y="1281"/>
                    <a:pt x="929" y="1217"/>
                  </a:cubicBezTo>
                  <a:cubicBezTo>
                    <a:pt x="385" y="897"/>
                    <a:pt x="97" y="481"/>
                    <a:pt x="97" y="33"/>
                  </a:cubicBezTo>
                  <a:cubicBezTo>
                    <a:pt x="97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6155225" y="1967525"/>
              <a:ext cx="160850" cy="84625"/>
            </a:xfrm>
            <a:custGeom>
              <a:avLst/>
              <a:gdLst/>
              <a:ahLst/>
              <a:cxnLst/>
              <a:rect l="l" t="t" r="r" b="b"/>
              <a:pathLst>
                <a:path w="6434" h="3385" extrusionOk="0">
                  <a:moveTo>
                    <a:pt x="3205" y="0"/>
                  </a:moveTo>
                  <a:cubicBezTo>
                    <a:pt x="2457" y="0"/>
                    <a:pt x="1713" y="168"/>
                    <a:pt x="1153" y="504"/>
                  </a:cubicBezTo>
                  <a:cubicBezTo>
                    <a:pt x="1" y="1177"/>
                    <a:pt x="33" y="2233"/>
                    <a:pt x="1153" y="2905"/>
                  </a:cubicBezTo>
                  <a:cubicBezTo>
                    <a:pt x="1729" y="3225"/>
                    <a:pt x="2481" y="3385"/>
                    <a:pt x="3229" y="3385"/>
                  </a:cubicBezTo>
                  <a:cubicBezTo>
                    <a:pt x="3977" y="3385"/>
                    <a:pt x="4722" y="3225"/>
                    <a:pt x="5282" y="2905"/>
                  </a:cubicBezTo>
                  <a:cubicBezTo>
                    <a:pt x="6434" y="2233"/>
                    <a:pt x="6434" y="1177"/>
                    <a:pt x="5282" y="504"/>
                  </a:cubicBezTo>
                  <a:cubicBezTo>
                    <a:pt x="4706" y="168"/>
                    <a:pt x="3953" y="0"/>
                    <a:pt x="320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6161625" y="1966725"/>
              <a:ext cx="148050" cy="86225"/>
            </a:xfrm>
            <a:custGeom>
              <a:avLst/>
              <a:gdLst/>
              <a:ahLst/>
              <a:cxnLst/>
              <a:rect l="l" t="t" r="r" b="b"/>
              <a:pathLst>
                <a:path w="5922" h="3449" extrusionOk="0">
                  <a:moveTo>
                    <a:pt x="2945" y="88"/>
                  </a:moveTo>
                  <a:cubicBezTo>
                    <a:pt x="3681" y="88"/>
                    <a:pt x="4450" y="248"/>
                    <a:pt x="4994" y="568"/>
                  </a:cubicBezTo>
                  <a:cubicBezTo>
                    <a:pt x="5538" y="889"/>
                    <a:pt x="5858" y="1305"/>
                    <a:pt x="5858" y="1753"/>
                  </a:cubicBezTo>
                  <a:cubicBezTo>
                    <a:pt x="5858" y="2169"/>
                    <a:pt x="5538" y="2585"/>
                    <a:pt x="5026" y="2905"/>
                  </a:cubicBezTo>
                  <a:cubicBezTo>
                    <a:pt x="4450" y="3225"/>
                    <a:pt x="3705" y="3385"/>
                    <a:pt x="2965" y="3385"/>
                  </a:cubicBezTo>
                  <a:cubicBezTo>
                    <a:pt x="2225" y="3385"/>
                    <a:pt x="1489" y="3225"/>
                    <a:pt x="929" y="2905"/>
                  </a:cubicBezTo>
                  <a:cubicBezTo>
                    <a:pt x="385" y="2585"/>
                    <a:pt x="65" y="2169"/>
                    <a:pt x="65" y="1721"/>
                  </a:cubicBezTo>
                  <a:cubicBezTo>
                    <a:pt x="65" y="1305"/>
                    <a:pt x="385" y="889"/>
                    <a:pt x="929" y="568"/>
                  </a:cubicBezTo>
                  <a:cubicBezTo>
                    <a:pt x="1473" y="248"/>
                    <a:pt x="2209" y="88"/>
                    <a:pt x="2945" y="88"/>
                  </a:cubicBezTo>
                  <a:close/>
                  <a:moveTo>
                    <a:pt x="2945" y="0"/>
                  </a:moveTo>
                  <a:cubicBezTo>
                    <a:pt x="2193" y="0"/>
                    <a:pt x="1441" y="168"/>
                    <a:pt x="865" y="504"/>
                  </a:cubicBezTo>
                  <a:cubicBezTo>
                    <a:pt x="321" y="824"/>
                    <a:pt x="1" y="1273"/>
                    <a:pt x="1" y="1721"/>
                  </a:cubicBezTo>
                  <a:cubicBezTo>
                    <a:pt x="1" y="2201"/>
                    <a:pt x="321" y="2617"/>
                    <a:pt x="897" y="2969"/>
                  </a:cubicBezTo>
                  <a:cubicBezTo>
                    <a:pt x="1473" y="3289"/>
                    <a:pt x="2209" y="3449"/>
                    <a:pt x="2977" y="3449"/>
                  </a:cubicBezTo>
                  <a:cubicBezTo>
                    <a:pt x="3713" y="3449"/>
                    <a:pt x="4482" y="3289"/>
                    <a:pt x="5058" y="2969"/>
                  </a:cubicBezTo>
                  <a:cubicBezTo>
                    <a:pt x="5602" y="2649"/>
                    <a:pt x="5922" y="2201"/>
                    <a:pt x="5922" y="1753"/>
                  </a:cubicBezTo>
                  <a:cubicBezTo>
                    <a:pt x="5922" y="1273"/>
                    <a:pt x="5602" y="824"/>
                    <a:pt x="5026" y="504"/>
                  </a:cubicBezTo>
                  <a:cubicBezTo>
                    <a:pt x="4450" y="168"/>
                    <a:pt x="3697" y="0"/>
                    <a:pt x="29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6172825" y="1976925"/>
              <a:ext cx="125650" cy="66425"/>
            </a:xfrm>
            <a:custGeom>
              <a:avLst/>
              <a:gdLst/>
              <a:ahLst/>
              <a:cxnLst/>
              <a:rect l="l" t="t" r="r" b="b"/>
              <a:pathLst>
                <a:path w="5026" h="2657" extrusionOk="0">
                  <a:moveTo>
                    <a:pt x="2513" y="0"/>
                  </a:moveTo>
                  <a:cubicBezTo>
                    <a:pt x="1929" y="0"/>
                    <a:pt x="1345" y="128"/>
                    <a:pt x="897" y="384"/>
                  </a:cubicBezTo>
                  <a:cubicBezTo>
                    <a:pt x="1" y="897"/>
                    <a:pt x="1" y="1729"/>
                    <a:pt x="897" y="2273"/>
                  </a:cubicBezTo>
                  <a:cubicBezTo>
                    <a:pt x="1345" y="2529"/>
                    <a:pt x="1929" y="2657"/>
                    <a:pt x="2513" y="2657"/>
                  </a:cubicBezTo>
                  <a:cubicBezTo>
                    <a:pt x="3097" y="2657"/>
                    <a:pt x="3682" y="2529"/>
                    <a:pt x="4130" y="2273"/>
                  </a:cubicBezTo>
                  <a:cubicBezTo>
                    <a:pt x="5026" y="1729"/>
                    <a:pt x="5026" y="897"/>
                    <a:pt x="4130" y="384"/>
                  </a:cubicBezTo>
                  <a:cubicBezTo>
                    <a:pt x="3682" y="128"/>
                    <a:pt x="3097" y="0"/>
                    <a:pt x="251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6177625" y="1976125"/>
              <a:ext cx="116050" cy="68025"/>
            </a:xfrm>
            <a:custGeom>
              <a:avLst/>
              <a:gdLst/>
              <a:ahLst/>
              <a:cxnLst/>
              <a:rect l="l" t="t" r="r" b="b"/>
              <a:pathLst>
                <a:path w="4642" h="2721" extrusionOk="0">
                  <a:moveTo>
                    <a:pt x="2305" y="64"/>
                  </a:moveTo>
                  <a:cubicBezTo>
                    <a:pt x="2881" y="64"/>
                    <a:pt x="3458" y="192"/>
                    <a:pt x="3906" y="448"/>
                  </a:cubicBezTo>
                  <a:cubicBezTo>
                    <a:pt x="4322" y="705"/>
                    <a:pt x="4578" y="1025"/>
                    <a:pt x="4578" y="1345"/>
                  </a:cubicBezTo>
                  <a:cubicBezTo>
                    <a:pt x="4578" y="1697"/>
                    <a:pt x="4354" y="2017"/>
                    <a:pt x="3938" y="2273"/>
                  </a:cubicBezTo>
                  <a:cubicBezTo>
                    <a:pt x="3490" y="2513"/>
                    <a:pt x="2913" y="2633"/>
                    <a:pt x="2337" y="2633"/>
                  </a:cubicBezTo>
                  <a:cubicBezTo>
                    <a:pt x="1761" y="2633"/>
                    <a:pt x="1185" y="2513"/>
                    <a:pt x="737" y="2273"/>
                  </a:cubicBezTo>
                  <a:cubicBezTo>
                    <a:pt x="321" y="2017"/>
                    <a:pt x="65" y="1697"/>
                    <a:pt x="65" y="1345"/>
                  </a:cubicBezTo>
                  <a:cubicBezTo>
                    <a:pt x="65" y="1025"/>
                    <a:pt x="321" y="705"/>
                    <a:pt x="737" y="448"/>
                  </a:cubicBezTo>
                  <a:cubicBezTo>
                    <a:pt x="1153" y="192"/>
                    <a:pt x="1729" y="64"/>
                    <a:pt x="2305" y="64"/>
                  </a:cubicBezTo>
                  <a:close/>
                  <a:moveTo>
                    <a:pt x="2305" y="0"/>
                  </a:moveTo>
                  <a:cubicBezTo>
                    <a:pt x="1713" y="0"/>
                    <a:pt x="1121" y="128"/>
                    <a:pt x="673" y="384"/>
                  </a:cubicBezTo>
                  <a:cubicBezTo>
                    <a:pt x="257" y="641"/>
                    <a:pt x="1" y="993"/>
                    <a:pt x="1" y="1345"/>
                  </a:cubicBezTo>
                  <a:cubicBezTo>
                    <a:pt x="1" y="1729"/>
                    <a:pt x="257" y="2081"/>
                    <a:pt x="705" y="2337"/>
                  </a:cubicBezTo>
                  <a:cubicBezTo>
                    <a:pt x="1153" y="2593"/>
                    <a:pt x="1729" y="2721"/>
                    <a:pt x="2337" y="2721"/>
                  </a:cubicBezTo>
                  <a:cubicBezTo>
                    <a:pt x="2913" y="2721"/>
                    <a:pt x="3522" y="2593"/>
                    <a:pt x="3970" y="2305"/>
                  </a:cubicBezTo>
                  <a:cubicBezTo>
                    <a:pt x="4386" y="2081"/>
                    <a:pt x="4642" y="1729"/>
                    <a:pt x="4642" y="1345"/>
                  </a:cubicBezTo>
                  <a:cubicBezTo>
                    <a:pt x="4642" y="993"/>
                    <a:pt x="4386" y="641"/>
                    <a:pt x="3938" y="384"/>
                  </a:cubicBezTo>
                  <a:cubicBezTo>
                    <a:pt x="3490" y="128"/>
                    <a:pt x="2897" y="0"/>
                    <a:pt x="23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6300850" y="2032125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lnTo>
                    <a:pt x="33" y="385"/>
                  </a:lnTo>
                  <a:cubicBezTo>
                    <a:pt x="65" y="385"/>
                    <a:pt x="65" y="353"/>
                    <a:pt x="97" y="353"/>
                  </a:cubicBezTo>
                  <a:lnTo>
                    <a:pt x="97" y="33"/>
                  </a:ln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6235250" y="2059350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52"/>
                    <a:pt x="0" y="384"/>
                    <a:pt x="32" y="384"/>
                  </a:cubicBezTo>
                  <a:cubicBezTo>
                    <a:pt x="64" y="384"/>
                    <a:pt x="64" y="352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6248050" y="20577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416"/>
                    <a:pt x="32" y="416"/>
                  </a:cubicBezTo>
                  <a:cubicBezTo>
                    <a:pt x="64" y="416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6260850" y="2056150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33" y="0"/>
                  </a:moveTo>
                  <a:lnTo>
                    <a:pt x="1" y="32"/>
                  </a:lnTo>
                  <a:lnTo>
                    <a:pt x="1" y="352"/>
                  </a:lnTo>
                  <a:cubicBezTo>
                    <a:pt x="1" y="384"/>
                    <a:pt x="33" y="384"/>
                    <a:pt x="33" y="384"/>
                  </a:cubicBezTo>
                  <a:cubicBezTo>
                    <a:pt x="65" y="384"/>
                    <a:pt x="97" y="384"/>
                    <a:pt x="97" y="352"/>
                  </a:cubicBezTo>
                  <a:lnTo>
                    <a:pt x="97" y="32"/>
                  </a:ln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6272850" y="2052125"/>
              <a:ext cx="2425" cy="9650"/>
            </a:xfrm>
            <a:custGeom>
              <a:avLst/>
              <a:gdLst/>
              <a:ahLst/>
              <a:cxnLst/>
              <a:rect l="l" t="t" r="r" b="b"/>
              <a:pathLst>
                <a:path w="97" h="386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97" y="353"/>
                  </a:cubicBezTo>
                  <a:lnTo>
                    <a:pt x="97" y="33"/>
                  </a:ln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6283250" y="20465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6292050" y="2040125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65" y="385"/>
                  </a:cubicBezTo>
                  <a:cubicBezTo>
                    <a:pt x="65" y="385"/>
                    <a:pt x="97" y="385"/>
                    <a:pt x="97" y="353"/>
                  </a:cubicBezTo>
                  <a:lnTo>
                    <a:pt x="97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6168825" y="2032125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lnTo>
                    <a:pt x="33" y="385"/>
                  </a:lnTo>
                  <a:cubicBezTo>
                    <a:pt x="65" y="385"/>
                    <a:pt x="97" y="353"/>
                    <a:pt x="97" y="353"/>
                  </a:cubicBezTo>
                  <a:lnTo>
                    <a:pt x="97" y="33"/>
                  </a:ln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6222450" y="20577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416"/>
                    <a:pt x="32" y="416"/>
                  </a:cubicBezTo>
                  <a:cubicBezTo>
                    <a:pt x="32" y="416"/>
                    <a:pt x="64" y="384"/>
                    <a:pt x="64" y="352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6208850" y="2056150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32" y="0"/>
                  </a:moveTo>
                  <a:lnTo>
                    <a:pt x="0" y="32"/>
                  </a:lnTo>
                  <a:lnTo>
                    <a:pt x="0" y="352"/>
                  </a:lnTo>
                  <a:cubicBezTo>
                    <a:pt x="0" y="384"/>
                    <a:pt x="32" y="384"/>
                    <a:pt x="32" y="384"/>
                  </a:cubicBezTo>
                  <a:cubicBezTo>
                    <a:pt x="64" y="384"/>
                    <a:pt x="96" y="384"/>
                    <a:pt x="96" y="352"/>
                  </a:cubicBezTo>
                  <a:lnTo>
                    <a:pt x="96" y="32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6196850" y="2052125"/>
              <a:ext cx="2425" cy="9650"/>
            </a:xfrm>
            <a:custGeom>
              <a:avLst/>
              <a:gdLst/>
              <a:ahLst/>
              <a:cxnLst/>
              <a:rect l="l" t="t" r="r" b="b"/>
              <a:pathLst>
                <a:path w="97" h="386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385"/>
                    <a:pt x="32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3"/>
                  </a:ln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6187225" y="20465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385"/>
                    <a:pt x="33" y="385"/>
                  </a:cubicBezTo>
                  <a:cubicBezTo>
                    <a:pt x="33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6177625" y="20401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6199250" y="1988925"/>
              <a:ext cx="74425" cy="42425"/>
            </a:xfrm>
            <a:custGeom>
              <a:avLst/>
              <a:gdLst/>
              <a:ahLst/>
              <a:cxnLst/>
              <a:rect l="l" t="t" r="r" b="b"/>
              <a:pathLst>
                <a:path w="2977" h="1697" extrusionOk="0">
                  <a:moveTo>
                    <a:pt x="640" y="1"/>
                  </a:moveTo>
                  <a:lnTo>
                    <a:pt x="416" y="97"/>
                  </a:lnTo>
                  <a:lnTo>
                    <a:pt x="736" y="289"/>
                  </a:lnTo>
                  <a:cubicBezTo>
                    <a:pt x="704" y="321"/>
                    <a:pt x="672" y="353"/>
                    <a:pt x="640" y="353"/>
                  </a:cubicBezTo>
                  <a:cubicBezTo>
                    <a:pt x="608" y="385"/>
                    <a:pt x="576" y="417"/>
                    <a:pt x="544" y="417"/>
                  </a:cubicBezTo>
                  <a:lnTo>
                    <a:pt x="224" y="225"/>
                  </a:lnTo>
                  <a:lnTo>
                    <a:pt x="0" y="353"/>
                  </a:lnTo>
                  <a:lnTo>
                    <a:pt x="384" y="577"/>
                  </a:lnTo>
                  <a:cubicBezTo>
                    <a:pt x="128" y="865"/>
                    <a:pt x="224" y="1249"/>
                    <a:pt x="640" y="1473"/>
                  </a:cubicBezTo>
                  <a:cubicBezTo>
                    <a:pt x="896" y="1633"/>
                    <a:pt x="1216" y="1697"/>
                    <a:pt x="1536" y="1697"/>
                  </a:cubicBezTo>
                  <a:lnTo>
                    <a:pt x="1536" y="1505"/>
                  </a:lnTo>
                  <a:cubicBezTo>
                    <a:pt x="1312" y="1473"/>
                    <a:pt x="1088" y="1441"/>
                    <a:pt x="928" y="1313"/>
                  </a:cubicBezTo>
                  <a:cubicBezTo>
                    <a:pt x="640" y="1185"/>
                    <a:pt x="576" y="961"/>
                    <a:pt x="672" y="737"/>
                  </a:cubicBezTo>
                  <a:lnTo>
                    <a:pt x="672" y="737"/>
                  </a:lnTo>
                  <a:lnTo>
                    <a:pt x="1280" y="1121"/>
                  </a:lnTo>
                  <a:lnTo>
                    <a:pt x="1504" y="993"/>
                  </a:lnTo>
                  <a:lnTo>
                    <a:pt x="832" y="577"/>
                  </a:lnTo>
                  <a:cubicBezTo>
                    <a:pt x="832" y="545"/>
                    <a:pt x="864" y="545"/>
                    <a:pt x="928" y="513"/>
                  </a:cubicBezTo>
                  <a:cubicBezTo>
                    <a:pt x="960" y="481"/>
                    <a:pt x="992" y="481"/>
                    <a:pt x="1024" y="449"/>
                  </a:cubicBezTo>
                  <a:lnTo>
                    <a:pt x="1728" y="865"/>
                  </a:lnTo>
                  <a:lnTo>
                    <a:pt x="1920" y="737"/>
                  </a:lnTo>
                  <a:lnTo>
                    <a:pt x="1312" y="385"/>
                  </a:lnTo>
                  <a:cubicBezTo>
                    <a:pt x="1414" y="364"/>
                    <a:pt x="1525" y="354"/>
                    <a:pt x="1637" y="354"/>
                  </a:cubicBezTo>
                  <a:cubicBezTo>
                    <a:pt x="1880" y="354"/>
                    <a:pt x="2130" y="403"/>
                    <a:pt x="2305" y="513"/>
                  </a:cubicBezTo>
                  <a:cubicBezTo>
                    <a:pt x="2465" y="609"/>
                    <a:pt x="2561" y="737"/>
                    <a:pt x="2593" y="865"/>
                  </a:cubicBezTo>
                  <a:lnTo>
                    <a:pt x="2977" y="865"/>
                  </a:lnTo>
                  <a:cubicBezTo>
                    <a:pt x="2945" y="705"/>
                    <a:pt x="2817" y="513"/>
                    <a:pt x="2561" y="353"/>
                  </a:cubicBezTo>
                  <a:cubicBezTo>
                    <a:pt x="2287" y="205"/>
                    <a:pt x="1931" y="127"/>
                    <a:pt x="1574" y="127"/>
                  </a:cubicBezTo>
                  <a:cubicBezTo>
                    <a:pt x="1387" y="127"/>
                    <a:pt x="1200" y="149"/>
                    <a:pt x="1024" y="193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6198450" y="1987325"/>
              <a:ext cx="76025" cy="44825"/>
            </a:xfrm>
            <a:custGeom>
              <a:avLst/>
              <a:gdLst/>
              <a:ahLst/>
              <a:cxnLst/>
              <a:rect l="l" t="t" r="r" b="b"/>
              <a:pathLst>
                <a:path w="3041" h="1793" extrusionOk="0">
                  <a:moveTo>
                    <a:pt x="672" y="97"/>
                  </a:moveTo>
                  <a:lnTo>
                    <a:pt x="1024" y="289"/>
                  </a:lnTo>
                  <a:lnTo>
                    <a:pt x="1056" y="289"/>
                  </a:lnTo>
                  <a:cubicBezTo>
                    <a:pt x="1232" y="245"/>
                    <a:pt x="1419" y="223"/>
                    <a:pt x="1606" y="223"/>
                  </a:cubicBezTo>
                  <a:cubicBezTo>
                    <a:pt x="1963" y="223"/>
                    <a:pt x="2319" y="301"/>
                    <a:pt x="2593" y="449"/>
                  </a:cubicBezTo>
                  <a:cubicBezTo>
                    <a:pt x="2785" y="577"/>
                    <a:pt x="2945" y="737"/>
                    <a:pt x="2977" y="897"/>
                  </a:cubicBezTo>
                  <a:lnTo>
                    <a:pt x="2657" y="897"/>
                  </a:lnTo>
                  <a:cubicBezTo>
                    <a:pt x="2625" y="769"/>
                    <a:pt x="2529" y="641"/>
                    <a:pt x="2369" y="545"/>
                  </a:cubicBezTo>
                  <a:cubicBezTo>
                    <a:pt x="2155" y="426"/>
                    <a:pt x="1888" y="360"/>
                    <a:pt x="1621" y="360"/>
                  </a:cubicBezTo>
                  <a:cubicBezTo>
                    <a:pt x="1528" y="360"/>
                    <a:pt x="1435" y="368"/>
                    <a:pt x="1344" y="385"/>
                  </a:cubicBezTo>
                  <a:cubicBezTo>
                    <a:pt x="1312" y="385"/>
                    <a:pt x="1312" y="417"/>
                    <a:pt x="1312" y="417"/>
                  </a:cubicBezTo>
                  <a:lnTo>
                    <a:pt x="1312" y="449"/>
                  </a:lnTo>
                  <a:lnTo>
                    <a:pt x="1888" y="801"/>
                  </a:lnTo>
                  <a:lnTo>
                    <a:pt x="1760" y="865"/>
                  </a:lnTo>
                  <a:lnTo>
                    <a:pt x="1088" y="481"/>
                  </a:lnTo>
                  <a:lnTo>
                    <a:pt x="1056" y="481"/>
                  </a:lnTo>
                  <a:cubicBezTo>
                    <a:pt x="992" y="513"/>
                    <a:pt x="960" y="513"/>
                    <a:pt x="928" y="545"/>
                  </a:cubicBezTo>
                  <a:cubicBezTo>
                    <a:pt x="896" y="577"/>
                    <a:pt x="864" y="577"/>
                    <a:pt x="832" y="609"/>
                  </a:cubicBezTo>
                  <a:lnTo>
                    <a:pt x="800" y="641"/>
                  </a:lnTo>
                  <a:cubicBezTo>
                    <a:pt x="800" y="673"/>
                    <a:pt x="800" y="673"/>
                    <a:pt x="832" y="673"/>
                  </a:cubicBezTo>
                  <a:lnTo>
                    <a:pt x="1472" y="1057"/>
                  </a:lnTo>
                  <a:lnTo>
                    <a:pt x="1312" y="1121"/>
                  </a:lnTo>
                  <a:lnTo>
                    <a:pt x="704" y="769"/>
                  </a:lnTo>
                  <a:cubicBezTo>
                    <a:pt x="672" y="769"/>
                    <a:pt x="672" y="801"/>
                    <a:pt x="672" y="801"/>
                  </a:cubicBezTo>
                  <a:cubicBezTo>
                    <a:pt x="544" y="1025"/>
                    <a:pt x="640" y="1249"/>
                    <a:pt x="928" y="1409"/>
                  </a:cubicBezTo>
                  <a:cubicBezTo>
                    <a:pt x="1088" y="1505"/>
                    <a:pt x="1312" y="1569"/>
                    <a:pt x="1536" y="1601"/>
                  </a:cubicBezTo>
                  <a:lnTo>
                    <a:pt x="1536" y="1729"/>
                  </a:lnTo>
                  <a:cubicBezTo>
                    <a:pt x="1216" y="1729"/>
                    <a:pt x="928" y="1633"/>
                    <a:pt x="704" y="1505"/>
                  </a:cubicBezTo>
                  <a:cubicBezTo>
                    <a:pt x="480" y="1377"/>
                    <a:pt x="352" y="1217"/>
                    <a:pt x="320" y="1057"/>
                  </a:cubicBezTo>
                  <a:cubicBezTo>
                    <a:pt x="288" y="929"/>
                    <a:pt x="320" y="801"/>
                    <a:pt x="448" y="673"/>
                  </a:cubicBezTo>
                  <a:lnTo>
                    <a:pt x="448" y="641"/>
                  </a:lnTo>
                  <a:cubicBezTo>
                    <a:pt x="448" y="641"/>
                    <a:pt x="448" y="609"/>
                    <a:pt x="416" y="609"/>
                  </a:cubicBezTo>
                  <a:lnTo>
                    <a:pt x="96" y="417"/>
                  </a:lnTo>
                  <a:lnTo>
                    <a:pt x="256" y="353"/>
                  </a:lnTo>
                  <a:lnTo>
                    <a:pt x="544" y="513"/>
                  </a:lnTo>
                  <a:lnTo>
                    <a:pt x="608" y="513"/>
                  </a:lnTo>
                  <a:cubicBezTo>
                    <a:pt x="640" y="481"/>
                    <a:pt x="640" y="481"/>
                    <a:pt x="704" y="449"/>
                  </a:cubicBezTo>
                  <a:cubicBezTo>
                    <a:pt x="736" y="417"/>
                    <a:pt x="768" y="417"/>
                    <a:pt x="800" y="385"/>
                  </a:cubicBezTo>
                  <a:cubicBezTo>
                    <a:pt x="800" y="385"/>
                    <a:pt x="832" y="385"/>
                    <a:pt x="832" y="353"/>
                  </a:cubicBezTo>
                  <a:lnTo>
                    <a:pt x="800" y="321"/>
                  </a:lnTo>
                  <a:lnTo>
                    <a:pt x="544" y="161"/>
                  </a:lnTo>
                  <a:lnTo>
                    <a:pt x="672" y="97"/>
                  </a:lnTo>
                  <a:close/>
                  <a:moveTo>
                    <a:pt x="640" y="0"/>
                  </a:moveTo>
                  <a:lnTo>
                    <a:pt x="448" y="129"/>
                  </a:lnTo>
                  <a:cubicBezTo>
                    <a:pt x="416" y="129"/>
                    <a:pt x="416" y="161"/>
                    <a:pt x="416" y="161"/>
                  </a:cubicBezTo>
                  <a:cubicBezTo>
                    <a:pt x="416" y="193"/>
                    <a:pt x="416" y="193"/>
                    <a:pt x="448" y="193"/>
                  </a:cubicBezTo>
                  <a:lnTo>
                    <a:pt x="704" y="353"/>
                  </a:lnTo>
                  <a:cubicBezTo>
                    <a:pt x="704" y="353"/>
                    <a:pt x="672" y="385"/>
                    <a:pt x="640" y="385"/>
                  </a:cubicBezTo>
                  <a:cubicBezTo>
                    <a:pt x="640" y="417"/>
                    <a:pt x="608" y="417"/>
                    <a:pt x="576" y="449"/>
                  </a:cubicBezTo>
                  <a:lnTo>
                    <a:pt x="256" y="257"/>
                  </a:lnTo>
                  <a:lnTo>
                    <a:pt x="224" y="257"/>
                  </a:lnTo>
                  <a:lnTo>
                    <a:pt x="0" y="385"/>
                  </a:lnTo>
                  <a:lnTo>
                    <a:pt x="0" y="417"/>
                  </a:lnTo>
                  <a:lnTo>
                    <a:pt x="0" y="449"/>
                  </a:lnTo>
                  <a:lnTo>
                    <a:pt x="352" y="641"/>
                  </a:lnTo>
                  <a:cubicBezTo>
                    <a:pt x="256" y="769"/>
                    <a:pt x="224" y="929"/>
                    <a:pt x="256" y="1057"/>
                  </a:cubicBezTo>
                  <a:cubicBezTo>
                    <a:pt x="288" y="1249"/>
                    <a:pt x="448" y="1441"/>
                    <a:pt x="672" y="1569"/>
                  </a:cubicBezTo>
                  <a:cubicBezTo>
                    <a:pt x="896" y="1729"/>
                    <a:pt x="1216" y="1793"/>
                    <a:pt x="1568" y="1793"/>
                  </a:cubicBezTo>
                  <a:lnTo>
                    <a:pt x="1600" y="1793"/>
                  </a:lnTo>
                  <a:lnTo>
                    <a:pt x="1600" y="1761"/>
                  </a:lnTo>
                  <a:lnTo>
                    <a:pt x="1600" y="1537"/>
                  </a:lnTo>
                  <a:cubicBezTo>
                    <a:pt x="1600" y="1537"/>
                    <a:pt x="1600" y="1505"/>
                    <a:pt x="1568" y="1505"/>
                  </a:cubicBezTo>
                  <a:cubicBezTo>
                    <a:pt x="1344" y="1505"/>
                    <a:pt x="1120" y="1441"/>
                    <a:pt x="960" y="1345"/>
                  </a:cubicBezTo>
                  <a:cubicBezTo>
                    <a:pt x="736" y="1217"/>
                    <a:pt x="640" y="1025"/>
                    <a:pt x="704" y="865"/>
                  </a:cubicBezTo>
                  <a:lnTo>
                    <a:pt x="704" y="865"/>
                  </a:lnTo>
                  <a:lnTo>
                    <a:pt x="1312" y="1185"/>
                  </a:lnTo>
                  <a:cubicBezTo>
                    <a:pt x="1312" y="1201"/>
                    <a:pt x="1312" y="1209"/>
                    <a:pt x="1316" y="1209"/>
                  </a:cubicBezTo>
                  <a:cubicBezTo>
                    <a:pt x="1320" y="1209"/>
                    <a:pt x="1328" y="1201"/>
                    <a:pt x="1344" y="1185"/>
                  </a:cubicBezTo>
                  <a:lnTo>
                    <a:pt x="1536" y="1089"/>
                  </a:lnTo>
                  <a:lnTo>
                    <a:pt x="1568" y="1057"/>
                  </a:lnTo>
                  <a:cubicBezTo>
                    <a:pt x="1568" y="1025"/>
                    <a:pt x="1568" y="1025"/>
                    <a:pt x="1536" y="1025"/>
                  </a:cubicBezTo>
                  <a:lnTo>
                    <a:pt x="896" y="641"/>
                  </a:lnTo>
                  <a:cubicBezTo>
                    <a:pt x="928" y="641"/>
                    <a:pt x="928" y="609"/>
                    <a:pt x="960" y="609"/>
                  </a:cubicBezTo>
                  <a:cubicBezTo>
                    <a:pt x="992" y="577"/>
                    <a:pt x="1024" y="577"/>
                    <a:pt x="1056" y="545"/>
                  </a:cubicBezTo>
                  <a:lnTo>
                    <a:pt x="1728" y="961"/>
                  </a:lnTo>
                  <a:lnTo>
                    <a:pt x="1760" y="961"/>
                  </a:lnTo>
                  <a:lnTo>
                    <a:pt x="1984" y="833"/>
                  </a:lnTo>
                  <a:lnTo>
                    <a:pt x="1984" y="801"/>
                  </a:lnTo>
                  <a:lnTo>
                    <a:pt x="1984" y="769"/>
                  </a:lnTo>
                  <a:lnTo>
                    <a:pt x="1440" y="449"/>
                  </a:lnTo>
                  <a:cubicBezTo>
                    <a:pt x="1495" y="443"/>
                    <a:pt x="1550" y="440"/>
                    <a:pt x="1605" y="440"/>
                  </a:cubicBezTo>
                  <a:cubicBezTo>
                    <a:pt x="1867" y="440"/>
                    <a:pt x="2119" y="503"/>
                    <a:pt x="2304" y="609"/>
                  </a:cubicBezTo>
                  <a:cubicBezTo>
                    <a:pt x="2465" y="705"/>
                    <a:pt x="2561" y="801"/>
                    <a:pt x="2593" y="929"/>
                  </a:cubicBezTo>
                  <a:cubicBezTo>
                    <a:pt x="2593" y="961"/>
                    <a:pt x="2593" y="961"/>
                    <a:pt x="2625" y="961"/>
                  </a:cubicBezTo>
                  <a:lnTo>
                    <a:pt x="3041" y="961"/>
                  </a:lnTo>
                  <a:lnTo>
                    <a:pt x="3041" y="929"/>
                  </a:lnTo>
                  <a:cubicBezTo>
                    <a:pt x="3009" y="705"/>
                    <a:pt x="2881" y="513"/>
                    <a:pt x="2625" y="385"/>
                  </a:cubicBezTo>
                  <a:cubicBezTo>
                    <a:pt x="2351" y="237"/>
                    <a:pt x="1981" y="159"/>
                    <a:pt x="1614" y="159"/>
                  </a:cubicBezTo>
                  <a:cubicBezTo>
                    <a:pt x="1423" y="159"/>
                    <a:pt x="1232" y="181"/>
                    <a:pt x="1056" y="225"/>
                  </a:cubicBezTo>
                  <a:lnTo>
                    <a:pt x="6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6172025" y="1983325"/>
              <a:ext cx="146450" cy="64825"/>
            </a:xfrm>
            <a:custGeom>
              <a:avLst/>
              <a:gdLst/>
              <a:ahLst/>
              <a:cxnLst/>
              <a:rect l="l" t="t" r="r" b="b"/>
              <a:pathLst>
                <a:path w="5858" h="2593" extrusionOk="0">
                  <a:moveTo>
                    <a:pt x="5858" y="32"/>
                  </a:moveTo>
                  <a:lnTo>
                    <a:pt x="5856" y="93"/>
                  </a:lnTo>
                  <a:lnTo>
                    <a:pt x="5856" y="93"/>
                  </a:lnTo>
                  <a:cubicBezTo>
                    <a:pt x="5857" y="84"/>
                    <a:pt x="5858" y="75"/>
                    <a:pt x="5858" y="64"/>
                  </a:cubicBezTo>
                  <a:lnTo>
                    <a:pt x="5858" y="32"/>
                  </a:lnTo>
                  <a:close/>
                  <a:moveTo>
                    <a:pt x="1" y="0"/>
                  </a:moveTo>
                  <a:lnTo>
                    <a:pt x="1" y="897"/>
                  </a:lnTo>
                  <a:cubicBezTo>
                    <a:pt x="1" y="1313"/>
                    <a:pt x="289" y="1761"/>
                    <a:pt x="865" y="2081"/>
                  </a:cubicBezTo>
                  <a:cubicBezTo>
                    <a:pt x="993" y="2177"/>
                    <a:pt x="1153" y="2241"/>
                    <a:pt x="1281" y="2273"/>
                  </a:cubicBezTo>
                  <a:cubicBezTo>
                    <a:pt x="1409" y="2337"/>
                    <a:pt x="1505" y="2369"/>
                    <a:pt x="1633" y="2401"/>
                  </a:cubicBezTo>
                  <a:cubicBezTo>
                    <a:pt x="1729" y="2433"/>
                    <a:pt x="1857" y="2465"/>
                    <a:pt x="1953" y="2497"/>
                  </a:cubicBezTo>
                  <a:cubicBezTo>
                    <a:pt x="2049" y="2497"/>
                    <a:pt x="2145" y="2529"/>
                    <a:pt x="2241" y="2529"/>
                  </a:cubicBezTo>
                  <a:cubicBezTo>
                    <a:pt x="2337" y="2561"/>
                    <a:pt x="2433" y="2561"/>
                    <a:pt x="2529" y="2561"/>
                  </a:cubicBezTo>
                  <a:cubicBezTo>
                    <a:pt x="2625" y="2561"/>
                    <a:pt x="2721" y="2593"/>
                    <a:pt x="2817" y="2593"/>
                  </a:cubicBezTo>
                  <a:lnTo>
                    <a:pt x="3105" y="2593"/>
                  </a:lnTo>
                  <a:cubicBezTo>
                    <a:pt x="3201" y="2593"/>
                    <a:pt x="3329" y="2561"/>
                    <a:pt x="3426" y="2561"/>
                  </a:cubicBezTo>
                  <a:cubicBezTo>
                    <a:pt x="3554" y="2561"/>
                    <a:pt x="3682" y="2529"/>
                    <a:pt x="3810" y="2497"/>
                  </a:cubicBezTo>
                  <a:cubicBezTo>
                    <a:pt x="4002" y="2465"/>
                    <a:pt x="4194" y="2433"/>
                    <a:pt x="4354" y="2369"/>
                  </a:cubicBezTo>
                  <a:cubicBezTo>
                    <a:pt x="4578" y="2305"/>
                    <a:pt x="4802" y="2209"/>
                    <a:pt x="4994" y="2081"/>
                  </a:cubicBezTo>
                  <a:lnTo>
                    <a:pt x="5026" y="2081"/>
                  </a:lnTo>
                  <a:cubicBezTo>
                    <a:pt x="5186" y="1985"/>
                    <a:pt x="5282" y="1889"/>
                    <a:pt x="5410" y="1793"/>
                  </a:cubicBezTo>
                  <a:cubicBezTo>
                    <a:pt x="5474" y="1729"/>
                    <a:pt x="5538" y="1665"/>
                    <a:pt x="5570" y="1601"/>
                  </a:cubicBezTo>
                  <a:cubicBezTo>
                    <a:pt x="5634" y="1537"/>
                    <a:pt x="5666" y="1505"/>
                    <a:pt x="5698" y="1441"/>
                  </a:cubicBezTo>
                  <a:cubicBezTo>
                    <a:pt x="5730" y="1377"/>
                    <a:pt x="5762" y="1313"/>
                    <a:pt x="5762" y="1281"/>
                  </a:cubicBezTo>
                  <a:cubicBezTo>
                    <a:pt x="5794" y="1217"/>
                    <a:pt x="5794" y="1153"/>
                    <a:pt x="5826" y="1089"/>
                  </a:cubicBezTo>
                  <a:lnTo>
                    <a:pt x="5826" y="929"/>
                  </a:lnTo>
                  <a:lnTo>
                    <a:pt x="5826" y="897"/>
                  </a:lnTo>
                  <a:lnTo>
                    <a:pt x="5856" y="93"/>
                  </a:lnTo>
                  <a:lnTo>
                    <a:pt x="5856" y="93"/>
                  </a:lnTo>
                  <a:cubicBezTo>
                    <a:pt x="5848" y="140"/>
                    <a:pt x="5826" y="171"/>
                    <a:pt x="5826" y="225"/>
                  </a:cubicBezTo>
                  <a:cubicBezTo>
                    <a:pt x="5826" y="289"/>
                    <a:pt x="5794" y="353"/>
                    <a:pt x="5762" y="385"/>
                  </a:cubicBezTo>
                  <a:cubicBezTo>
                    <a:pt x="5762" y="449"/>
                    <a:pt x="5730" y="513"/>
                    <a:pt x="5698" y="545"/>
                  </a:cubicBezTo>
                  <a:cubicBezTo>
                    <a:pt x="5666" y="609"/>
                    <a:pt x="5634" y="673"/>
                    <a:pt x="5570" y="737"/>
                  </a:cubicBezTo>
                  <a:cubicBezTo>
                    <a:pt x="5538" y="801"/>
                    <a:pt x="5474" y="865"/>
                    <a:pt x="5410" y="929"/>
                  </a:cubicBezTo>
                  <a:cubicBezTo>
                    <a:pt x="5314" y="1025"/>
                    <a:pt x="5186" y="1121"/>
                    <a:pt x="5026" y="1217"/>
                  </a:cubicBezTo>
                  <a:lnTo>
                    <a:pt x="4994" y="1217"/>
                  </a:lnTo>
                  <a:cubicBezTo>
                    <a:pt x="4802" y="1345"/>
                    <a:pt x="4578" y="1441"/>
                    <a:pt x="4354" y="1505"/>
                  </a:cubicBezTo>
                  <a:cubicBezTo>
                    <a:pt x="4194" y="1569"/>
                    <a:pt x="4002" y="1601"/>
                    <a:pt x="3810" y="1633"/>
                  </a:cubicBezTo>
                  <a:cubicBezTo>
                    <a:pt x="3682" y="1665"/>
                    <a:pt x="3554" y="1665"/>
                    <a:pt x="3426" y="1697"/>
                  </a:cubicBezTo>
                  <a:lnTo>
                    <a:pt x="3105" y="1697"/>
                  </a:lnTo>
                  <a:cubicBezTo>
                    <a:pt x="3057" y="1713"/>
                    <a:pt x="3009" y="1721"/>
                    <a:pt x="2961" y="1721"/>
                  </a:cubicBezTo>
                  <a:cubicBezTo>
                    <a:pt x="2913" y="1721"/>
                    <a:pt x="2865" y="1713"/>
                    <a:pt x="2817" y="1697"/>
                  </a:cubicBezTo>
                  <a:lnTo>
                    <a:pt x="2529" y="1697"/>
                  </a:lnTo>
                  <a:cubicBezTo>
                    <a:pt x="2433" y="1697"/>
                    <a:pt x="2337" y="1665"/>
                    <a:pt x="2241" y="1665"/>
                  </a:cubicBezTo>
                  <a:cubicBezTo>
                    <a:pt x="2145" y="1633"/>
                    <a:pt x="2049" y="1633"/>
                    <a:pt x="1953" y="1601"/>
                  </a:cubicBezTo>
                  <a:cubicBezTo>
                    <a:pt x="1857" y="1601"/>
                    <a:pt x="1761" y="1569"/>
                    <a:pt x="1633" y="1537"/>
                  </a:cubicBezTo>
                  <a:cubicBezTo>
                    <a:pt x="1537" y="1505"/>
                    <a:pt x="1409" y="1473"/>
                    <a:pt x="1281" y="1409"/>
                  </a:cubicBezTo>
                  <a:cubicBezTo>
                    <a:pt x="1153" y="1345"/>
                    <a:pt x="993" y="1281"/>
                    <a:pt x="865" y="1217"/>
                  </a:cubicBezTo>
                  <a:cubicBezTo>
                    <a:pt x="289" y="897"/>
                    <a:pt x="1" y="449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6171225" y="1982525"/>
              <a:ext cx="148050" cy="66425"/>
            </a:xfrm>
            <a:custGeom>
              <a:avLst/>
              <a:gdLst/>
              <a:ahLst/>
              <a:cxnLst/>
              <a:rect l="l" t="t" r="r" b="b"/>
              <a:pathLst>
                <a:path w="5922" h="2657" extrusionOk="0">
                  <a:moveTo>
                    <a:pt x="65" y="417"/>
                  </a:moveTo>
                  <a:cubicBezTo>
                    <a:pt x="193" y="737"/>
                    <a:pt x="481" y="1057"/>
                    <a:pt x="897" y="1281"/>
                  </a:cubicBezTo>
                  <a:cubicBezTo>
                    <a:pt x="1025" y="1345"/>
                    <a:pt x="1153" y="1409"/>
                    <a:pt x="1313" y="1473"/>
                  </a:cubicBezTo>
                  <a:cubicBezTo>
                    <a:pt x="1409" y="1537"/>
                    <a:pt x="1537" y="1569"/>
                    <a:pt x="1665" y="1601"/>
                  </a:cubicBezTo>
                  <a:cubicBezTo>
                    <a:pt x="1761" y="1633"/>
                    <a:pt x="1857" y="1665"/>
                    <a:pt x="1985" y="1665"/>
                  </a:cubicBezTo>
                  <a:cubicBezTo>
                    <a:pt x="2081" y="1697"/>
                    <a:pt x="2177" y="1697"/>
                    <a:pt x="2273" y="1729"/>
                  </a:cubicBezTo>
                  <a:cubicBezTo>
                    <a:pt x="2369" y="1729"/>
                    <a:pt x="2465" y="1761"/>
                    <a:pt x="2561" y="1761"/>
                  </a:cubicBezTo>
                  <a:cubicBezTo>
                    <a:pt x="2657" y="1761"/>
                    <a:pt x="2753" y="1761"/>
                    <a:pt x="2849" y="1793"/>
                  </a:cubicBezTo>
                  <a:lnTo>
                    <a:pt x="3137" y="1793"/>
                  </a:lnTo>
                  <a:cubicBezTo>
                    <a:pt x="3233" y="1793"/>
                    <a:pt x="3361" y="1761"/>
                    <a:pt x="3458" y="1761"/>
                  </a:cubicBezTo>
                  <a:cubicBezTo>
                    <a:pt x="3586" y="1761"/>
                    <a:pt x="3714" y="1729"/>
                    <a:pt x="3842" y="1697"/>
                  </a:cubicBezTo>
                  <a:cubicBezTo>
                    <a:pt x="4034" y="1665"/>
                    <a:pt x="4226" y="1633"/>
                    <a:pt x="4386" y="1569"/>
                  </a:cubicBezTo>
                  <a:cubicBezTo>
                    <a:pt x="4642" y="1505"/>
                    <a:pt x="4866" y="1409"/>
                    <a:pt x="5058" y="1281"/>
                  </a:cubicBezTo>
                  <a:lnTo>
                    <a:pt x="5090" y="1249"/>
                  </a:lnTo>
                  <a:cubicBezTo>
                    <a:pt x="5218" y="1185"/>
                    <a:pt x="5346" y="1089"/>
                    <a:pt x="5474" y="993"/>
                  </a:cubicBezTo>
                  <a:cubicBezTo>
                    <a:pt x="5538" y="929"/>
                    <a:pt x="5602" y="865"/>
                    <a:pt x="5634" y="801"/>
                  </a:cubicBezTo>
                  <a:cubicBezTo>
                    <a:pt x="5698" y="737"/>
                    <a:pt x="5730" y="673"/>
                    <a:pt x="5762" y="609"/>
                  </a:cubicBezTo>
                  <a:cubicBezTo>
                    <a:pt x="5794" y="545"/>
                    <a:pt x="5826" y="513"/>
                    <a:pt x="5826" y="449"/>
                  </a:cubicBezTo>
                  <a:lnTo>
                    <a:pt x="5826" y="929"/>
                  </a:lnTo>
                  <a:lnTo>
                    <a:pt x="5826" y="961"/>
                  </a:lnTo>
                  <a:lnTo>
                    <a:pt x="5826" y="1121"/>
                  </a:lnTo>
                  <a:cubicBezTo>
                    <a:pt x="5826" y="1185"/>
                    <a:pt x="5794" y="1249"/>
                    <a:pt x="5762" y="1281"/>
                  </a:cubicBezTo>
                  <a:cubicBezTo>
                    <a:pt x="5762" y="1345"/>
                    <a:pt x="5730" y="1409"/>
                    <a:pt x="5698" y="1441"/>
                  </a:cubicBezTo>
                  <a:cubicBezTo>
                    <a:pt x="5666" y="1505"/>
                    <a:pt x="5634" y="1569"/>
                    <a:pt x="5570" y="1601"/>
                  </a:cubicBezTo>
                  <a:cubicBezTo>
                    <a:pt x="5538" y="1697"/>
                    <a:pt x="5474" y="1761"/>
                    <a:pt x="5410" y="1793"/>
                  </a:cubicBezTo>
                  <a:cubicBezTo>
                    <a:pt x="5314" y="1889"/>
                    <a:pt x="5186" y="1985"/>
                    <a:pt x="5058" y="2081"/>
                  </a:cubicBezTo>
                  <a:lnTo>
                    <a:pt x="4994" y="2081"/>
                  </a:lnTo>
                  <a:cubicBezTo>
                    <a:pt x="4834" y="2209"/>
                    <a:pt x="4610" y="2305"/>
                    <a:pt x="4386" y="2369"/>
                  </a:cubicBezTo>
                  <a:cubicBezTo>
                    <a:pt x="4194" y="2433"/>
                    <a:pt x="4002" y="2465"/>
                    <a:pt x="3842" y="2497"/>
                  </a:cubicBezTo>
                  <a:cubicBezTo>
                    <a:pt x="3714" y="2529"/>
                    <a:pt x="3586" y="2561"/>
                    <a:pt x="3458" y="2561"/>
                  </a:cubicBezTo>
                  <a:cubicBezTo>
                    <a:pt x="3361" y="2561"/>
                    <a:pt x="3233" y="2593"/>
                    <a:pt x="3137" y="2593"/>
                  </a:cubicBezTo>
                  <a:lnTo>
                    <a:pt x="2849" y="2593"/>
                  </a:lnTo>
                  <a:cubicBezTo>
                    <a:pt x="2753" y="2593"/>
                    <a:pt x="2657" y="2561"/>
                    <a:pt x="2561" y="2561"/>
                  </a:cubicBezTo>
                  <a:cubicBezTo>
                    <a:pt x="2465" y="2561"/>
                    <a:pt x="2369" y="2561"/>
                    <a:pt x="2273" y="2529"/>
                  </a:cubicBezTo>
                  <a:cubicBezTo>
                    <a:pt x="2177" y="2529"/>
                    <a:pt x="2081" y="2497"/>
                    <a:pt x="1985" y="2497"/>
                  </a:cubicBezTo>
                  <a:lnTo>
                    <a:pt x="1697" y="2401"/>
                  </a:lnTo>
                  <a:cubicBezTo>
                    <a:pt x="1569" y="2369"/>
                    <a:pt x="1441" y="2337"/>
                    <a:pt x="1345" y="2305"/>
                  </a:cubicBezTo>
                  <a:cubicBezTo>
                    <a:pt x="1185" y="2241"/>
                    <a:pt x="1057" y="2177"/>
                    <a:pt x="929" y="2081"/>
                  </a:cubicBezTo>
                  <a:cubicBezTo>
                    <a:pt x="385" y="1793"/>
                    <a:pt x="65" y="1377"/>
                    <a:pt x="65" y="929"/>
                  </a:cubicBezTo>
                  <a:lnTo>
                    <a:pt x="65" y="417"/>
                  </a:lnTo>
                  <a:close/>
                  <a:moveTo>
                    <a:pt x="33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929"/>
                  </a:lnTo>
                  <a:cubicBezTo>
                    <a:pt x="1" y="1377"/>
                    <a:pt x="321" y="1825"/>
                    <a:pt x="897" y="2145"/>
                  </a:cubicBezTo>
                  <a:cubicBezTo>
                    <a:pt x="1025" y="2241"/>
                    <a:pt x="1153" y="2305"/>
                    <a:pt x="1313" y="2369"/>
                  </a:cubicBezTo>
                  <a:cubicBezTo>
                    <a:pt x="1409" y="2401"/>
                    <a:pt x="1537" y="2433"/>
                    <a:pt x="1665" y="2465"/>
                  </a:cubicBezTo>
                  <a:cubicBezTo>
                    <a:pt x="1761" y="2497"/>
                    <a:pt x="1857" y="2529"/>
                    <a:pt x="1985" y="2561"/>
                  </a:cubicBezTo>
                  <a:cubicBezTo>
                    <a:pt x="2081" y="2561"/>
                    <a:pt x="2177" y="2593"/>
                    <a:pt x="2273" y="2593"/>
                  </a:cubicBezTo>
                  <a:cubicBezTo>
                    <a:pt x="2369" y="2625"/>
                    <a:pt x="2465" y="2625"/>
                    <a:pt x="2561" y="2625"/>
                  </a:cubicBezTo>
                  <a:cubicBezTo>
                    <a:pt x="2657" y="2657"/>
                    <a:pt x="2753" y="2657"/>
                    <a:pt x="2849" y="2657"/>
                  </a:cubicBezTo>
                  <a:lnTo>
                    <a:pt x="3137" y="2657"/>
                  </a:lnTo>
                  <a:cubicBezTo>
                    <a:pt x="3265" y="2657"/>
                    <a:pt x="3361" y="2657"/>
                    <a:pt x="3458" y="2625"/>
                  </a:cubicBezTo>
                  <a:cubicBezTo>
                    <a:pt x="3586" y="2625"/>
                    <a:pt x="3714" y="2593"/>
                    <a:pt x="3842" y="2593"/>
                  </a:cubicBezTo>
                  <a:cubicBezTo>
                    <a:pt x="4034" y="2561"/>
                    <a:pt x="4226" y="2497"/>
                    <a:pt x="4386" y="2433"/>
                  </a:cubicBezTo>
                  <a:cubicBezTo>
                    <a:pt x="4642" y="2369"/>
                    <a:pt x="4866" y="2273"/>
                    <a:pt x="5058" y="2145"/>
                  </a:cubicBezTo>
                  <a:lnTo>
                    <a:pt x="5090" y="2145"/>
                  </a:lnTo>
                  <a:cubicBezTo>
                    <a:pt x="5218" y="2049"/>
                    <a:pt x="5346" y="1953"/>
                    <a:pt x="5474" y="1857"/>
                  </a:cubicBezTo>
                  <a:cubicBezTo>
                    <a:pt x="5538" y="1793"/>
                    <a:pt x="5602" y="1729"/>
                    <a:pt x="5634" y="1665"/>
                  </a:cubicBezTo>
                  <a:cubicBezTo>
                    <a:pt x="5698" y="1601"/>
                    <a:pt x="5730" y="1537"/>
                    <a:pt x="5762" y="1473"/>
                  </a:cubicBezTo>
                  <a:cubicBezTo>
                    <a:pt x="5794" y="1441"/>
                    <a:pt x="5826" y="1377"/>
                    <a:pt x="5858" y="1313"/>
                  </a:cubicBezTo>
                  <a:cubicBezTo>
                    <a:pt x="5858" y="1249"/>
                    <a:pt x="5890" y="1185"/>
                    <a:pt x="5890" y="1153"/>
                  </a:cubicBezTo>
                  <a:cubicBezTo>
                    <a:pt x="5890" y="1089"/>
                    <a:pt x="5922" y="1025"/>
                    <a:pt x="5922" y="961"/>
                  </a:cubicBezTo>
                  <a:lnTo>
                    <a:pt x="5922" y="929"/>
                  </a:lnTo>
                  <a:lnTo>
                    <a:pt x="5922" y="64"/>
                  </a:lnTo>
                  <a:lnTo>
                    <a:pt x="5890" y="32"/>
                  </a:lnTo>
                  <a:cubicBezTo>
                    <a:pt x="5858" y="32"/>
                    <a:pt x="5858" y="64"/>
                    <a:pt x="5858" y="64"/>
                  </a:cubicBezTo>
                  <a:lnTo>
                    <a:pt x="5858" y="96"/>
                  </a:lnTo>
                  <a:cubicBezTo>
                    <a:pt x="5826" y="160"/>
                    <a:pt x="5826" y="192"/>
                    <a:pt x="5826" y="257"/>
                  </a:cubicBezTo>
                  <a:cubicBezTo>
                    <a:pt x="5826" y="321"/>
                    <a:pt x="5794" y="353"/>
                    <a:pt x="5794" y="417"/>
                  </a:cubicBezTo>
                  <a:cubicBezTo>
                    <a:pt x="5762" y="481"/>
                    <a:pt x="5730" y="513"/>
                    <a:pt x="5698" y="577"/>
                  </a:cubicBezTo>
                  <a:cubicBezTo>
                    <a:pt x="5666" y="641"/>
                    <a:pt x="5634" y="673"/>
                    <a:pt x="5602" y="737"/>
                  </a:cubicBezTo>
                  <a:cubicBezTo>
                    <a:pt x="5538" y="801"/>
                    <a:pt x="5474" y="865"/>
                    <a:pt x="5410" y="929"/>
                  </a:cubicBezTo>
                  <a:cubicBezTo>
                    <a:pt x="5314" y="1025"/>
                    <a:pt x="5186" y="1121"/>
                    <a:pt x="5058" y="1217"/>
                  </a:cubicBezTo>
                  <a:lnTo>
                    <a:pt x="5026" y="1217"/>
                  </a:lnTo>
                  <a:cubicBezTo>
                    <a:pt x="4834" y="1345"/>
                    <a:pt x="4610" y="1441"/>
                    <a:pt x="4386" y="1505"/>
                  </a:cubicBezTo>
                  <a:cubicBezTo>
                    <a:pt x="4194" y="1569"/>
                    <a:pt x="4034" y="1601"/>
                    <a:pt x="3842" y="1633"/>
                  </a:cubicBezTo>
                  <a:cubicBezTo>
                    <a:pt x="3714" y="1665"/>
                    <a:pt x="3586" y="1665"/>
                    <a:pt x="3458" y="1697"/>
                  </a:cubicBezTo>
                  <a:lnTo>
                    <a:pt x="3137" y="1697"/>
                  </a:lnTo>
                  <a:cubicBezTo>
                    <a:pt x="3073" y="1697"/>
                    <a:pt x="3009" y="1711"/>
                    <a:pt x="2945" y="1711"/>
                  </a:cubicBezTo>
                  <a:cubicBezTo>
                    <a:pt x="2913" y="1711"/>
                    <a:pt x="2881" y="1707"/>
                    <a:pt x="2849" y="1697"/>
                  </a:cubicBezTo>
                  <a:lnTo>
                    <a:pt x="2561" y="1697"/>
                  </a:lnTo>
                  <a:cubicBezTo>
                    <a:pt x="2465" y="1697"/>
                    <a:pt x="2369" y="1665"/>
                    <a:pt x="2273" y="1665"/>
                  </a:cubicBezTo>
                  <a:cubicBezTo>
                    <a:pt x="2177" y="1665"/>
                    <a:pt x="2081" y="1633"/>
                    <a:pt x="1985" y="1601"/>
                  </a:cubicBezTo>
                  <a:cubicBezTo>
                    <a:pt x="1889" y="1601"/>
                    <a:pt x="1793" y="1569"/>
                    <a:pt x="1697" y="1537"/>
                  </a:cubicBezTo>
                  <a:cubicBezTo>
                    <a:pt x="1569" y="1505"/>
                    <a:pt x="1441" y="1473"/>
                    <a:pt x="1345" y="1409"/>
                  </a:cubicBezTo>
                  <a:cubicBezTo>
                    <a:pt x="1185" y="1377"/>
                    <a:pt x="1057" y="1281"/>
                    <a:pt x="929" y="1217"/>
                  </a:cubicBezTo>
                  <a:cubicBezTo>
                    <a:pt x="385" y="897"/>
                    <a:pt x="97" y="481"/>
                    <a:pt x="97" y="64"/>
                  </a:cubicBezTo>
                  <a:cubicBezTo>
                    <a:pt x="97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6164825" y="1941725"/>
              <a:ext cx="160875" cy="84625"/>
            </a:xfrm>
            <a:custGeom>
              <a:avLst/>
              <a:gdLst/>
              <a:ahLst/>
              <a:cxnLst/>
              <a:rect l="l" t="t" r="r" b="b"/>
              <a:pathLst>
                <a:path w="6435" h="3385" extrusionOk="0">
                  <a:moveTo>
                    <a:pt x="3205" y="0"/>
                  </a:moveTo>
                  <a:cubicBezTo>
                    <a:pt x="2457" y="0"/>
                    <a:pt x="1713" y="160"/>
                    <a:pt x="1153" y="480"/>
                  </a:cubicBezTo>
                  <a:cubicBezTo>
                    <a:pt x="1" y="1152"/>
                    <a:pt x="33" y="2209"/>
                    <a:pt x="1153" y="2881"/>
                  </a:cubicBezTo>
                  <a:cubicBezTo>
                    <a:pt x="1729" y="3217"/>
                    <a:pt x="2481" y="3385"/>
                    <a:pt x="3229" y="3385"/>
                  </a:cubicBezTo>
                  <a:cubicBezTo>
                    <a:pt x="3978" y="3385"/>
                    <a:pt x="4722" y="3217"/>
                    <a:pt x="5282" y="2881"/>
                  </a:cubicBezTo>
                  <a:cubicBezTo>
                    <a:pt x="6434" y="2241"/>
                    <a:pt x="6402" y="1152"/>
                    <a:pt x="5282" y="480"/>
                  </a:cubicBezTo>
                  <a:cubicBezTo>
                    <a:pt x="4706" y="160"/>
                    <a:pt x="3954" y="0"/>
                    <a:pt x="320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6171225" y="1941125"/>
              <a:ext cx="147250" cy="86225"/>
            </a:xfrm>
            <a:custGeom>
              <a:avLst/>
              <a:gdLst/>
              <a:ahLst/>
              <a:cxnLst/>
              <a:rect l="l" t="t" r="r" b="b"/>
              <a:pathLst>
                <a:path w="5890" h="3449" extrusionOk="0">
                  <a:moveTo>
                    <a:pt x="2945" y="56"/>
                  </a:moveTo>
                  <a:cubicBezTo>
                    <a:pt x="3682" y="56"/>
                    <a:pt x="4418" y="216"/>
                    <a:pt x="4994" y="536"/>
                  </a:cubicBezTo>
                  <a:cubicBezTo>
                    <a:pt x="5538" y="856"/>
                    <a:pt x="5826" y="1272"/>
                    <a:pt x="5826" y="1720"/>
                  </a:cubicBezTo>
                  <a:cubicBezTo>
                    <a:pt x="5858" y="2169"/>
                    <a:pt x="5538" y="2553"/>
                    <a:pt x="5026" y="2873"/>
                  </a:cubicBezTo>
                  <a:cubicBezTo>
                    <a:pt x="4450" y="3209"/>
                    <a:pt x="3706" y="3377"/>
                    <a:pt x="2965" y="3377"/>
                  </a:cubicBezTo>
                  <a:cubicBezTo>
                    <a:pt x="2225" y="3377"/>
                    <a:pt x="1489" y="3209"/>
                    <a:pt x="929" y="2873"/>
                  </a:cubicBezTo>
                  <a:cubicBezTo>
                    <a:pt x="385" y="2553"/>
                    <a:pt x="65" y="2137"/>
                    <a:pt x="65" y="1720"/>
                  </a:cubicBezTo>
                  <a:cubicBezTo>
                    <a:pt x="65" y="1272"/>
                    <a:pt x="385" y="856"/>
                    <a:pt x="897" y="536"/>
                  </a:cubicBezTo>
                  <a:cubicBezTo>
                    <a:pt x="1473" y="216"/>
                    <a:pt x="2209" y="56"/>
                    <a:pt x="2945" y="56"/>
                  </a:cubicBezTo>
                  <a:close/>
                  <a:moveTo>
                    <a:pt x="2945" y="0"/>
                  </a:moveTo>
                  <a:cubicBezTo>
                    <a:pt x="2193" y="0"/>
                    <a:pt x="1441" y="168"/>
                    <a:pt x="865" y="504"/>
                  </a:cubicBezTo>
                  <a:cubicBezTo>
                    <a:pt x="321" y="824"/>
                    <a:pt x="1" y="1240"/>
                    <a:pt x="1" y="1720"/>
                  </a:cubicBezTo>
                  <a:cubicBezTo>
                    <a:pt x="1" y="2169"/>
                    <a:pt x="321" y="2617"/>
                    <a:pt x="897" y="2937"/>
                  </a:cubicBezTo>
                  <a:cubicBezTo>
                    <a:pt x="1473" y="3257"/>
                    <a:pt x="2209" y="3449"/>
                    <a:pt x="2977" y="3449"/>
                  </a:cubicBezTo>
                  <a:cubicBezTo>
                    <a:pt x="3714" y="3449"/>
                    <a:pt x="4482" y="3257"/>
                    <a:pt x="5026" y="2937"/>
                  </a:cubicBezTo>
                  <a:cubicBezTo>
                    <a:pt x="5602" y="2617"/>
                    <a:pt x="5890" y="2169"/>
                    <a:pt x="5890" y="1720"/>
                  </a:cubicBezTo>
                  <a:cubicBezTo>
                    <a:pt x="5890" y="1240"/>
                    <a:pt x="5602" y="824"/>
                    <a:pt x="5026" y="504"/>
                  </a:cubicBezTo>
                  <a:cubicBezTo>
                    <a:pt x="4450" y="168"/>
                    <a:pt x="3698" y="0"/>
                    <a:pt x="29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6182425" y="1950725"/>
              <a:ext cx="125650" cy="66225"/>
            </a:xfrm>
            <a:custGeom>
              <a:avLst/>
              <a:gdLst/>
              <a:ahLst/>
              <a:cxnLst/>
              <a:rect l="l" t="t" r="r" b="b"/>
              <a:pathLst>
                <a:path w="5026" h="2649" extrusionOk="0">
                  <a:moveTo>
                    <a:pt x="2513" y="0"/>
                  </a:moveTo>
                  <a:cubicBezTo>
                    <a:pt x="1929" y="0"/>
                    <a:pt x="1345" y="136"/>
                    <a:pt x="897" y="408"/>
                  </a:cubicBezTo>
                  <a:cubicBezTo>
                    <a:pt x="1" y="920"/>
                    <a:pt x="1" y="1753"/>
                    <a:pt x="897" y="2265"/>
                  </a:cubicBezTo>
                  <a:cubicBezTo>
                    <a:pt x="1345" y="2521"/>
                    <a:pt x="1929" y="2649"/>
                    <a:pt x="2513" y="2649"/>
                  </a:cubicBezTo>
                  <a:cubicBezTo>
                    <a:pt x="3098" y="2649"/>
                    <a:pt x="3682" y="2521"/>
                    <a:pt x="4130" y="2265"/>
                  </a:cubicBezTo>
                  <a:cubicBezTo>
                    <a:pt x="5026" y="1753"/>
                    <a:pt x="5026" y="920"/>
                    <a:pt x="4130" y="408"/>
                  </a:cubicBezTo>
                  <a:cubicBezTo>
                    <a:pt x="3682" y="136"/>
                    <a:pt x="3098" y="0"/>
                    <a:pt x="251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6187225" y="1949925"/>
              <a:ext cx="116050" cy="67825"/>
            </a:xfrm>
            <a:custGeom>
              <a:avLst/>
              <a:gdLst/>
              <a:ahLst/>
              <a:cxnLst/>
              <a:rect l="l" t="t" r="r" b="b"/>
              <a:pathLst>
                <a:path w="4642" h="2713" extrusionOk="0">
                  <a:moveTo>
                    <a:pt x="2305" y="88"/>
                  </a:moveTo>
                  <a:cubicBezTo>
                    <a:pt x="2882" y="88"/>
                    <a:pt x="3458" y="216"/>
                    <a:pt x="3906" y="472"/>
                  </a:cubicBezTo>
                  <a:cubicBezTo>
                    <a:pt x="4322" y="696"/>
                    <a:pt x="4578" y="1016"/>
                    <a:pt x="4578" y="1368"/>
                  </a:cubicBezTo>
                  <a:cubicBezTo>
                    <a:pt x="4578" y="1721"/>
                    <a:pt x="4354" y="2041"/>
                    <a:pt x="3938" y="2265"/>
                  </a:cubicBezTo>
                  <a:cubicBezTo>
                    <a:pt x="3490" y="2521"/>
                    <a:pt x="2906" y="2649"/>
                    <a:pt x="2325" y="2649"/>
                  </a:cubicBezTo>
                  <a:cubicBezTo>
                    <a:pt x="1745" y="2649"/>
                    <a:pt x="1169" y="2521"/>
                    <a:pt x="737" y="2265"/>
                  </a:cubicBezTo>
                  <a:cubicBezTo>
                    <a:pt x="321" y="2041"/>
                    <a:pt x="65" y="1689"/>
                    <a:pt x="65" y="1368"/>
                  </a:cubicBezTo>
                  <a:cubicBezTo>
                    <a:pt x="65" y="1016"/>
                    <a:pt x="289" y="696"/>
                    <a:pt x="705" y="472"/>
                  </a:cubicBezTo>
                  <a:cubicBezTo>
                    <a:pt x="1153" y="216"/>
                    <a:pt x="1729" y="88"/>
                    <a:pt x="2305" y="88"/>
                  </a:cubicBezTo>
                  <a:close/>
                  <a:moveTo>
                    <a:pt x="2305" y="0"/>
                  </a:moveTo>
                  <a:cubicBezTo>
                    <a:pt x="1713" y="0"/>
                    <a:pt x="1121" y="136"/>
                    <a:pt x="673" y="408"/>
                  </a:cubicBezTo>
                  <a:cubicBezTo>
                    <a:pt x="257" y="664"/>
                    <a:pt x="1" y="984"/>
                    <a:pt x="1" y="1368"/>
                  </a:cubicBezTo>
                  <a:cubicBezTo>
                    <a:pt x="1" y="1721"/>
                    <a:pt x="257" y="2073"/>
                    <a:pt x="705" y="2329"/>
                  </a:cubicBezTo>
                  <a:cubicBezTo>
                    <a:pt x="1153" y="2585"/>
                    <a:pt x="1729" y="2713"/>
                    <a:pt x="2337" y="2713"/>
                  </a:cubicBezTo>
                  <a:cubicBezTo>
                    <a:pt x="2914" y="2713"/>
                    <a:pt x="3490" y="2585"/>
                    <a:pt x="3938" y="2329"/>
                  </a:cubicBezTo>
                  <a:cubicBezTo>
                    <a:pt x="4386" y="2073"/>
                    <a:pt x="4642" y="1721"/>
                    <a:pt x="4642" y="1368"/>
                  </a:cubicBezTo>
                  <a:cubicBezTo>
                    <a:pt x="4642" y="984"/>
                    <a:pt x="4386" y="664"/>
                    <a:pt x="3938" y="408"/>
                  </a:cubicBezTo>
                  <a:cubicBezTo>
                    <a:pt x="3490" y="136"/>
                    <a:pt x="2898" y="0"/>
                    <a:pt x="23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6310450" y="20057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6244850" y="20329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2" y="385"/>
                  </a:cubicBezTo>
                  <a:cubicBezTo>
                    <a:pt x="32" y="385"/>
                    <a:pt x="64" y="385"/>
                    <a:pt x="64" y="353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6257650" y="20321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53"/>
                    <a:pt x="1" y="385"/>
                    <a:pt x="33" y="385"/>
                  </a:cubicBezTo>
                  <a:lnTo>
                    <a:pt x="65" y="353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6270450" y="20305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lnTo>
                    <a:pt x="33" y="385"/>
                  </a:lnTo>
                  <a:cubicBezTo>
                    <a:pt x="65" y="385"/>
                    <a:pt x="65" y="353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6282450" y="20257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1"/>
                  </a:moveTo>
                  <a:lnTo>
                    <a:pt x="1" y="33"/>
                  </a:lnTo>
                  <a:lnTo>
                    <a:pt x="1" y="353"/>
                  </a:lnTo>
                  <a:cubicBezTo>
                    <a:pt x="1" y="385"/>
                    <a:pt x="33" y="417"/>
                    <a:pt x="33" y="417"/>
                  </a:cubicBezTo>
                  <a:cubicBezTo>
                    <a:pt x="65" y="417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2"/>
            <p:cNvSpPr/>
            <p:nvPr/>
          </p:nvSpPr>
          <p:spPr>
            <a:xfrm>
              <a:off x="6292850" y="20201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417"/>
                    <a:pt x="33" y="417"/>
                  </a:cubicBezTo>
                  <a:cubicBezTo>
                    <a:pt x="33" y="417"/>
                    <a:pt x="65" y="385"/>
                    <a:pt x="65" y="353"/>
                  </a:cubicBez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6301650" y="2013725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33" y="417"/>
                    <a:pt x="65" y="417"/>
                  </a:cubicBezTo>
                  <a:lnTo>
                    <a:pt x="97" y="385"/>
                  </a:lnTo>
                  <a:lnTo>
                    <a:pt x="97" y="65"/>
                  </a:lnTo>
                  <a:cubicBezTo>
                    <a:pt x="97" y="33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6178425" y="20057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6232050" y="20321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lnTo>
                    <a:pt x="64" y="353"/>
                  </a:ln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6218450" y="20305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53"/>
                  </a:lnTo>
                  <a:lnTo>
                    <a:pt x="32" y="385"/>
                  </a:lnTo>
                  <a:cubicBezTo>
                    <a:pt x="64" y="385"/>
                    <a:pt x="64" y="353"/>
                    <a:pt x="64" y="353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6206450" y="20257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1"/>
                  </a:moveTo>
                  <a:lnTo>
                    <a:pt x="0" y="33"/>
                  </a:lnTo>
                  <a:lnTo>
                    <a:pt x="0" y="353"/>
                  </a:lnTo>
                  <a:cubicBezTo>
                    <a:pt x="0" y="385"/>
                    <a:pt x="32" y="417"/>
                    <a:pt x="32" y="417"/>
                  </a:cubicBezTo>
                  <a:cubicBezTo>
                    <a:pt x="64" y="417"/>
                    <a:pt x="64" y="385"/>
                    <a:pt x="64" y="353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6196050" y="2020125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417"/>
                    <a:pt x="64" y="417"/>
                  </a:cubicBezTo>
                  <a:cubicBezTo>
                    <a:pt x="64" y="417"/>
                    <a:pt x="96" y="385"/>
                    <a:pt x="96" y="353"/>
                  </a:cubicBez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6187225" y="20137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1" y="417"/>
                    <a:pt x="33" y="417"/>
                  </a:cubicBezTo>
                  <a:cubicBezTo>
                    <a:pt x="65" y="417"/>
                    <a:pt x="65" y="385"/>
                    <a:pt x="65" y="385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6208850" y="1962525"/>
              <a:ext cx="74425" cy="43225"/>
            </a:xfrm>
            <a:custGeom>
              <a:avLst/>
              <a:gdLst/>
              <a:ahLst/>
              <a:cxnLst/>
              <a:rect l="l" t="t" r="r" b="b"/>
              <a:pathLst>
                <a:path w="2977" h="1729" extrusionOk="0">
                  <a:moveTo>
                    <a:pt x="640" y="0"/>
                  </a:moveTo>
                  <a:lnTo>
                    <a:pt x="416" y="128"/>
                  </a:lnTo>
                  <a:lnTo>
                    <a:pt x="736" y="320"/>
                  </a:lnTo>
                  <a:cubicBezTo>
                    <a:pt x="704" y="320"/>
                    <a:pt x="672" y="352"/>
                    <a:pt x="640" y="384"/>
                  </a:cubicBezTo>
                  <a:cubicBezTo>
                    <a:pt x="608" y="384"/>
                    <a:pt x="576" y="416"/>
                    <a:pt x="544" y="448"/>
                  </a:cubicBezTo>
                  <a:lnTo>
                    <a:pt x="192" y="256"/>
                  </a:lnTo>
                  <a:lnTo>
                    <a:pt x="0" y="384"/>
                  </a:lnTo>
                  <a:lnTo>
                    <a:pt x="384" y="608"/>
                  </a:lnTo>
                  <a:cubicBezTo>
                    <a:pt x="128" y="896"/>
                    <a:pt x="224" y="1249"/>
                    <a:pt x="640" y="1505"/>
                  </a:cubicBezTo>
                  <a:cubicBezTo>
                    <a:pt x="896" y="1633"/>
                    <a:pt x="1216" y="1697"/>
                    <a:pt x="1536" y="1729"/>
                  </a:cubicBezTo>
                  <a:lnTo>
                    <a:pt x="1536" y="1505"/>
                  </a:lnTo>
                  <a:cubicBezTo>
                    <a:pt x="1312" y="1505"/>
                    <a:pt x="1088" y="1441"/>
                    <a:pt x="928" y="1345"/>
                  </a:cubicBezTo>
                  <a:cubicBezTo>
                    <a:pt x="640" y="1185"/>
                    <a:pt x="576" y="960"/>
                    <a:pt x="672" y="768"/>
                  </a:cubicBezTo>
                  <a:lnTo>
                    <a:pt x="672" y="768"/>
                  </a:lnTo>
                  <a:lnTo>
                    <a:pt x="1280" y="1121"/>
                  </a:lnTo>
                  <a:lnTo>
                    <a:pt x="1504" y="992"/>
                  </a:lnTo>
                  <a:lnTo>
                    <a:pt x="800" y="608"/>
                  </a:lnTo>
                  <a:lnTo>
                    <a:pt x="896" y="512"/>
                  </a:lnTo>
                  <a:cubicBezTo>
                    <a:pt x="960" y="512"/>
                    <a:pt x="992" y="480"/>
                    <a:pt x="1024" y="480"/>
                  </a:cubicBezTo>
                  <a:lnTo>
                    <a:pt x="1728" y="864"/>
                  </a:lnTo>
                  <a:lnTo>
                    <a:pt x="1921" y="736"/>
                  </a:lnTo>
                  <a:lnTo>
                    <a:pt x="1312" y="384"/>
                  </a:lnTo>
                  <a:cubicBezTo>
                    <a:pt x="1395" y="368"/>
                    <a:pt x="1484" y="360"/>
                    <a:pt x="1575" y="360"/>
                  </a:cubicBezTo>
                  <a:cubicBezTo>
                    <a:pt x="1837" y="360"/>
                    <a:pt x="2115" y="426"/>
                    <a:pt x="2305" y="544"/>
                  </a:cubicBezTo>
                  <a:cubicBezTo>
                    <a:pt x="2465" y="640"/>
                    <a:pt x="2561" y="768"/>
                    <a:pt x="2593" y="896"/>
                  </a:cubicBezTo>
                  <a:lnTo>
                    <a:pt x="2977" y="896"/>
                  </a:lnTo>
                  <a:cubicBezTo>
                    <a:pt x="2945" y="704"/>
                    <a:pt x="2817" y="512"/>
                    <a:pt x="2561" y="384"/>
                  </a:cubicBezTo>
                  <a:cubicBezTo>
                    <a:pt x="2297" y="222"/>
                    <a:pt x="1957" y="137"/>
                    <a:pt x="1612" y="137"/>
                  </a:cubicBezTo>
                  <a:cubicBezTo>
                    <a:pt x="1413" y="137"/>
                    <a:pt x="1212" y="166"/>
                    <a:pt x="1024" y="224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6208050" y="1961725"/>
              <a:ext cx="76025" cy="44825"/>
            </a:xfrm>
            <a:custGeom>
              <a:avLst/>
              <a:gdLst/>
              <a:ahLst/>
              <a:cxnLst/>
              <a:rect l="l" t="t" r="r" b="b"/>
              <a:pathLst>
                <a:path w="3041" h="1793" extrusionOk="0">
                  <a:moveTo>
                    <a:pt x="672" y="64"/>
                  </a:moveTo>
                  <a:lnTo>
                    <a:pt x="1024" y="288"/>
                  </a:lnTo>
                  <a:lnTo>
                    <a:pt x="1056" y="288"/>
                  </a:lnTo>
                  <a:cubicBezTo>
                    <a:pt x="1244" y="230"/>
                    <a:pt x="1445" y="201"/>
                    <a:pt x="1644" y="201"/>
                  </a:cubicBezTo>
                  <a:cubicBezTo>
                    <a:pt x="1989" y="201"/>
                    <a:pt x="2329" y="286"/>
                    <a:pt x="2593" y="448"/>
                  </a:cubicBezTo>
                  <a:cubicBezTo>
                    <a:pt x="2785" y="544"/>
                    <a:pt x="2913" y="704"/>
                    <a:pt x="2945" y="896"/>
                  </a:cubicBezTo>
                  <a:lnTo>
                    <a:pt x="2657" y="896"/>
                  </a:lnTo>
                  <a:cubicBezTo>
                    <a:pt x="2625" y="736"/>
                    <a:pt x="2529" y="608"/>
                    <a:pt x="2337" y="512"/>
                  </a:cubicBezTo>
                  <a:cubicBezTo>
                    <a:pt x="2149" y="419"/>
                    <a:pt x="1893" y="359"/>
                    <a:pt x="1631" y="359"/>
                  </a:cubicBezTo>
                  <a:cubicBezTo>
                    <a:pt x="1535" y="359"/>
                    <a:pt x="1439" y="367"/>
                    <a:pt x="1344" y="384"/>
                  </a:cubicBezTo>
                  <a:cubicBezTo>
                    <a:pt x="1312" y="384"/>
                    <a:pt x="1312" y="384"/>
                    <a:pt x="1312" y="416"/>
                  </a:cubicBezTo>
                  <a:lnTo>
                    <a:pt x="1312" y="448"/>
                  </a:lnTo>
                  <a:lnTo>
                    <a:pt x="1888" y="768"/>
                  </a:lnTo>
                  <a:lnTo>
                    <a:pt x="1760" y="864"/>
                  </a:lnTo>
                  <a:lnTo>
                    <a:pt x="1088" y="480"/>
                  </a:lnTo>
                  <a:cubicBezTo>
                    <a:pt x="1072" y="464"/>
                    <a:pt x="1064" y="456"/>
                    <a:pt x="1060" y="456"/>
                  </a:cubicBezTo>
                  <a:cubicBezTo>
                    <a:pt x="1056" y="456"/>
                    <a:pt x="1056" y="464"/>
                    <a:pt x="1056" y="480"/>
                  </a:cubicBezTo>
                  <a:cubicBezTo>
                    <a:pt x="992" y="480"/>
                    <a:pt x="960" y="512"/>
                    <a:pt x="928" y="512"/>
                  </a:cubicBezTo>
                  <a:lnTo>
                    <a:pt x="832" y="608"/>
                  </a:lnTo>
                  <a:cubicBezTo>
                    <a:pt x="800" y="608"/>
                    <a:pt x="800" y="608"/>
                    <a:pt x="800" y="640"/>
                  </a:cubicBezTo>
                  <a:lnTo>
                    <a:pt x="832" y="672"/>
                  </a:lnTo>
                  <a:lnTo>
                    <a:pt x="1472" y="1024"/>
                  </a:lnTo>
                  <a:lnTo>
                    <a:pt x="1312" y="1121"/>
                  </a:lnTo>
                  <a:lnTo>
                    <a:pt x="704" y="768"/>
                  </a:lnTo>
                  <a:cubicBezTo>
                    <a:pt x="704" y="768"/>
                    <a:pt x="704" y="754"/>
                    <a:pt x="695" y="754"/>
                  </a:cubicBezTo>
                  <a:cubicBezTo>
                    <a:pt x="690" y="754"/>
                    <a:pt x="683" y="758"/>
                    <a:pt x="672" y="768"/>
                  </a:cubicBezTo>
                  <a:cubicBezTo>
                    <a:pt x="544" y="992"/>
                    <a:pt x="640" y="1249"/>
                    <a:pt x="928" y="1409"/>
                  </a:cubicBezTo>
                  <a:cubicBezTo>
                    <a:pt x="1088" y="1505"/>
                    <a:pt x="1312" y="1537"/>
                    <a:pt x="1536" y="1569"/>
                  </a:cubicBezTo>
                  <a:lnTo>
                    <a:pt x="1536" y="1729"/>
                  </a:lnTo>
                  <a:cubicBezTo>
                    <a:pt x="1216" y="1697"/>
                    <a:pt x="928" y="1633"/>
                    <a:pt x="704" y="1505"/>
                  </a:cubicBezTo>
                  <a:cubicBezTo>
                    <a:pt x="480" y="1377"/>
                    <a:pt x="352" y="1217"/>
                    <a:pt x="320" y="1024"/>
                  </a:cubicBezTo>
                  <a:cubicBezTo>
                    <a:pt x="288" y="896"/>
                    <a:pt x="320" y="768"/>
                    <a:pt x="416" y="640"/>
                  </a:cubicBezTo>
                  <a:cubicBezTo>
                    <a:pt x="448" y="640"/>
                    <a:pt x="448" y="640"/>
                    <a:pt x="448" y="608"/>
                  </a:cubicBezTo>
                  <a:lnTo>
                    <a:pt x="416" y="608"/>
                  </a:lnTo>
                  <a:lnTo>
                    <a:pt x="96" y="416"/>
                  </a:lnTo>
                  <a:lnTo>
                    <a:pt x="224" y="320"/>
                  </a:lnTo>
                  <a:lnTo>
                    <a:pt x="544" y="512"/>
                  </a:lnTo>
                  <a:lnTo>
                    <a:pt x="576" y="512"/>
                  </a:lnTo>
                  <a:cubicBezTo>
                    <a:pt x="608" y="480"/>
                    <a:pt x="640" y="448"/>
                    <a:pt x="672" y="448"/>
                  </a:cubicBezTo>
                  <a:cubicBezTo>
                    <a:pt x="736" y="416"/>
                    <a:pt x="768" y="384"/>
                    <a:pt x="800" y="384"/>
                  </a:cubicBezTo>
                  <a:lnTo>
                    <a:pt x="832" y="352"/>
                  </a:lnTo>
                  <a:cubicBezTo>
                    <a:pt x="832" y="320"/>
                    <a:pt x="800" y="320"/>
                    <a:pt x="800" y="320"/>
                  </a:cubicBezTo>
                  <a:lnTo>
                    <a:pt x="512" y="160"/>
                  </a:lnTo>
                  <a:lnTo>
                    <a:pt x="672" y="64"/>
                  </a:lnTo>
                  <a:close/>
                  <a:moveTo>
                    <a:pt x="640" y="0"/>
                  </a:moveTo>
                  <a:lnTo>
                    <a:pt x="448" y="128"/>
                  </a:lnTo>
                  <a:cubicBezTo>
                    <a:pt x="416" y="128"/>
                    <a:pt x="416" y="128"/>
                    <a:pt x="416" y="160"/>
                  </a:cubicBezTo>
                  <a:lnTo>
                    <a:pt x="448" y="192"/>
                  </a:lnTo>
                  <a:lnTo>
                    <a:pt x="704" y="352"/>
                  </a:lnTo>
                  <a:cubicBezTo>
                    <a:pt x="672" y="352"/>
                    <a:pt x="672" y="352"/>
                    <a:pt x="640" y="384"/>
                  </a:cubicBezTo>
                  <a:cubicBezTo>
                    <a:pt x="608" y="384"/>
                    <a:pt x="608" y="416"/>
                    <a:pt x="576" y="416"/>
                  </a:cubicBezTo>
                  <a:lnTo>
                    <a:pt x="256" y="256"/>
                  </a:lnTo>
                  <a:cubicBezTo>
                    <a:pt x="256" y="240"/>
                    <a:pt x="248" y="232"/>
                    <a:pt x="240" y="232"/>
                  </a:cubicBezTo>
                  <a:cubicBezTo>
                    <a:pt x="232" y="232"/>
                    <a:pt x="224" y="240"/>
                    <a:pt x="224" y="256"/>
                  </a:cubicBezTo>
                  <a:lnTo>
                    <a:pt x="0" y="384"/>
                  </a:lnTo>
                  <a:lnTo>
                    <a:pt x="0" y="416"/>
                  </a:lnTo>
                  <a:lnTo>
                    <a:pt x="0" y="448"/>
                  </a:lnTo>
                  <a:lnTo>
                    <a:pt x="352" y="640"/>
                  </a:lnTo>
                  <a:cubicBezTo>
                    <a:pt x="256" y="768"/>
                    <a:pt x="224" y="896"/>
                    <a:pt x="256" y="1056"/>
                  </a:cubicBezTo>
                  <a:cubicBezTo>
                    <a:pt x="288" y="1249"/>
                    <a:pt x="416" y="1409"/>
                    <a:pt x="672" y="1569"/>
                  </a:cubicBezTo>
                  <a:cubicBezTo>
                    <a:pt x="896" y="1697"/>
                    <a:pt x="1216" y="1793"/>
                    <a:pt x="1568" y="1793"/>
                  </a:cubicBezTo>
                  <a:lnTo>
                    <a:pt x="1600" y="1793"/>
                  </a:lnTo>
                  <a:lnTo>
                    <a:pt x="1600" y="1761"/>
                  </a:lnTo>
                  <a:lnTo>
                    <a:pt x="1600" y="1537"/>
                  </a:lnTo>
                  <a:cubicBezTo>
                    <a:pt x="1600" y="1505"/>
                    <a:pt x="1568" y="1505"/>
                    <a:pt x="1568" y="1505"/>
                  </a:cubicBezTo>
                  <a:cubicBezTo>
                    <a:pt x="1344" y="1505"/>
                    <a:pt x="1120" y="1441"/>
                    <a:pt x="960" y="1345"/>
                  </a:cubicBezTo>
                  <a:cubicBezTo>
                    <a:pt x="736" y="1217"/>
                    <a:pt x="640" y="1024"/>
                    <a:pt x="704" y="832"/>
                  </a:cubicBezTo>
                  <a:lnTo>
                    <a:pt x="704" y="832"/>
                  </a:lnTo>
                  <a:lnTo>
                    <a:pt x="1280" y="1185"/>
                  </a:lnTo>
                  <a:lnTo>
                    <a:pt x="1344" y="1185"/>
                  </a:lnTo>
                  <a:lnTo>
                    <a:pt x="1536" y="1056"/>
                  </a:lnTo>
                  <a:lnTo>
                    <a:pt x="1568" y="1024"/>
                  </a:lnTo>
                  <a:cubicBezTo>
                    <a:pt x="1568" y="1024"/>
                    <a:pt x="1568" y="992"/>
                    <a:pt x="1536" y="992"/>
                  </a:cubicBezTo>
                  <a:lnTo>
                    <a:pt x="896" y="608"/>
                  </a:lnTo>
                  <a:cubicBezTo>
                    <a:pt x="928" y="608"/>
                    <a:pt x="928" y="608"/>
                    <a:pt x="960" y="576"/>
                  </a:cubicBezTo>
                  <a:cubicBezTo>
                    <a:pt x="992" y="576"/>
                    <a:pt x="1024" y="544"/>
                    <a:pt x="1056" y="544"/>
                  </a:cubicBezTo>
                  <a:lnTo>
                    <a:pt x="1728" y="928"/>
                  </a:lnTo>
                  <a:lnTo>
                    <a:pt x="1760" y="928"/>
                  </a:lnTo>
                  <a:lnTo>
                    <a:pt x="1985" y="800"/>
                  </a:lnTo>
                  <a:lnTo>
                    <a:pt x="1985" y="768"/>
                  </a:lnTo>
                  <a:lnTo>
                    <a:pt x="1985" y="736"/>
                  </a:lnTo>
                  <a:lnTo>
                    <a:pt x="1440" y="448"/>
                  </a:lnTo>
                  <a:cubicBezTo>
                    <a:pt x="1526" y="431"/>
                    <a:pt x="1612" y="423"/>
                    <a:pt x="1696" y="423"/>
                  </a:cubicBezTo>
                  <a:cubicBezTo>
                    <a:pt x="1925" y="423"/>
                    <a:pt x="2141" y="483"/>
                    <a:pt x="2305" y="576"/>
                  </a:cubicBezTo>
                  <a:cubicBezTo>
                    <a:pt x="2465" y="672"/>
                    <a:pt x="2561" y="800"/>
                    <a:pt x="2561" y="928"/>
                  </a:cubicBezTo>
                  <a:cubicBezTo>
                    <a:pt x="2593" y="928"/>
                    <a:pt x="2593" y="960"/>
                    <a:pt x="2625" y="960"/>
                  </a:cubicBezTo>
                  <a:lnTo>
                    <a:pt x="2977" y="960"/>
                  </a:lnTo>
                  <a:cubicBezTo>
                    <a:pt x="3009" y="960"/>
                    <a:pt x="3009" y="960"/>
                    <a:pt x="3009" y="928"/>
                  </a:cubicBezTo>
                  <a:cubicBezTo>
                    <a:pt x="3009" y="928"/>
                    <a:pt x="3041" y="928"/>
                    <a:pt x="3041" y="896"/>
                  </a:cubicBezTo>
                  <a:cubicBezTo>
                    <a:pt x="3009" y="704"/>
                    <a:pt x="2849" y="512"/>
                    <a:pt x="2625" y="352"/>
                  </a:cubicBezTo>
                  <a:cubicBezTo>
                    <a:pt x="2351" y="205"/>
                    <a:pt x="1981" y="127"/>
                    <a:pt x="1615" y="127"/>
                  </a:cubicBezTo>
                  <a:cubicBezTo>
                    <a:pt x="1423" y="127"/>
                    <a:pt x="1232" y="148"/>
                    <a:pt x="1056" y="192"/>
                  </a:cubicBezTo>
                  <a:lnTo>
                    <a:pt x="67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6144025" y="1964925"/>
              <a:ext cx="146450" cy="64825"/>
            </a:xfrm>
            <a:custGeom>
              <a:avLst/>
              <a:gdLst/>
              <a:ahLst/>
              <a:cxnLst/>
              <a:rect l="l" t="t" r="r" b="b"/>
              <a:pathLst>
                <a:path w="5858" h="2593" extrusionOk="0">
                  <a:moveTo>
                    <a:pt x="1" y="0"/>
                  </a:moveTo>
                  <a:lnTo>
                    <a:pt x="1" y="896"/>
                  </a:lnTo>
                  <a:cubicBezTo>
                    <a:pt x="1" y="1313"/>
                    <a:pt x="289" y="1761"/>
                    <a:pt x="865" y="2081"/>
                  </a:cubicBezTo>
                  <a:cubicBezTo>
                    <a:pt x="993" y="2177"/>
                    <a:pt x="1153" y="2241"/>
                    <a:pt x="1281" y="2273"/>
                  </a:cubicBezTo>
                  <a:cubicBezTo>
                    <a:pt x="1409" y="2337"/>
                    <a:pt x="1537" y="2369"/>
                    <a:pt x="1633" y="2401"/>
                  </a:cubicBezTo>
                  <a:cubicBezTo>
                    <a:pt x="1761" y="2433"/>
                    <a:pt x="1857" y="2465"/>
                    <a:pt x="1953" y="2497"/>
                  </a:cubicBezTo>
                  <a:cubicBezTo>
                    <a:pt x="2049" y="2497"/>
                    <a:pt x="2145" y="2529"/>
                    <a:pt x="2241" y="2529"/>
                  </a:cubicBezTo>
                  <a:cubicBezTo>
                    <a:pt x="2337" y="2561"/>
                    <a:pt x="2433" y="2561"/>
                    <a:pt x="2529" y="2561"/>
                  </a:cubicBezTo>
                  <a:cubicBezTo>
                    <a:pt x="2625" y="2561"/>
                    <a:pt x="2721" y="2561"/>
                    <a:pt x="2817" y="2593"/>
                  </a:cubicBezTo>
                  <a:lnTo>
                    <a:pt x="3105" y="2593"/>
                  </a:lnTo>
                  <a:cubicBezTo>
                    <a:pt x="3233" y="2561"/>
                    <a:pt x="3329" y="2561"/>
                    <a:pt x="3425" y="2561"/>
                  </a:cubicBezTo>
                  <a:cubicBezTo>
                    <a:pt x="3553" y="2561"/>
                    <a:pt x="3681" y="2529"/>
                    <a:pt x="3809" y="2497"/>
                  </a:cubicBezTo>
                  <a:cubicBezTo>
                    <a:pt x="4001" y="2465"/>
                    <a:pt x="4193" y="2433"/>
                    <a:pt x="4353" y="2369"/>
                  </a:cubicBezTo>
                  <a:cubicBezTo>
                    <a:pt x="4578" y="2305"/>
                    <a:pt x="4802" y="2209"/>
                    <a:pt x="4994" y="2081"/>
                  </a:cubicBezTo>
                  <a:lnTo>
                    <a:pt x="5026" y="2081"/>
                  </a:lnTo>
                  <a:cubicBezTo>
                    <a:pt x="5186" y="1985"/>
                    <a:pt x="5314" y="1889"/>
                    <a:pt x="5410" y="1793"/>
                  </a:cubicBezTo>
                  <a:cubicBezTo>
                    <a:pt x="5474" y="1729"/>
                    <a:pt x="5538" y="1665"/>
                    <a:pt x="5570" y="1601"/>
                  </a:cubicBezTo>
                  <a:cubicBezTo>
                    <a:pt x="5634" y="1537"/>
                    <a:pt x="5666" y="1505"/>
                    <a:pt x="5698" y="1441"/>
                  </a:cubicBezTo>
                  <a:cubicBezTo>
                    <a:pt x="5730" y="1377"/>
                    <a:pt x="5762" y="1313"/>
                    <a:pt x="5762" y="1281"/>
                  </a:cubicBezTo>
                  <a:cubicBezTo>
                    <a:pt x="5794" y="1217"/>
                    <a:pt x="5826" y="1153"/>
                    <a:pt x="5826" y="1089"/>
                  </a:cubicBezTo>
                  <a:cubicBezTo>
                    <a:pt x="5826" y="1057"/>
                    <a:pt x="5826" y="993"/>
                    <a:pt x="5858" y="928"/>
                  </a:cubicBezTo>
                  <a:lnTo>
                    <a:pt x="5858" y="896"/>
                  </a:lnTo>
                  <a:lnTo>
                    <a:pt x="5858" y="64"/>
                  </a:lnTo>
                  <a:cubicBezTo>
                    <a:pt x="5858" y="128"/>
                    <a:pt x="5826" y="160"/>
                    <a:pt x="5826" y="224"/>
                  </a:cubicBezTo>
                  <a:cubicBezTo>
                    <a:pt x="5826" y="288"/>
                    <a:pt x="5794" y="352"/>
                    <a:pt x="5794" y="384"/>
                  </a:cubicBezTo>
                  <a:cubicBezTo>
                    <a:pt x="5762" y="448"/>
                    <a:pt x="5730" y="512"/>
                    <a:pt x="5698" y="544"/>
                  </a:cubicBezTo>
                  <a:cubicBezTo>
                    <a:pt x="5666" y="608"/>
                    <a:pt x="5634" y="672"/>
                    <a:pt x="5602" y="736"/>
                  </a:cubicBezTo>
                  <a:cubicBezTo>
                    <a:pt x="5538" y="800"/>
                    <a:pt x="5474" y="864"/>
                    <a:pt x="5410" y="928"/>
                  </a:cubicBezTo>
                  <a:cubicBezTo>
                    <a:pt x="5314" y="1025"/>
                    <a:pt x="5186" y="1121"/>
                    <a:pt x="5026" y="1217"/>
                  </a:cubicBezTo>
                  <a:lnTo>
                    <a:pt x="4994" y="1217"/>
                  </a:lnTo>
                  <a:cubicBezTo>
                    <a:pt x="4802" y="1345"/>
                    <a:pt x="4578" y="1441"/>
                    <a:pt x="4353" y="1505"/>
                  </a:cubicBezTo>
                  <a:cubicBezTo>
                    <a:pt x="4193" y="1569"/>
                    <a:pt x="4001" y="1601"/>
                    <a:pt x="3809" y="1633"/>
                  </a:cubicBezTo>
                  <a:cubicBezTo>
                    <a:pt x="3681" y="1665"/>
                    <a:pt x="3553" y="1665"/>
                    <a:pt x="3425" y="1697"/>
                  </a:cubicBezTo>
                  <a:lnTo>
                    <a:pt x="3105" y="1697"/>
                  </a:lnTo>
                  <a:cubicBezTo>
                    <a:pt x="3057" y="1713"/>
                    <a:pt x="3009" y="1721"/>
                    <a:pt x="2961" y="1721"/>
                  </a:cubicBezTo>
                  <a:cubicBezTo>
                    <a:pt x="2913" y="1721"/>
                    <a:pt x="2865" y="1713"/>
                    <a:pt x="2817" y="1697"/>
                  </a:cubicBezTo>
                  <a:lnTo>
                    <a:pt x="2529" y="1697"/>
                  </a:lnTo>
                  <a:cubicBezTo>
                    <a:pt x="2433" y="1697"/>
                    <a:pt x="2337" y="1665"/>
                    <a:pt x="2241" y="1665"/>
                  </a:cubicBezTo>
                  <a:cubicBezTo>
                    <a:pt x="2145" y="1633"/>
                    <a:pt x="2049" y="1633"/>
                    <a:pt x="1953" y="1601"/>
                  </a:cubicBezTo>
                  <a:cubicBezTo>
                    <a:pt x="1857" y="1601"/>
                    <a:pt x="1761" y="1569"/>
                    <a:pt x="1665" y="1537"/>
                  </a:cubicBezTo>
                  <a:cubicBezTo>
                    <a:pt x="1537" y="1505"/>
                    <a:pt x="1409" y="1473"/>
                    <a:pt x="1281" y="1409"/>
                  </a:cubicBezTo>
                  <a:cubicBezTo>
                    <a:pt x="1153" y="1345"/>
                    <a:pt x="993" y="1281"/>
                    <a:pt x="865" y="1217"/>
                  </a:cubicBezTo>
                  <a:cubicBezTo>
                    <a:pt x="289" y="896"/>
                    <a:pt x="1" y="448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6143225" y="1964125"/>
              <a:ext cx="148050" cy="66425"/>
            </a:xfrm>
            <a:custGeom>
              <a:avLst/>
              <a:gdLst/>
              <a:ahLst/>
              <a:cxnLst/>
              <a:rect l="l" t="t" r="r" b="b"/>
              <a:pathLst>
                <a:path w="5922" h="2657" extrusionOk="0">
                  <a:moveTo>
                    <a:pt x="97" y="416"/>
                  </a:moveTo>
                  <a:cubicBezTo>
                    <a:pt x="193" y="768"/>
                    <a:pt x="481" y="1057"/>
                    <a:pt x="897" y="1281"/>
                  </a:cubicBezTo>
                  <a:cubicBezTo>
                    <a:pt x="1025" y="1345"/>
                    <a:pt x="1153" y="1409"/>
                    <a:pt x="1313" y="1473"/>
                  </a:cubicBezTo>
                  <a:cubicBezTo>
                    <a:pt x="1441" y="1537"/>
                    <a:pt x="1537" y="1569"/>
                    <a:pt x="1665" y="1601"/>
                  </a:cubicBezTo>
                  <a:cubicBezTo>
                    <a:pt x="1761" y="1633"/>
                    <a:pt x="1889" y="1665"/>
                    <a:pt x="1985" y="1665"/>
                  </a:cubicBezTo>
                  <a:cubicBezTo>
                    <a:pt x="2081" y="1697"/>
                    <a:pt x="2177" y="1729"/>
                    <a:pt x="2273" y="1729"/>
                  </a:cubicBezTo>
                  <a:cubicBezTo>
                    <a:pt x="2369" y="1729"/>
                    <a:pt x="2465" y="1761"/>
                    <a:pt x="2561" y="1761"/>
                  </a:cubicBezTo>
                  <a:cubicBezTo>
                    <a:pt x="2657" y="1761"/>
                    <a:pt x="2753" y="1761"/>
                    <a:pt x="2849" y="1793"/>
                  </a:cubicBezTo>
                  <a:lnTo>
                    <a:pt x="3137" y="1793"/>
                  </a:lnTo>
                  <a:cubicBezTo>
                    <a:pt x="3265" y="1793"/>
                    <a:pt x="3361" y="1761"/>
                    <a:pt x="3457" y="1761"/>
                  </a:cubicBezTo>
                  <a:cubicBezTo>
                    <a:pt x="3585" y="1761"/>
                    <a:pt x="3713" y="1729"/>
                    <a:pt x="3841" y="1697"/>
                  </a:cubicBezTo>
                  <a:cubicBezTo>
                    <a:pt x="4033" y="1665"/>
                    <a:pt x="4225" y="1633"/>
                    <a:pt x="4417" y="1569"/>
                  </a:cubicBezTo>
                  <a:cubicBezTo>
                    <a:pt x="4642" y="1505"/>
                    <a:pt x="4866" y="1409"/>
                    <a:pt x="5058" y="1281"/>
                  </a:cubicBezTo>
                  <a:lnTo>
                    <a:pt x="5090" y="1281"/>
                  </a:lnTo>
                  <a:cubicBezTo>
                    <a:pt x="5218" y="1185"/>
                    <a:pt x="5346" y="1089"/>
                    <a:pt x="5474" y="993"/>
                  </a:cubicBezTo>
                  <a:cubicBezTo>
                    <a:pt x="5538" y="928"/>
                    <a:pt x="5602" y="864"/>
                    <a:pt x="5634" y="800"/>
                  </a:cubicBezTo>
                  <a:cubicBezTo>
                    <a:pt x="5698" y="736"/>
                    <a:pt x="5730" y="672"/>
                    <a:pt x="5762" y="608"/>
                  </a:cubicBezTo>
                  <a:cubicBezTo>
                    <a:pt x="5794" y="544"/>
                    <a:pt x="5826" y="512"/>
                    <a:pt x="5858" y="448"/>
                  </a:cubicBezTo>
                  <a:lnTo>
                    <a:pt x="5858" y="928"/>
                  </a:lnTo>
                  <a:lnTo>
                    <a:pt x="5858" y="960"/>
                  </a:lnTo>
                  <a:cubicBezTo>
                    <a:pt x="5826" y="1025"/>
                    <a:pt x="5826" y="1089"/>
                    <a:pt x="5826" y="1121"/>
                  </a:cubicBezTo>
                  <a:cubicBezTo>
                    <a:pt x="5826" y="1185"/>
                    <a:pt x="5794" y="1249"/>
                    <a:pt x="5794" y="1281"/>
                  </a:cubicBezTo>
                  <a:cubicBezTo>
                    <a:pt x="5762" y="1345"/>
                    <a:pt x="5730" y="1409"/>
                    <a:pt x="5698" y="1441"/>
                  </a:cubicBezTo>
                  <a:cubicBezTo>
                    <a:pt x="5666" y="1505"/>
                    <a:pt x="5634" y="1569"/>
                    <a:pt x="5602" y="1601"/>
                  </a:cubicBezTo>
                  <a:cubicBezTo>
                    <a:pt x="5538" y="1697"/>
                    <a:pt x="5474" y="1761"/>
                    <a:pt x="5410" y="1793"/>
                  </a:cubicBezTo>
                  <a:cubicBezTo>
                    <a:pt x="5314" y="1889"/>
                    <a:pt x="5186" y="1985"/>
                    <a:pt x="5058" y="2081"/>
                  </a:cubicBezTo>
                  <a:lnTo>
                    <a:pt x="5026" y="2081"/>
                  </a:lnTo>
                  <a:cubicBezTo>
                    <a:pt x="4834" y="2209"/>
                    <a:pt x="4610" y="2305"/>
                    <a:pt x="4385" y="2369"/>
                  </a:cubicBezTo>
                  <a:cubicBezTo>
                    <a:pt x="4193" y="2433"/>
                    <a:pt x="4033" y="2465"/>
                    <a:pt x="3841" y="2497"/>
                  </a:cubicBezTo>
                  <a:cubicBezTo>
                    <a:pt x="3713" y="2529"/>
                    <a:pt x="3585" y="2561"/>
                    <a:pt x="3457" y="2561"/>
                  </a:cubicBezTo>
                  <a:cubicBezTo>
                    <a:pt x="3361" y="2561"/>
                    <a:pt x="3265" y="2593"/>
                    <a:pt x="3137" y="2593"/>
                  </a:cubicBezTo>
                  <a:lnTo>
                    <a:pt x="2849" y="2593"/>
                  </a:lnTo>
                  <a:cubicBezTo>
                    <a:pt x="2753" y="2593"/>
                    <a:pt x="2657" y="2561"/>
                    <a:pt x="2561" y="2561"/>
                  </a:cubicBezTo>
                  <a:cubicBezTo>
                    <a:pt x="2465" y="2561"/>
                    <a:pt x="2369" y="2561"/>
                    <a:pt x="2273" y="2529"/>
                  </a:cubicBezTo>
                  <a:cubicBezTo>
                    <a:pt x="2177" y="2529"/>
                    <a:pt x="2081" y="2497"/>
                    <a:pt x="1985" y="2497"/>
                  </a:cubicBezTo>
                  <a:cubicBezTo>
                    <a:pt x="1889" y="2465"/>
                    <a:pt x="1793" y="2433"/>
                    <a:pt x="1697" y="2401"/>
                  </a:cubicBezTo>
                  <a:cubicBezTo>
                    <a:pt x="1569" y="2369"/>
                    <a:pt x="1441" y="2337"/>
                    <a:pt x="1345" y="2305"/>
                  </a:cubicBezTo>
                  <a:cubicBezTo>
                    <a:pt x="1185" y="2241"/>
                    <a:pt x="1057" y="2177"/>
                    <a:pt x="929" y="2081"/>
                  </a:cubicBezTo>
                  <a:cubicBezTo>
                    <a:pt x="385" y="1793"/>
                    <a:pt x="97" y="1377"/>
                    <a:pt x="97" y="928"/>
                  </a:cubicBezTo>
                  <a:lnTo>
                    <a:pt x="97" y="416"/>
                  </a:lnTo>
                  <a:close/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928"/>
                  </a:lnTo>
                  <a:cubicBezTo>
                    <a:pt x="1" y="1377"/>
                    <a:pt x="321" y="1825"/>
                    <a:pt x="897" y="2145"/>
                  </a:cubicBezTo>
                  <a:cubicBezTo>
                    <a:pt x="1025" y="2241"/>
                    <a:pt x="1153" y="2305"/>
                    <a:pt x="1313" y="2369"/>
                  </a:cubicBezTo>
                  <a:cubicBezTo>
                    <a:pt x="1409" y="2401"/>
                    <a:pt x="1537" y="2433"/>
                    <a:pt x="1665" y="2465"/>
                  </a:cubicBezTo>
                  <a:cubicBezTo>
                    <a:pt x="1761" y="2497"/>
                    <a:pt x="1857" y="2529"/>
                    <a:pt x="1985" y="2561"/>
                  </a:cubicBezTo>
                  <a:cubicBezTo>
                    <a:pt x="2081" y="2561"/>
                    <a:pt x="2177" y="2593"/>
                    <a:pt x="2273" y="2593"/>
                  </a:cubicBezTo>
                  <a:cubicBezTo>
                    <a:pt x="2369" y="2625"/>
                    <a:pt x="2465" y="2625"/>
                    <a:pt x="2561" y="2625"/>
                  </a:cubicBezTo>
                  <a:cubicBezTo>
                    <a:pt x="2657" y="2657"/>
                    <a:pt x="2753" y="2657"/>
                    <a:pt x="2849" y="2657"/>
                  </a:cubicBezTo>
                  <a:lnTo>
                    <a:pt x="3137" y="2657"/>
                  </a:lnTo>
                  <a:cubicBezTo>
                    <a:pt x="3265" y="2657"/>
                    <a:pt x="3361" y="2657"/>
                    <a:pt x="3457" y="2625"/>
                  </a:cubicBezTo>
                  <a:cubicBezTo>
                    <a:pt x="3585" y="2625"/>
                    <a:pt x="3713" y="2593"/>
                    <a:pt x="3841" y="2593"/>
                  </a:cubicBezTo>
                  <a:cubicBezTo>
                    <a:pt x="4033" y="2561"/>
                    <a:pt x="4225" y="2497"/>
                    <a:pt x="4417" y="2433"/>
                  </a:cubicBezTo>
                  <a:cubicBezTo>
                    <a:pt x="4642" y="2369"/>
                    <a:pt x="4866" y="2273"/>
                    <a:pt x="5058" y="2145"/>
                  </a:cubicBezTo>
                  <a:lnTo>
                    <a:pt x="5090" y="2145"/>
                  </a:lnTo>
                  <a:lnTo>
                    <a:pt x="5474" y="1857"/>
                  </a:lnTo>
                  <a:cubicBezTo>
                    <a:pt x="5538" y="1793"/>
                    <a:pt x="5602" y="1729"/>
                    <a:pt x="5634" y="1665"/>
                  </a:cubicBezTo>
                  <a:cubicBezTo>
                    <a:pt x="5698" y="1601"/>
                    <a:pt x="5730" y="1537"/>
                    <a:pt x="5762" y="1473"/>
                  </a:cubicBezTo>
                  <a:cubicBezTo>
                    <a:pt x="5794" y="1441"/>
                    <a:pt x="5826" y="1377"/>
                    <a:pt x="5858" y="1313"/>
                  </a:cubicBezTo>
                  <a:cubicBezTo>
                    <a:pt x="5858" y="1249"/>
                    <a:pt x="5890" y="1185"/>
                    <a:pt x="5890" y="1153"/>
                  </a:cubicBezTo>
                  <a:cubicBezTo>
                    <a:pt x="5922" y="1089"/>
                    <a:pt x="5922" y="1025"/>
                    <a:pt x="5922" y="960"/>
                  </a:cubicBezTo>
                  <a:lnTo>
                    <a:pt x="5922" y="64"/>
                  </a:lnTo>
                  <a:lnTo>
                    <a:pt x="5890" y="32"/>
                  </a:lnTo>
                  <a:cubicBezTo>
                    <a:pt x="5858" y="32"/>
                    <a:pt x="5858" y="64"/>
                    <a:pt x="5858" y="64"/>
                  </a:cubicBezTo>
                  <a:lnTo>
                    <a:pt x="5858" y="96"/>
                  </a:lnTo>
                  <a:cubicBezTo>
                    <a:pt x="5858" y="160"/>
                    <a:pt x="5826" y="192"/>
                    <a:pt x="5826" y="256"/>
                  </a:cubicBezTo>
                  <a:cubicBezTo>
                    <a:pt x="5826" y="320"/>
                    <a:pt x="5794" y="352"/>
                    <a:pt x="5794" y="416"/>
                  </a:cubicBezTo>
                  <a:cubicBezTo>
                    <a:pt x="5762" y="480"/>
                    <a:pt x="5730" y="512"/>
                    <a:pt x="5698" y="576"/>
                  </a:cubicBezTo>
                  <a:cubicBezTo>
                    <a:pt x="5666" y="640"/>
                    <a:pt x="5634" y="672"/>
                    <a:pt x="5602" y="736"/>
                  </a:cubicBezTo>
                  <a:cubicBezTo>
                    <a:pt x="5538" y="800"/>
                    <a:pt x="5474" y="864"/>
                    <a:pt x="5410" y="928"/>
                  </a:cubicBezTo>
                  <a:cubicBezTo>
                    <a:pt x="5314" y="1025"/>
                    <a:pt x="5186" y="1121"/>
                    <a:pt x="5058" y="1217"/>
                  </a:cubicBezTo>
                  <a:lnTo>
                    <a:pt x="5026" y="1217"/>
                  </a:lnTo>
                  <a:cubicBezTo>
                    <a:pt x="4834" y="1345"/>
                    <a:pt x="4610" y="1441"/>
                    <a:pt x="4385" y="1505"/>
                  </a:cubicBezTo>
                  <a:cubicBezTo>
                    <a:pt x="4193" y="1569"/>
                    <a:pt x="4033" y="1601"/>
                    <a:pt x="3841" y="1633"/>
                  </a:cubicBezTo>
                  <a:cubicBezTo>
                    <a:pt x="3713" y="1665"/>
                    <a:pt x="3585" y="1665"/>
                    <a:pt x="3457" y="1697"/>
                  </a:cubicBezTo>
                  <a:lnTo>
                    <a:pt x="3137" y="1697"/>
                  </a:lnTo>
                  <a:cubicBezTo>
                    <a:pt x="3073" y="1697"/>
                    <a:pt x="3009" y="1711"/>
                    <a:pt x="2945" y="1711"/>
                  </a:cubicBezTo>
                  <a:cubicBezTo>
                    <a:pt x="2913" y="1711"/>
                    <a:pt x="2881" y="1707"/>
                    <a:pt x="2849" y="1697"/>
                  </a:cubicBezTo>
                  <a:lnTo>
                    <a:pt x="2561" y="1697"/>
                  </a:lnTo>
                  <a:cubicBezTo>
                    <a:pt x="2465" y="1697"/>
                    <a:pt x="2369" y="1665"/>
                    <a:pt x="2273" y="1665"/>
                  </a:cubicBezTo>
                  <a:cubicBezTo>
                    <a:pt x="2177" y="1665"/>
                    <a:pt x="2081" y="1633"/>
                    <a:pt x="1985" y="1601"/>
                  </a:cubicBezTo>
                  <a:cubicBezTo>
                    <a:pt x="1889" y="1601"/>
                    <a:pt x="1793" y="1569"/>
                    <a:pt x="1697" y="1537"/>
                  </a:cubicBezTo>
                  <a:cubicBezTo>
                    <a:pt x="1569" y="1505"/>
                    <a:pt x="1473" y="1473"/>
                    <a:pt x="1345" y="1409"/>
                  </a:cubicBezTo>
                  <a:cubicBezTo>
                    <a:pt x="1185" y="1377"/>
                    <a:pt x="1057" y="1281"/>
                    <a:pt x="929" y="1217"/>
                  </a:cubicBezTo>
                  <a:cubicBezTo>
                    <a:pt x="385" y="896"/>
                    <a:pt x="97" y="480"/>
                    <a:pt x="97" y="64"/>
                  </a:cubicBezTo>
                  <a:cubicBezTo>
                    <a:pt x="97" y="3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6136825" y="1923525"/>
              <a:ext cx="160850" cy="84425"/>
            </a:xfrm>
            <a:custGeom>
              <a:avLst/>
              <a:gdLst/>
              <a:ahLst/>
              <a:cxnLst/>
              <a:rect l="l" t="t" r="r" b="b"/>
              <a:pathLst>
                <a:path w="6434" h="3377" extrusionOk="0">
                  <a:moveTo>
                    <a:pt x="3205" y="0"/>
                  </a:moveTo>
                  <a:cubicBezTo>
                    <a:pt x="2457" y="0"/>
                    <a:pt x="1713" y="168"/>
                    <a:pt x="1153" y="504"/>
                  </a:cubicBezTo>
                  <a:cubicBezTo>
                    <a:pt x="1" y="1144"/>
                    <a:pt x="33" y="2232"/>
                    <a:pt x="1153" y="2873"/>
                  </a:cubicBezTo>
                  <a:cubicBezTo>
                    <a:pt x="1729" y="3209"/>
                    <a:pt x="2481" y="3377"/>
                    <a:pt x="3229" y="3377"/>
                  </a:cubicBezTo>
                  <a:cubicBezTo>
                    <a:pt x="3977" y="3377"/>
                    <a:pt x="4721" y="3209"/>
                    <a:pt x="5282" y="2873"/>
                  </a:cubicBezTo>
                  <a:cubicBezTo>
                    <a:pt x="6434" y="2232"/>
                    <a:pt x="6402" y="1144"/>
                    <a:pt x="5282" y="504"/>
                  </a:cubicBezTo>
                  <a:cubicBezTo>
                    <a:pt x="4705" y="168"/>
                    <a:pt x="3953" y="0"/>
                    <a:pt x="320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6143225" y="1922725"/>
              <a:ext cx="148050" cy="86225"/>
            </a:xfrm>
            <a:custGeom>
              <a:avLst/>
              <a:gdLst/>
              <a:ahLst/>
              <a:cxnLst/>
              <a:rect l="l" t="t" r="r" b="b"/>
              <a:pathLst>
                <a:path w="5922" h="3449" extrusionOk="0">
                  <a:moveTo>
                    <a:pt x="2945" y="56"/>
                  </a:moveTo>
                  <a:cubicBezTo>
                    <a:pt x="3681" y="56"/>
                    <a:pt x="4449" y="216"/>
                    <a:pt x="4994" y="536"/>
                  </a:cubicBezTo>
                  <a:cubicBezTo>
                    <a:pt x="5538" y="856"/>
                    <a:pt x="5858" y="1272"/>
                    <a:pt x="5858" y="1720"/>
                  </a:cubicBezTo>
                  <a:cubicBezTo>
                    <a:pt x="5858" y="2168"/>
                    <a:pt x="5538" y="2552"/>
                    <a:pt x="5026" y="2873"/>
                  </a:cubicBezTo>
                  <a:cubicBezTo>
                    <a:pt x="4449" y="3209"/>
                    <a:pt x="3705" y="3377"/>
                    <a:pt x="2965" y="3377"/>
                  </a:cubicBezTo>
                  <a:cubicBezTo>
                    <a:pt x="2225" y="3377"/>
                    <a:pt x="1489" y="3209"/>
                    <a:pt x="929" y="2873"/>
                  </a:cubicBezTo>
                  <a:cubicBezTo>
                    <a:pt x="385" y="2552"/>
                    <a:pt x="65" y="2136"/>
                    <a:pt x="65" y="1720"/>
                  </a:cubicBezTo>
                  <a:cubicBezTo>
                    <a:pt x="65" y="1272"/>
                    <a:pt x="385" y="856"/>
                    <a:pt x="897" y="536"/>
                  </a:cubicBezTo>
                  <a:cubicBezTo>
                    <a:pt x="1473" y="216"/>
                    <a:pt x="2209" y="56"/>
                    <a:pt x="2945" y="56"/>
                  </a:cubicBezTo>
                  <a:close/>
                  <a:moveTo>
                    <a:pt x="2945" y="0"/>
                  </a:moveTo>
                  <a:cubicBezTo>
                    <a:pt x="2193" y="0"/>
                    <a:pt x="1441" y="168"/>
                    <a:pt x="865" y="504"/>
                  </a:cubicBezTo>
                  <a:cubicBezTo>
                    <a:pt x="321" y="824"/>
                    <a:pt x="1" y="1240"/>
                    <a:pt x="1" y="1720"/>
                  </a:cubicBezTo>
                  <a:cubicBezTo>
                    <a:pt x="1" y="2168"/>
                    <a:pt x="321" y="2616"/>
                    <a:pt x="897" y="2937"/>
                  </a:cubicBezTo>
                  <a:cubicBezTo>
                    <a:pt x="1473" y="3257"/>
                    <a:pt x="2209" y="3449"/>
                    <a:pt x="2977" y="3449"/>
                  </a:cubicBezTo>
                  <a:cubicBezTo>
                    <a:pt x="3713" y="3449"/>
                    <a:pt x="4481" y="3257"/>
                    <a:pt x="5058" y="2937"/>
                  </a:cubicBezTo>
                  <a:cubicBezTo>
                    <a:pt x="5602" y="2616"/>
                    <a:pt x="5922" y="2168"/>
                    <a:pt x="5922" y="1720"/>
                  </a:cubicBezTo>
                  <a:cubicBezTo>
                    <a:pt x="5922" y="1240"/>
                    <a:pt x="5602" y="824"/>
                    <a:pt x="5026" y="504"/>
                  </a:cubicBezTo>
                  <a:cubicBezTo>
                    <a:pt x="4449" y="168"/>
                    <a:pt x="3697" y="0"/>
                    <a:pt x="29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6154425" y="1932325"/>
              <a:ext cx="125650" cy="66225"/>
            </a:xfrm>
            <a:custGeom>
              <a:avLst/>
              <a:gdLst/>
              <a:ahLst/>
              <a:cxnLst/>
              <a:rect l="l" t="t" r="r" b="b"/>
              <a:pathLst>
                <a:path w="5026" h="2649" extrusionOk="0">
                  <a:moveTo>
                    <a:pt x="2513" y="0"/>
                  </a:moveTo>
                  <a:cubicBezTo>
                    <a:pt x="1929" y="0"/>
                    <a:pt x="1345" y="136"/>
                    <a:pt x="897" y="408"/>
                  </a:cubicBezTo>
                  <a:cubicBezTo>
                    <a:pt x="1" y="920"/>
                    <a:pt x="1" y="1752"/>
                    <a:pt x="897" y="2265"/>
                  </a:cubicBezTo>
                  <a:cubicBezTo>
                    <a:pt x="1345" y="2521"/>
                    <a:pt x="1937" y="2649"/>
                    <a:pt x="2525" y="2649"/>
                  </a:cubicBezTo>
                  <a:cubicBezTo>
                    <a:pt x="3113" y="2649"/>
                    <a:pt x="3697" y="2521"/>
                    <a:pt x="4130" y="2265"/>
                  </a:cubicBezTo>
                  <a:cubicBezTo>
                    <a:pt x="5026" y="1752"/>
                    <a:pt x="5026" y="920"/>
                    <a:pt x="4130" y="408"/>
                  </a:cubicBezTo>
                  <a:cubicBezTo>
                    <a:pt x="3681" y="136"/>
                    <a:pt x="3097" y="0"/>
                    <a:pt x="251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6159225" y="1931525"/>
              <a:ext cx="116050" cy="67825"/>
            </a:xfrm>
            <a:custGeom>
              <a:avLst/>
              <a:gdLst/>
              <a:ahLst/>
              <a:cxnLst/>
              <a:rect l="l" t="t" r="r" b="b"/>
              <a:pathLst>
                <a:path w="4642" h="2713" extrusionOk="0">
                  <a:moveTo>
                    <a:pt x="2305" y="88"/>
                  </a:moveTo>
                  <a:cubicBezTo>
                    <a:pt x="2881" y="88"/>
                    <a:pt x="3457" y="216"/>
                    <a:pt x="3906" y="472"/>
                  </a:cubicBezTo>
                  <a:cubicBezTo>
                    <a:pt x="4322" y="696"/>
                    <a:pt x="4578" y="1016"/>
                    <a:pt x="4578" y="1368"/>
                  </a:cubicBezTo>
                  <a:cubicBezTo>
                    <a:pt x="4578" y="1720"/>
                    <a:pt x="4354" y="2040"/>
                    <a:pt x="3938" y="2264"/>
                  </a:cubicBezTo>
                  <a:cubicBezTo>
                    <a:pt x="3489" y="2521"/>
                    <a:pt x="2913" y="2649"/>
                    <a:pt x="2337" y="2649"/>
                  </a:cubicBezTo>
                  <a:cubicBezTo>
                    <a:pt x="1761" y="2649"/>
                    <a:pt x="1185" y="2521"/>
                    <a:pt x="737" y="2264"/>
                  </a:cubicBezTo>
                  <a:cubicBezTo>
                    <a:pt x="321" y="2040"/>
                    <a:pt x="65" y="1688"/>
                    <a:pt x="65" y="1368"/>
                  </a:cubicBezTo>
                  <a:cubicBezTo>
                    <a:pt x="65" y="1016"/>
                    <a:pt x="321" y="696"/>
                    <a:pt x="705" y="472"/>
                  </a:cubicBezTo>
                  <a:cubicBezTo>
                    <a:pt x="1153" y="216"/>
                    <a:pt x="1729" y="88"/>
                    <a:pt x="2305" y="88"/>
                  </a:cubicBezTo>
                  <a:close/>
                  <a:moveTo>
                    <a:pt x="2305" y="0"/>
                  </a:moveTo>
                  <a:cubicBezTo>
                    <a:pt x="1713" y="0"/>
                    <a:pt x="1121" y="136"/>
                    <a:pt x="673" y="408"/>
                  </a:cubicBezTo>
                  <a:cubicBezTo>
                    <a:pt x="257" y="664"/>
                    <a:pt x="1" y="984"/>
                    <a:pt x="1" y="1368"/>
                  </a:cubicBezTo>
                  <a:cubicBezTo>
                    <a:pt x="1" y="1720"/>
                    <a:pt x="257" y="2072"/>
                    <a:pt x="705" y="2329"/>
                  </a:cubicBezTo>
                  <a:cubicBezTo>
                    <a:pt x="1153" y="2585"/>
                    <a:pt x="1729" y="2713"/>
                    <a:pt x="2337" y="2713"/>
                  </a:cubicBezTo>
                  <a:cubicBezTo>
                    <a:pt x="2913" y="2713"/>
                    <a:pt x="3521" y="2585"/>
                    <a:pt x="3970" y="2329"/>
                  </a:cubicBezTo>
                  <a:cubicBezTo>
                    <a:pt x="4386" y="2072"/>
                    <a:pt x="4642" y="1720"/>
                    <a:pt x="4642" y="1368"/>
                  </a:cubicBezTo>
                  <a:cubicBezTo>
                    <a:pt x="4642" y="984"/>
                    <a:pt x="4386" y="664"/>
                    <a:pt x="3938" y="408"/>
                  </a:cubicBezTo>
                  <a:cubicBezTo>
                    <a:pt x="3489" y="136"/>
                    <a:pt x="2897" y="0"/>
                    <a:pt x="23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6282450" y="1987325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97" y="385"/>
                    <a:pt x="97" y="353"/>
                  </a:cubicBezTo>
                  <a:lnTo>
                    <a:pt x="97" y="32"/>
                  </a:lnTo>
                  <a:cubicBezTo>
                    <a:pt x="97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6216850" y="20145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2" y="385"/>
                  </a:cubicBezTo>
                  <a:cubicBezTo>
                    <a:pt x="64" y="385"/>
                    <a:pt x="64" y="385"/>
                    <a:pt x="64" y="353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6229650" y="20137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cubicBezTo>
                    <a:pt x="64" y="385"/>
                    <a:pt x="64" y="353"/>
                    <a:pt x="64" y="353"/>
                  </a:cubicBezTo>
                  <a:lnTo>
                    <a:pt x="64" y="33"/>
                  </a:lnTo>
                  <a:cubicBezTo>
                    <a:pt x="64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6242450" y="2012125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53"/>
                  </a:lnTo>
                  <a:lnTo>
                    <a:pt x="32" y="385"/>
                  </a:lnTo>
                  <a:cubicBezTo>
                    <a:pt x="64" y="385"/>
                    <a:pt x="96" y="353"/>
                    <a:pt x="96" y="353"/>
                  </a:cubicBezTo>
                  <a:lnTo>
                    <a:pt x="96" y="33"/>
                  </a:ln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6254450" y="2007325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32" y="1"/>
                  </a:moveTo>
                  <a:lnTo>
                    <a:pt x="0" y="33"/>
                  </a:lnTo>
                  <a:lnTo>
                    <a:pt x="0" y="353"/>
                  </a:lnTo>
                  <a:cubicBezTo>
                    <a:pt x="0" y="385"/>
                    <a:pt x="32" y="417"/>
                    <a:pt x="32" y="417"/>
                  </a:cubicBezTo>
                  <a:cubicBezTo>
                    <a:pt x="64" y="417"/>
                    <a:pt x="97" y="385"/>
                    <a:pt x="97" y="353"/>
                  </a:cubicBezTo>
                  <a:lnTo>
                    <a:pt x="97" y="33"/>
                  </a:lnTo>
                  <a:cubicBezTo>
                    <a:pt x="97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6264850" y="20017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1" y="417"/>
                    <a:pt x="33" y="417"/>
                  </a:cubicBezTo>
                  <a:cubicBezTo>
                    <a:pt x="65" y="417"/>
                    <a:pt x="65" y="385"/>
                    <a:pt x="65" y="385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6274450" y="19953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1" y="417"/>
                    <a:pt x="33" y="417"/>
                  </a:cubicBezTo>
                  <a:lnTo>
                    <a:pt x="65" y="385"/>
                  </a:lnTo>
                  <a:lnTo>
                    <a:pt x="65" y="65"/>
                  </a:lnTo>
                  <a:cubicBezTo>
                    <a:pt x="65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6150425" y="1987325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97" y="385"/>
                    <a:pt x="97" y="353"/>
                  </a:cubicBezTo>
                  <a:lnTo>
                    <a:pt x="97" y="32"/>
                  </a:lnTo>
                  <a:cubicBezTo>
                    <a:pt x="97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6204050" y="20137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lnTo>
                    <a:pt x="64" y="353"/>
                  </a:ln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6190450" y="2012125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53"/>
                  </a:lnTo>
                  <a:lnTo>
                    <a:pt x="32" y="385"/>
                  </a:lnTo>
                  <a:cubicBezTo>
                    <a:pt x="64" y="385"/>
                    <a:pt x="96" y="353"/>
                    <a:pt x="96" y="353"/>
                  </a:cubicBezTo>
                  <a:lnTo>
                    <a:pt x="96" y="33"/>
                  </a:ln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6178425" y="2007325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33" y="1"/>
                  </a:moveTo>
                  <a:lnTo>
                    <a:pt x="1" y="33"/>
                  </a:lnTo>
                  <a:lnTo>
                    <a:pt x="1" y="353"/>
                  </a:lnTo>
                  <a:cubicBezTo>
                    <a:pt x="1" y="385"/>
                    <a:pt x="33" y="417"/>
                    <a:pt x="33" y="417"/>
                  </a:cubicBezTo>
                  <a:cubicBezTo>
                    <a:pt x="65" y="417"/>
                    <a:pt x="97" y="385"/>
                    <a:pt x="97" y="353"/>
                  </a:cubicBezTo>
                  <a:lnTo>
                    <a:pt x="97" y="33"/>
                  </a:lnTo>
                  <a:cubicBezTo>
                    <a:pt x="97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6168825" y="20017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1" y="417"/>
                    <a:pt x="33" y="417"/>
                  </a:cubicBezTo>
                  <a:lnTo>
                    <a:pt x="65" y="385"/>
                  </a:lnTo>
                  <a:lnTo>
                    <a:pt x="65" y="65"/>
                  </a:lnTo>
                  <a:cubicBezTo>
                    <a:pt x="65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6159225" y="19953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385"/>
                  </a:lnTo>
                  <a:lnTo>
                    <a:pt x="33" y="417"/>
                  </a:lnTo>
                  <a:cubicBezTo>
                    <a:pt x="65" y="417"/>
                    <a:pt x="65" y="385"/>
                    <a:pt x="65" y="385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6180825" y="1944125"/>
              <a:ext cx="74450" cy="43225"/>
            </a:xfrm>
            <a:custGeom>
              <a:avLst/>
              <a:gdLst/>
              <a:ahLst/>
              <a:cxnLst/>
              <a:rect l="l" t="t" r="r" b="b"/>
              <a:pathLst>
                <a:path w="2978" h="1729" extrusionOk="0">
                  <a:moveTo>
                    <a:pt x="641" y="0"/>
                  </a:moveTo>
                  <a:lnTo>
                    <a:pt x="417" y="128"/>
                  </a:lnTo>
                  <a:lnTo>
                    <a:pt x="769" y="320"/>
                  </a:lnTo>
                  <a:cubicBezTo>
                    <a:pt x="705" y="320"/>
                    <a:pt x="673" y="352"/>
                    <a:pt x="641" y="384"/>
                  </a:cubicBezTo>
                  <a:cubicBezTo>
                    <a:pt x="609" y="384"/>
                    <a:pt x="577" y="416"/>
                    <a:pt x="545" y="448"/>
                  </a:cubicBezTo>
                  <a:lnTo>
                    <a:pt x="225" y="256"/>
                  </a:lnTo>
                  <a:lnTo>
                    <a:pt x="1" y="384"/>
                  </a:lnTo>
                  <a:lnTo>
                    <a:pt x="385" y="608"/>
                  </a:lnTo>
                  <a:cubicBezTo>
                    <a:pt x="129" y="896"/>
                    <a:pt x="225" y="1248"/>
                    <a:pt x="641" y="1504"/>
                  </a:cubicBezTo>
                  <a:cubicBezTo>
                    <a:pt x="897" y="1632"/>
                    <a:pt x="1217" y="1696"/>
                    <a:pt x="1537" y="1728"/>
                  </a:cubicBezTo>
                  <a:lnTo>
                    <a:pt x="1537" y="1504"/>
                  </a:lnTo>
                  <a:cubicBezTo>
                    <a:pt x="1313" y="1504"/>
                    <a:pt x="1089" y="1440"/>
                    <a:pt x="929" y="1344"/>
                  </a:cubicBezTo>
                  <a:cubicBezTo>
                    <a:pt x="641" y="1184"/>
                    <a:pt x="577" y="960"/>
                    <a:pt x="673" y="768"/>
                  </a:cubicBezTo>
                  <a:lnTo>
                    <a:pt x="673" y="768"/>
                  </a:lnTo>
                  <a:lnTo>
                    <a:pt x="1313" y="1120"/>
                  </a:lnTo>
                  <a:lnTo>
                    <a:pt x="1505" y="992"/>
                  </a:lnTo>
                  <a:lnTo>
                    <a:pt x="833" y="608"/>
                  </a:lnTo>
                  <a:cubicBezTo>
                    <a:pt x="865" y="576"/>
                    <a:pt x="865" y="544"/>
                    <a:pt x="929" y="512"/>
                  </a:cubicBezTo>
                  <a:cubicBezTo>
                    <a:pt x="961" y="512"/>
                    <a:pt x="993" y="480"/>
                    <a:pt x="1025" y="480"/>
                  </a:cubicBezTo>
                  <a:lnTo>
                    <a:pt x="1729" y="864"/>
                  </a:lnTo>
                  <a:lnTo>
                    <a:pt x="1921" y="736"/>
                  </a:lnTo>
                  <a:lnTo>
                    <a:pt x="1313" y="384"/>
                  </a:lnTo>
                  <a:cubicBezTo>
                    <a:pt x="1404" y="368"/>
                    <a:pt x="1497" y="360"/>
                    <a:pt x="1590" y="360"/>
                  </a:cubicBezTo>
                  <a:cubicBezTo>
                    <a:pt x="1855" y="360"/>
                    <a:pt x="2115" y="426"/>
                    <a:pt x="2305" y="544"/>
                  </a:cubicBezTo>
                  <a:cubicBezTo>
                    <a:pt x="2497" y="640"/>
                    <a:pt x="2561" y="768"/>
                    <a:pt x="2593" y="896"/>
                  </a:cubicBezTo>
                  <a:lnTo>
                    <a:pt x="2977" y="896"/>
                  </a:lnTo>
                  <a:cubicBezTo>
                    <a:pt x="2945" y="704"/>
                    <a:pt x="2817" y="512"/>
                    <a:pt x="2561" y="384"/>
                  </a:cubicBezTo>
                  <a:cubicBezTo>
                    <a:pt x="2300" y="224"/>
                    <a:pt x="1963" y="151"/>
                    <a:pt x="1622" y="151"/>
                  </a:cubicBezTo>
                  <a:cubicBezTo>
                    <a:pt x="1420" y="151"/>
                    <a:pt x="1216" y="177"/>
                    <a:pt x="1025" y="224"/>
                  </a:cubicBezTo>
                  <a:lnTo>
                    <a:pt x="64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6180025" y="1943325"/>
              <a:ext cx="76050" cy="44825"/>
            </a:xfrm>
            <a:custGeom>
              <a:avLst/>
              <a:gdLst/>
              <a:ahLst/>
              <a:cxnLst/>
              <a:rect l="l" t="t" r="r" b="b"/>
              <a:pathLst>
                <a:path w="3042" h="1793" extrusionOk="0">
                  <a:moveTo>
                    <a:pt x="673" y="64"/>
                  </a:moveTo>
                  <a:lnTo>
                    <a:pt x="1025" y="288"/>
                  </a:lnTo>
                  <a:lnTo>
                    <a:pt x="1057" y="288"/>
                  </a:lnTo>
                  <a:cubicBezTo>
                    <a:pt x="1245" y="230"/>
                    <a:pt x="1446" y="201"/>
                    <a:pt x="1645" y="201"/>
                  </a:cubicBezTo>
                  <a:cubicBezTo>
                    <a:pt x="1989" y="201"/>
                    <a:pt x="2330" y="286"/>
                    <a:pt x="2593" y="448"/>
                  </a:cubicBezTo>
                  <a:cubicBezTo>
                    <a:pt x="2785" y="544"/>
                    <a:pt x="2945" y="704"/>
                    <a:pt x="2977" y="896"/>
                  </a:cubicBezTo>
                  <a:lnTo>
                    <a:pt x="2657" y="896"/>
                  </a:lnTo>
                  <a:cubicBezTo>
                    <a:pt x="2625" y="736"/>
                    <a:pt x="2529" y="608"/>
                    <a:pt x="2369" y="512"/>
                  </a:cubicBezTo>
                  <a:cubicBezTo>
                    <a:pt x="2159" y="419"/>
                    <a:pt x="1896" y="359"/>
                    <a:pt x="1633" y="359"/>
                  </a:cubicBezTo>
                  <a:cubicBezTo>
                    <a:pt x="1536" y="359"/>
                    <a:pt x="1440" y="367"/>
                    <a:pt x="1345" y="384"/>
                  </a:cubicBezTo>
                  <a:cubicBezTo>
                    <a:pt x="1313" y="384"/>
                    <a:pt x="1313" y="384"/>
                    <a:pt x="1313" y="416"/>
                  </a:cubicBezTo>
                  <a:lnTo>
                    <a:pt x="1313" y="448"/>
                  </a:lnTo>
                  <a:lnTo>
                    <a:pt x="1889" y="768"/>
                  </a:lnTo>
                  <a:lnTo>
                    <a:pt x="1761" y="864"/>
                  </a:lnTo>
                  <a:lnTo>
                    <a:pt x="1089" y="480"/>
                  </a:lnTo>
                  <a:cubicBezTo>
                    <a:pt x="1073" y="464"/>
                    <a:pt x="1065" y="456"/>
                    <a:pt x="1061" y="456"/>
                  </a:cubicBezTo>
                  <a:cubicBezTo>
                    <a:pt x="1057" y="456"/>
                    <a:pt x="1057" y="464"/>
                    <a:pt x="1057" y="480"/>
                  </a:cubicBezTo>
                  <a:cubicBezTo>
                    <a:pt x="993" y="480"/>
                    <a:pt x="961" y="512"/>
                    <a:pt x="929" y="512"/>
                  </a:cubicBezTo>
                  <a:lnTo>
                    <a:pt x="833" y="608"/>
                  </a:lnTo>
                  <a:cubicBezTo>
                    <a:pt x="801" y="608"/>
                    <a:pt x="801" y="608"/>
                    <a:pt x="801" y="640"/>
                  </a:cubicBezTo>
                  <a:lnTo>
                    <a:pt x="833" y="672"/>
                  </a:lnTo>
                  <a:lnTo>
                    <a:pt x="1473" y="1024"/>
                  </a:lnTo>
                  <a:lnTo>
                    <a:pt x="1313" y="1120"/>
                  </a:lnTo>
                  <a:lnTo>
                    <a:pt x="705" y="768"/>
                  </a:lnTo>
                  <a:lnTo>
                    <a:pt x="673" y="768"/>
                  </a:lnTo>
                  <a:cubicBezTo>
                    <a:pt x="545" y="992"/>
                    <a:pt x="641" y="1248"/>
                    <a:pt x="929" y="1408"/>
                  </a:cubicBezTo>
                  <a:cubicBezTo>
                    <a:pt x="1089" y="1504"/>
                    <a:pt x="1313" y="1536"/>
                    <a:pt x="1537" y="1568"/>
                  </a:cubicBezTo>
                  <a:lnTo>
                    <a:pt x="1537" y="1728"/>
                  </a:lnTo>
                  <a:cubicBezTo>
                    <a:pt x="1217" y="1696"/>
                    <a:pt x="929" y="1600"/>
                    <a:pt x="705" y="1504"/>
                  </a:cubicBezTo>
                  <a:cubicBezTo>
                    <a:pt x="481" y="1376"/>
                    <a:pt x="353" y="1216"/>
                    <a:pt x="321" y="1024"/>
                  </a:cubicBezTo>
                  <a:cubicBezTo>
                    <a:pt x="289" y="896"/>
                    <a:pt x="321" y="768"/>
                    <a:pt x="449" y="640"/>
                  </a:cubicBezTo>
                  <a:lnTo>
                    <a:pt x="449" y="608"/>
                  </a:lnTo>
                  <a:lnTo>
                    <a:pt x="417" y="608"/>
                  </a:lnTo>
                  <a:lnTo>
                    <a:pt x="97" y="416"/>
                  </a:lnTo>
                  <a:lnTo>
                    <a:pt x="257" y="320"/>
                  </a:lnTo>
                  <a:lnTo>
                    <a:pt x="545" y="512"/>
                  </a:lnTo>
                  <a:lnTo>
                    <a:pt x="609" y="512"/>
                  </a:lnTo>
                  <a:cubicBezTo>
                    <a:pt x="609" y="480"/>
                    <a:pt x="641" y="448"/>
                    <a:pt x="705" y="448"/>
                  </a:cubicBezTo>
                  <a:cubicBezTo>
                    <a:pt x="737" y="416"/>
                    <a:pt x="769" y="384"/>
                    <a:pt x="801" y="384"/>
                  </a:cubicBezTo>
                  <a:lnTo>
                    <a:pt x="833" y="352"/>
                  </a:lnTo>
                  <a:cubicBezTo>
                    <a:pt x="833" y="320"/>
                    <a:pt x="833" y="320"/>
                    <a:pt x="801" y="320"/>
                  </a:cubicBezTo>
                  <a:lnTo>
                    <a:pt x="545" y="160"/>
                  </a:lnTo>
                  <a:lnTo>
                    <a:pt x="673" y="64"/>
                  </a:lnTo>
                  <a:close/>
                  <a:moveTo>
                    <a:pt x="641" y="0"/>
                  </a:moveTo>
                  <a:lnTo>
                    <a:pt x="449" y="128"/>
                  </a:lnTo>
                  <a:cubicBezTo>
                    <a:pt x="417" y="128"/>
                    <a:pt x="417" y="128"/>
                    <a:pt x="417" y="160"/>
                  </a:cubicBezTo>
                  <a:lnTo>
                    <a:pt x="449" y="192"/>
                  </a:lnTo>
                  <a:lnTo>
                    <a:pt x="705" y="352"/>
                  </a:lnTo>
                  <a:cubicBezTo>
                    <a:pt x="705" y="352"/>
                    <a:pt x="673" y="352"/>
                    <a:pt x="641" y="384"/>
                  </a:cubicBezTo>
                  <a:cubicBezTo>
                    <a:pt x="641" y="384"/>
                    <a:pt x="609" y="416"/>
                    <a:pt x="577" y="416"/>
                  </a:cubicBezTo>
                  <a:lnTo>
                    <a:pt x="257" y="256"/>
                  </a:lnTo>
                  <a:cubicBezTo>
                    <a:pt x="257" y="240"/>
                    <a:pt x="249" y="232"/>
                    <a:pt x="241" y="232"/>
                  </a:cubicBezTo>
                  <a:cubicBezTo>
                    <a:pt x="233" y="232"/>
                    <a:pt x="225" y="240"/>
                    <a:pt x="225" y="256"/>
                  </a:cubicBezTo>
                  <a:lnTo>
                    <a:pt x="1" y="384"/>
                  </a:lnTo>
                  <a:lnTo>
                    <a:pt x="1" y="416"/>
                  </a:lnTo>
                  <a:lnTo>
                    <a:pt x="1" y="448"/>
                  </a:lnTo>
                  <a:lnTo>
                    <a:pt x="353" y="640"/>
                  </a:lnTo>
                  <a:cubicBezTo>
                    <a:pt x="257" y="768"/>
                    <a:pt x="225" y="896"/>
                    <a:pt x="257" y="1056"/>
                  </a:cubicBezTo>
                  <a:cubicBezTo>
                    <a:pt x="289" y="1248"/>
                    <a:pt x="449" y="1408"/>
                    <a:pt x="673" y="1568"/>
                  </a:cubicBezTo>
                  <a:cubicBezTo>
                    <a:pt x="897" y="1696"/>
                    <a:pt x="1217" y="1792"/>
                    <a:pt x="1569" y="1792"/>
                  </a:cubicBezTo>
                  <a:lnTo>
                    <a:pt x="1601" y="1792"/>
                  </a:lnTo>
                  <a:lnTo>
                    <a:pt x="1601" y="1760"/>
                  </a:lnTo>
                  <a:lnTo>
                    <a:pt x="1601" y="1536"/>
                  </a:lnTo>
                  <a:cubicBezTo>
                    <a:pt x="1601" y="1504"/>
                    <a:pt x="1601" y="1504"/>
                    <a:pt x="1569" y="1504"/>
                  </a:cubicBezTo>
                  <a:cubicBezTo>
                    <a:pt x="1345" y="1504"/>
                    <a:pt x="1121" y="1440"/>
                    <a:pt x="961" y="1344"/>
                  </a:cubicBezTo>
                  <a:cubicBezTo>
                    <a:pt x="737" y="1216"/>
                    <a:pt x="641" y="1024"/>
                    <a:pt x="705" y="832"/>
                  </a:cubicBezTo>
                  <a:lnTo>
                    <a:pt x="705" y="832"/>
                  </a:lnTo>
                  <a:lnTo>
                    <a:pt x="1313" y="1184"/>
                  </a:lnTo>
                  <a:lnTo>
                    <a:pt x="1345" y="1184"/>
                  </a:lnTo>
                  <a:lnTo>
                    <a:pt x="1537" y="1056"/>
                  </a:lnTo>
                  <a:cubicBezTo>
                    <a:pt x="1569" y="1056"/>
                    <a:pt x="1569" y="1024"/>
                    <a:pt x="1569" y="1024"/>
                  </a:cubicBezTo>
                  <a:cubicBezTo>
                    <a:pt x="1569" y="1024"/>
                    <a:pt x="1569" y="992"/>
                    <a:pt x="1537" y="992"/>
                  </a:cubicBezTo>
                  <a:lnTo>
                    <a:pt x="897" y="608"/>
                  </a:lnTo>
                  <a:cubicBezTo>
                    <a:pt x="929" y="608"/>
                    <a:pt x="929" y="608"/>
                    <a:pt x="961" y="576"/>
                  </a:cubicBezTo>
                  <a:cubicBezTo>
                    <a:pt x="993" y="576"/>
                    <a:pt x="1025" y="544"/>
                    <a:pt x="1057" y="544"/>
                  </a:cubicBezTo>
                  <a:lnTo>
                    <a:pt x="1729" y="928"/>
                  </a:lnTo>
                  <a:lnTo>
                    <a:pt x="1761" y="928"/>
                  </a:lnTo>
                  <a:lnTo>
                    <a:pt x="1985" y="800"/>
                  </a:lnTo>
                  <a:lnTo>
                    <a:pt x="1985" y="768"/>
                  </a:lnTo>
                  <a:lnTo>
                    <a:pt x="1985" y="736"/>
                  </a:lnTo>
                  <a:lnTo>
                    <a:pt x="1441" y="448"/>
                  </a:lnTo>
                  <a:cubicBezTo>
                    <a:pt x="1527" y="431"/>
                    <a:pt x="1613" y="423"/>
                    <a:pt x="1697" y="423"/>
                  </a:cubicBezTo>
                  <a:cubicBezTo>
                    <a:pt x="1926" y="423"/>
                    <a:pt x="2141" y="483"/>
                    <a:pt x="2305" y="576"/>
                  </a:cubicBezTo>
                  <a:cubicBezTo>
                    <a:pt x="2465" y="672"/>
                    <a:pt x="2561" y="800"/>
                    <a:pt x="2593" y="928"/>
                  </a:cubicBezTo>
                  <a:cubicBezTo>
                    <a:pt x="2593" y="928"/>
                    <a:pt x="2593" y="960"/>
                    <a:pt x="2625" y="960"/>
                  </a:cubicBezTo>
                  <a:lnTo>
                    <a:pt x="3009" y="960"/>
                  </a:lnTo>
                  <a:lnTo>
                    <a:pt x="3041" y="928"/>
                  </a:lnTo>
                  <a:lnTo>
                    <a:pt x="3041" y="896"/>
                  </a:lnTo>
                  <a:cubicBezTo>
                    <a:pt x="3009" y="704"/>
                    <a:pt x="2881" y="512"/>
                    <a:pt x="2625" y="352"/>
                  </a:cubicBezTo>
                  <a:cubicBezTo>
                    <a:pt x="2352" y="205"/>
                    <a:pt x="1982" y="127"/>
                    <a:pt x="1615" y="127"/>
                  </a:cubicBezTo>
                  <a:cubicBezTo>
                    <a:pt x="1424" y="127"/>
                    <a:pt x="1233" y="148"/>
                    <a:pt x="1057" y="19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6170425" y="1935325"/>
              <a:ext cx="145650" cy="64825"/>
            </a:xfrm>
            <a:custGeom>
              <a:avLst/>
              <a:gdLst/>
              <a:ahLst/>
              <a:cxnLst/>
              <a:rect l="l" t="t" r="r" b="b"/>
              <a:pathLst>
                <a:path w="5826" h="2593" extrusionOk="0">
                  <a:moveTo>
                    <a:pt x="1" y="0"/>
                  </a:moveTo>
                  <a:lnTo>
                    <a:pt x="1" y="864"/>
                  </a:lnTo>
                  <a:cubicBezTo>
                    <a:pt x="1" y="1312"/>
                    <a:pt x="289" y="1760"/>
                    <a:pt x="865" y="2080"/>
                  </a:cubicBezTo>
                  <a:cubicBezTo>
                    <a:pt x="993" y="2145"/>
                    <a:pt x="1121" y="2241"/>
                    <a:pt x="1281" y="2273"/>
                  </a:cubicBezTo>
                  <a:cubicBezTo>
                    <a:pt x="1377" y="2337"/>
                    <a:pt x="1505" y="2369"/>
                    <a:pt x="1633" y="2401"/>
                  </a:cubicBezTo>
                  <a:cubicBezTo>
                    <a:pt x="1729" y="2433"/>
                    <a:pt x="1825" y="2465"/>
                    <a:pt x="1921" y="2465"/>
                  </a:cubicBezTo>
                  <a:cubicBezTo>
                    <a:pt x="2017" y="2497"/>
                    <a:pt x="2113" y="2529"/>
                    <a:pt x="2209" y="2529"/>
                  </a:cubicBezTo>
                  <a:cubicBezTo>
                    <a:pt x="2305" y="2529"/>
                    <a:pt x="2401" y="2561"/>
                    <a:pt x="2497" y="2561"/>
                  </a:cubicBezTo>
                  <a:cubicBezTo>
                    <a:pt x="2593" y="2561"/>
                    <a:pt x="2689" y="2561"/>
                    <a:pt x="2785" y="2593"/>
                  </a:cubicBezTo>
                  <a:lnTo>
                    <a:pt x="3105" y="2593"/>
                  </a:lnTo>
                  <a:cubicBezTo>
                    <a:pt x="3201" y="2561"/>
                    <a:pt x="3297" y="2561"/>
                    <a:pt x="3425" y="2561"/>
                  </a:cubicBezTo>
                  <a:cubicBezTo>
                    <a:pt x="3554" y="2561"/>
                    <a:pt x="3682" y="2529"/>
                    <a:pt x="3778" y="2497"/>
                  </a:cubicBezTo>
                  <a:cubicBezTo>
                    <a:pt x="3970" y="2465"/>
                    <a:pt x="4162" y="2433"/>
                    <a:pt x="4354" y="2369"/>
                  </a:cubicBezTo>
                  <a:cubicBezTo>
                    <a:pt x="4578" y="2305"/>
                    <a:pt x="4802" y="2209"/>
                    <a:pt x="4994" y="2080"/>
                  </a:cubicBezTo>
                  <a:lnTo>
                    <a:pt x="5026" y="2080"/>
                  </a:lnTo>
                  <a:cubicBezTo>
                    <a:pt x="5154" y="1984"/>
                    <a:pt x="5282" y="1888"/>
                    <a:pt x="5378" y="1792"/>
                  </a:cubicBezTo>
                  <a:cubicBezTo>
                    <a:pt x="5442" y="1728"/>
                    <a:pt x="5506" y="1664"/>
                    <a:pt x="5570" y="1600"/>
                  </a:cubicBezTo>
                  <a:cubicBezTo>
                    <a:pt x="5602" y="1536"/>
                    <a:pt x="5666" y="1472"/>
                    <a:pt x="5698" y="1440"/>
                  </a:cubicBezTo>
                  <a:cubicBezTo>
                    <a:pt x="5730" y="1376"/>
                    <a:pt x="5730" y="1312"/>
                    <a:pt x="5762" y="1248"/>
                  </a:cubicBezTo>
                  <a:cubicBezTo>
                    <a:pt x="5794" y="1216"/>
                    <a:pt x="5794" y="1152"/>
                    <a:pt x="5794" y="1088"/>
                  </a:cubicBezTo>
                  <a:cubicBezTo>
                    <a:pt x="5826" y="1056"/>
                    <a:pt x="5826" y="992"/>
                    <a:pt x="5826" y="928"/>
                  </a:cubicBezTo>
                  <a:lnTo>
                    <a:pt x="5826" y="896"/>
                  </a:lnTo>
                  <a:lnTo>
                    <a:pt x="5826" y="224"/>
                  </a:lnTo>
                  <a:cubicBezTo>
                    <a:pt x="5794" y="288"/>
                    <a:pt x="5794" y="320"/>
                    <a:pt x="5762" y="384"/>
                  </a:cubicBezTo>
                  <a:cubicBezTo>
                    <a:pt x="5730" y="448"/>
                    <a:pt x="5730" y="512"/>
                    <a:pt x="5698" y="544"/>
                  </a:cubicBezTo>
                  <a:cubicBezTo>
                    <a:pt x="5666" y="608"/>
                    <a:pt x="5602" y="672"/>
                    <a:pt x="5570" y="736"/>
                  </a:cubicBezTo>
                  <a:cubicBezTo>
                    <a:pt x="5506" y="800"/>
                    <a:pt x="5474" y="864"/>
                    <a:pt x="5378" y="928"/>
                  </a:cubicBezTo>
                  <a:cubicBezTo>
                    <a:pt x="5282" y="1024"/>
                    <a:pt x="5154" y="1120"/>
                    <a:pt x="5026" y="1184"/>
                  </a:cubicBezTo>
                  <a:cubicBezTo>
                    <a:pt x="5026" y="1216"/>
                    <a:pt x="4994" y="1216"/>
                    <a:pt x="4994" y="1216"/>
                  </a:cubicBezTo>
                  <a:cubicBezTo>
                    <a:pt x="4802" y="1344"/>
                    <a:pt x="4578" y="1408"/>
                    <a:pt x="4354" y="1504"/>
                  </a:cubicBezTo>
                  <a:cubicBezTo>
                    <a:pt x="4162" y="1568"/>
                    <a:pt x="3970" y="1600"/>
                    <a:pt x="3810" y="1632"/>
                  </a:cubicBezTo>
                  <a:cubicBezTo>
                    <a:pt x="3682" y="1664"/>
                    <a:pt x="3554" y="1664"/>
                    <a:pt x="3425" y="1696"/>
                  </a:cubicBezTo>
                  <a:lnTo>
                    <a:pt x="2497" y="1696"/>
                  </a:lnTo>
                  <a:cubicBezTo>
                    <a:pt x="2401" y="1664"/>
                    <a:pt x="2337" y="1664"/>
                    <a:pt x="2241" y="1664"/>
                  </a:cubicBezTo>
                  <a:cubicBezTo>
                    <a:pt x="2145" y="1632"/>
                    <a:pt x="2049" y="1632"/>
                    <a:pt x="1953" y="1600"/>
                  </a:cubicBezTo>
                  <a:cubicBezTo>
                    <a:pt x="1825" y="1600"/>
                    <a:pt x="1729" y="1568"/>
                    <a:pt x="1633" y="1536"/>
                  </a:cubicBezTo>
                  <a:cubicBezTo>
                    <a:pt x="1505" y="1504"/>
                    <a:pt x="1409" y="1440"/>
                    <a:pt x="1281" y="1408"/>
                  </a:cubicBezTo>
                  <a:cubicBezTo>
                    <a:pt x="1121" y="1344"/>
                    <a:pt x="993" y="1280"/>
                    <a:pt x="865" y="1216"/>
                  </a:cubicBezTo>
                  <a:cubicBezTo>
                    <a:pt x="289" y="864"/>
                    <a:pt x="1" y="448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6169625" y="1934525"/>
              <a:ext cx="147250" cy="66425"/>
            </a:xfrm>
            <a:custGeom>
              <a:avLst/>
              <a:gdLst/>
              <a:ahLst/>
              <a:cxnLst/>
              <a:rect l="l" t="t" r="r" b="b"/>
              <a:pathLst>
                <a:path w="5890" h="2657" extrusionOk="0">
                  <a:moveTo>
                    <a:pt x="65" y="416"/>
                  </a:moveTo>
                  <a:cubicBezTo>
                    <a:pt x="193" y="736"/>
                    <a:pt x="481" y="1056"/>
                    <a:pt x="865" y="1280"/>
                  </a:cubicBezTo>
                  <a:cubicBezTo>
                    <a:pt x="993" y="1344"/>
                    <a:pt x="1153" y="1408"/>
                    <a:pt x="1313" y="1472"/>
                  </a:cubicBezTo>
                  <a:cubicBezTo>
                    <a:pt x="1409" y="1536"/>
                    <a:pt x="1537" y="1568"/>
                    <a:pt x="1665" y="1600"/>
                  </a:cubicBezTo>
                  <a:cubicBezTo>
                    <a:pt x="1761" y="1632"/>
                    <a:pt x="1857" y="1664"/>
                    <a:pt x="1953" y="1664"/>
                  </a:cubicBezTo>
                  <a:cubicBezTo>
                    <a:pt x="2049" y="1696"/>
                    <a:pt x="2145" y="1728"/>
                    <a:pt x="2241" y="1728"/>
                  </a:cubicBezTo>
                  <a:cubicBezTo>
                    <a:pt x="2337" y="1728"/>
                    <a:pt x="2433" y="1760"/>
                    <a:pt x="2529" y="1760"/>
                  </a:cubicBezTo>
                  <a:cubicBezTo>
                    <a:pt x="2625" y="1760"/>
                    <a:pt x="2721" y="1760"/>
                    <a:pt x="2817" y="1792"/>
                  </a:cubicBezTo>
                  <a:lnTo>
                    <a:pt x="3137" y="1792"/>
                  </a:lnTo>
                  <a:cubicBezTo>
                    <a:pt x="3233" y="1792"/>
                    <a:pt x="3361" y="1760"/>
                    <a:pt x="3457" y="1760"/>
                  </a:cubicBezTo>
                  <a:cubicBezTo>
                    <a:pt x="3586" y="1760"/>
                    <a:pt x="3714" y="1728"/>
                    <a:pt x="3842" y="1696"/>
                  </a:cubicBezTo>
                  <a:cubicBezTo>
                    <a:pt x="4034" y="1664"/>
                    <a:pt x="4194" y="1632"/>
                    <a:pt x="4386" y="1568"/>
                  </a:cubicBezTo>
                  <a:cubicBezTo>
                    <a:pt x="4610" y="1504"/>
                    <a:pt x="4834" y="1408"/>
                    <a:pt x="5026" y="1280"/>
                  </a:cubicBezTo>
                  <a:lnTo>
                    <a:pt x="5058" y="1280"/>
                  </a:lnTo>
                  <a:cubicBezTo>
                    <a:pt x="5218" y="1184"/>
                    <a:pt x="5346" y="1088"/>
                    <a:pt x="5442" y="992"/>
                  </a:cubicBezTo>
                  <a:cubicBezTo>
                    <a:pt x="5506" y="928"/>
                    <a:pt x="5570" y="864"/>
                    <a:pt x="5634" y="800"/>
                  </a:cubicBezTo>
                  <a:cubicBezTo>
                    <a:pt x="5666" y="736"/>
                    <a:pt x="5730" y="672"/>
                    <a:pt x="5762" y="608"/>
                  </a:cubicBezTo>
                  <a:cubicBezTo>
                    <a:pt x="5794" y="544"/>
                    <a:pt x="5794" y="512"/>
                    <a:pt x="5826" y="448"/>
                  </a:cubicBezTo>
                  <a:lnTo>
                    <a:pt x="5826" y="928"/>
                  </a:lnTo>
                  <a:lnTo>
                    <a:pt x="5826" y="960"/>
                  </a:lnTo>
                  <a:cubicBezTo>
                    <a:pt x="5826" y="1024"/>
                    <a:pt x="5826" y="1088"/>
                    <a:pt x="5794" y="1120"/>
                  </a:cubicBezTo>
                  <a:cubicBezTo>
                    <a:pt x="5794" y="1184"/>
                    <a:pt x="5794" y="1248"/>
                    <a:pt x="5762" y="1280"/>
                  </a:cubicBezTo>
                  <a:cubicBezTo>
                    <a:pt x="5730" y="1344"/>
                    <a:pt x="5730" y="1408"/>
                    <a:pt x="5698" y="1440"/>
                  </a:cubicBezTo>
                  <a:cubicBezTo>
                    <a:pt x="5666" y="1504"/>
                    <a:pt x="5602" y="1568"/>
                    <a:pt x="5570" y="1600"/>
                  </a:cubicBezTo>
                  <a:cubicBezTo>
                    <a:pt x="5506" y="1696"/>
                    <a:pt x="5474" y="1760"/>
                    <a:pt x="5410" y="1792"/>
                  </a:cubicBezTo>
                  <a:cubicBezTo>
                    <a:pt x="5282" y="1888"/>
                    <a:pt x="5154" y="1984"/>
                    <a:pt x="5026" y="2080"/>
                  </a:cubicBezTo>
                  <a:lnTo>
                    <a:pt x="4994" y="2080"/>
                  </a:lnTo>
                  <a:cubicBezTo>
                    <a:pt x="4802" y="2209"/>
                    <a:pt x="4610" y="2305"/>
                    <a:pt x="4354" y="2369"/>
                  </a:cubicBezTo>
                  <a:cubicBezTo>
                    <a:pt x="4194" y="2433"/>
                    <a:pt x="4002" y="2465"/>
                    <a:pt x="3810" y="2497"/>
                  </a:cubicBezTo>
                  <a:cubicBezTo>
                    <a:pt x="3682" y="2529"/>
                    <a:pt x="3586" y="2561"/>
                    <a:pt x="3457" y="2561"/>
                  </a:cubicBezTo>
                  <a:cubicBezTo>
                    <a:pt x="3329" y="2561"/>
                    <a:pt x="3233" y="2593"/>
                    <a:pt x="3137" y="2593"/>
                  </a:cubicBezTo>
                  <a:lnTo>
                    <a:pt x="2817" y="2593"/>
                  </a:lnTo>
                  <a:cubicBezTo>
                    <a:pt x="2753" y="2593"/>
                    <a:pt x="2657" y="2561"/>
                    <a:pt x="2561" y="2561"/>
                  </a:cubicBezTo>
                  <a:cubicBezTo>
                    <a:pt x="2465" y="2561"/>
                    <a:pt x="2369" y="2561"/>
                    <a:pt x="2273" y="2529"/>
                  </a:cubicBezTo>
                  <a:cubicBezTo>
                    <a:pt x="2177" y="2529"/>
                    <a:pt x="2081" y="2497"/>
                    <a:pt x="1985" y="2497"/>
                  </a:cubicBezTo>
                  <a:cubicBezTo>
                    <a:pt x="1889" y="2465"/>
                    <a:pt x="1761" y="2433"/>
                    <a:pt x="1665" y="2401"/>
                  </a:cubicBezTo>
                  <a:cubicBezTo>
                    <a:pt x="1569" y="2369"/>
                    <a:pt x="1441" y="2337"/>
                    <a:pt x="1313" y="2305"/>
                  </a:cubicBezTo>
                  <a:cubicBezTo>
                    <a:pt x="1185" y="2241"/>
                    <a:pt x="1025" y="2177"/>
                    <a:pt x="897" y="2080"/>
                  </a:cubicBezTo>
                  <a:cubicBezTo>
                    <a:pt x="353" y="1792"/>
                    <a:pt x="65" y="1376"/>
                    <a:pt x="65" y="928"/>
                  </a:cubicBezTo>
                  <a:lnTo>
                    <a:pt x="65" y="416"/>
                  </a:lnTo>
                  <a:close/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928"/>
                  </a:lnTo>
                  <a:cubicBezTo>
                    <a:pt x="1" y="1376"/>
                    <a:pt x="289" y="1824"/>
                    <a:pt x="865" y="2144"/>
                  </a:cubicBezTo>
                  <a:cubicBezTo>
                    <a:pt x="993" y="2241"/>
                    <a:pt x="1153" y="2305"/>
                    <a:pt x="1281" y="2369"/>
                  </a:cubicBezTo>
                  <a:cubicBezTo>
                    <a:pt x="1409" y="2401"/>
                    <a:pt x="1537" y="2433"/>
                    <a:pt x="1665" y="2465"/>
                  </a:cubicBezTo>
                  <a:cubicBezTo>
                    <a:pt x="1761" y="2497"/>
                    <a:pt x="1857" y="2529"/>
                    <a:pt x="1953" y="2561"/>
                  </a:cubicBezTo>
                  <a:cubicBezTo>
                    <a:pt x="2049" y="2561"/>
                    <a:pt x="2145" y="2593"/>
                    <a:pt x="2241" y="2593"/>
                  </a:cubicBezTo>
                  <a:cubicBezTo>
                    <a:pt x="2337" y="2625"/>
                    <a:pt x="2433" y="2625"/>
                    <a:pt x="2529" y="2625"/>
                  </a:cubicBezTo>
                  <a:cubicBezTo>
                    <a:pt x="2625" y="2657"/>
                    <a:pt x="2721" y="2657"/>
                    <a:pt x="2817" y="2657"/>
                  </a:cubicBezTo>
                  <a:lnTo>
                    <a:pt x="3137" y="2657"/>
                  </a:lnTo>
                  <a:cubicBezTo>
                    <a:pt x="3233" y="2657"/>
                    <a:pt x="3361" y="2657"/>
                    <a:pt x="3457" y="2625"/>
                  </a:cubicBezTo>
                  <a:cubicBezTo>
                    <a:pt x="3586" y="2625"/>
                    <a:pt x="3714" y="2593"/>
                    <a:pt x="3842" y="2593"/>
                  </a:cubicBezTo>
                  <a:cubicBezTo>
                    <a:pt x="4034" y="2561"/>
                    <a:pt x="4194" y="2497"/>
                    <a:pt x="4386" y="2433"/>
                  </a:cubicBezTo>
                  <a:cubicBezTo>
                    <a:pt x="4610" y="2369"/>
                    <a:pt x="4834" y="2273"/>
                    <a:pt x="5026" y="2144"/>
                  </a:cubicBezTo>
                  <a:lnTo>
                    <a:pt x="5058" y="2144"/>
                  </a:lnTo>
                  <a:cubicBezTo>
                    <a:pt x="5218" y="2048"/>
                    <a:pt x="5346" y="1952"/>
                    <a:pt x="5442" y="1856"/>
                  </a:cubicBezTo>
                  <a:cubicBezTo>
                    <a:pt x="5506" y="1792"/>
                    <a:pt x="5570" y="1728"/>
                    <a:pt x="5634" y="1664"/>
                  </a:cubicBezTo>
                  <a:cubicBezTo>
                    <a:pt x="5666" y="1600"/>
                    <a:pt x="5730" y="1536"/>
                    <a:pt x="5762" y="1472"/>
                  </a:cubicBezTo>
                  <a:cubicBezTo>
                    <a:pt x="5794" y="1440"/>
                    <a:pt x="5826" y="1376"/>
                    <a:pt x="5826" y="1312"/>
                  </a:cubicBezTo>
                  <a:cubicBezTo>
                    <a:pt x="5858" y="1248"/>
                    <a:pt x="5858" y="1184"/>
                    <a:pt x="5890" y="1152"/>
                  </a:cubicBezTo>
                  <a:lnTo>
                    <a:pt x="5890" y="960"/>
                  </a:lnTo>
                  <a:lnTo>
                    <a:pt x="5890" y="64"/>
                  </a:lnTo>
                  <a:cubicBezTo>
                    <a:pt x="5890" y="64"/>
                    <a:pt x="5890" y="32"/>
                    <a:pt x="5858" y="32"/>
                  </a:cubicBezTo>
                  <a:cubicBezTo>
                    <a:pt x="5858" y="32"/>
                    <a:pt x="5826" y="32"/>
                    <a:pt x="5826" y="64"/>
                  </a:cubicBezTo>
                  <a:lnTo>
                    <a:pt x="5826" y="96"/>
                  </a:lnTo>
                  <a:lnTo>
                    <a:pt x="5826" y="256"/>
                  </a:lnTo>
                  <a:cubicBezTo>
                    <a:pt x="5794" y="320"/>
                    <a:pt x="5794" y="352"/>
                    <a:pt x="5762" y="416"/>
                  </a:cubicBezTo>
                  <a:cubicBezTo>
                    <a:pt x="5762" y="480"/>
                    <a:pt x="5730" y="512"/>
                    <a:pt x="5698" y="576"/>
                  </a:cubicBezTo>
                  <a:cubicBezTo>
                    <a:pt x="5666" y="640"/>
                    <a:pt x="5634" y="672"/>
                    <a:pt x="5570" y="736"/>
                  </a:cubicBezTo>
                  <a:cubicBezTo>
                    <a:pt x="5506" y="800"/>
                    <a:pt x="5474" y="864"/>
                    <a:pt x="5410" y="928"/>
                  </a:cubicBezTo>
                  <a:cubicBezTo>
                    <a:pt x="5282" y="1024"/>
                    <a:pt x="5186" y="1120"/>
                    <a:pt x="5026" y="1216"/>
                  </a:cubicBezTo>
                  <a:lnTo>
                    <a:pt x="4994" y="1216"/>
                  </a:lnTo>
                  <a:cubicBezTo>
                    <a:pt x="4802" y="1344"/>
                    <a:pt x="4610" y="1440"/>
                    <a:pt x="4354" y="1504"/>
                  </a:cubicBezTo>
                  <a:cubicBezTo>
                    <a:pt x="4194" y="1568"/>
                    <a:pt x="4002" y="1600"/>
                    <a:pt x="3810" y="1632"/>
                  </a:cubicBezTo>
                  <a:cubicBezTo>
                    <a:pt x="3714" y="1664"/>
                    <a:pt x="3586" y="1664"/>
                    <a:pt x="3457" y="1696"/>
                  </a:cubicBezTo>
                  <a:lnTo>
                    <a:pt x="3137" y="1696"/>
                  </a:lnTo>
                  <a:cubicBezTo>
                    <a:pt x="3073" y="1696"/>
                    <a:pt x="3009" y="1711"/>
                    <a:pt x="2945" y="1711"/>
                  </a:cubicBezTo>
                  <a:cubicBezTo>
                    <a:pt x="2913" y="1711"/>
                    <a:pt x="2881" y="1707"/>
                    <a:pt x="2849" y="1696"/>
                  </a:cubicBezTo>
                  <a:lnTo>
                    <a:pt x="2561" y="1696"/>
                  </a:lnTo>
                  <a:cubicBezTo>
                    <a:pt x="2465" y="1696"/>
                    <a:pt x="2369" y="1664"/>
                    <a:pt x="2273" y="1664"/>
                  </a:cubicBezTo>
                  <a:cubicBezTo>
                    <a:pt x="2177" y="1664"/>
                    <a:pt x="2081" y="1632"/>
                    <a:pt x="1985" y="1600"/>
                  </a:cubicBezTo>
                  <a:cubicBezTo>
                    <a:pt x="1889" y="1600"/>
                    <a:pt x="1761" y="1568"/>
                    <a:pt x="1665" y="1536"/>
                  </a:cubicBezTo>
                  <a:cubicBezTo>
                    <a:pt x="1569" y="1504"/>
                    <a:pt x="1441" y="1472"/>
                    <a:pt x="1313" y="1408"/>
                  </a:cubicBezTo>
                  <a:cubicBezTo>
                    <a:pt x="1185" y="1376"/>
                    <a:pt x="1057" y="1280"/>
                    <a:pt x="897" y="1216"/>
                  </a:cubicBezTo>
                  <a:cubicBezTo>
                    <a:pt x="353" y="896"/>
                    <a:pt x="65" y="480"/>
                    <a:pt x="65" y="32"/>
                  </a:cubicBez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6163225" y="1893700"/>
              <a:ext cx="160050" cy="84650"/>
            </a:xfrm>
            <a:custGeom>
              <a:avLst/>
              <a:gdLst/>
              <a:ahLst/>
              <a:cxnLst/>
              <a:rect l="l" t="t" r="r" b="b"/>
              <a:pathLst>
                <a:path w="6402" h="3386" extrusionOk="0">
                  <a:moveTo>
                    <a:pt x="3185" y="1"/>
                  </a:moveTo>
                  <a:cubicBezTo>
                    <a:pt x="2441" y="1"/>
                    <a:pt x="1697" y="161"/>
                    <a:pt x="1121" y="481"/>
                  </a:cubicBezTo>
                  <a:cubicBezTo>
                    <a:pt x="1" y="1153"/>
                    <a:pt x="1" y="2209"/>
                    <a:pt x="1153" y="2881"/>
                  </a:cubicBezTo>
                  <a:cubicBezTo>
                    <a:pt x="1729" y="3217"/>
                    <a:pt x="2473" y="3385"/>
                    <a:pt x="3217" y="3385"/>
                  </a:cubicBezTo>
                  <a:cubicBezTo>
                    <a:pt x="3962" y="3385"/>
                    <a:pt x="4706" y="3217"/>
                    <a:pt x="5282" y="2881"/>
                  </a:cubicBezTo>
                  <a:cubicBezTo>
                    <a:pt x="6402" y="2209"/>
                    <a:pt x="6402" y="1153"/>
                    <a:pt x="5250" y="481"/>
                  </a:cubicBezTo>
                  <a:cubicBezTo>
                    <a:pt x="4674" y="161"/>
                    <a:pt x="3930" y="1"/>
                    <a:pt x="31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2"/>
            <p:cNvSpPr/>
            <p:nvPr/>
          </p:nvSpPr>
          <p:spPr>
            <a:xfrm>
              <a:off x="6169625" y="1892900"/>
              <a:ext cx="147250" cy="86450"/>
            </a:xfrm>
            <a:custGeom>
              <a:avLst/>
              <a:gdLst/>
              <a:ahLst/>
              <a:cxnLst/>
              <a:rect l="l" t="t" r="r" b="b"/>
              <a:pathLst>
                <a:path w="5890" h="3458" extrusionOk="0">
                  <a:moveTo>
                    <a:pt x="2945" y="65"/>
                  </a:moveTo>
                  <a:cubicBezTo>
                    <a:pt x="3682" y="65"/>
                    <a:pt x="4418" y="225"/>
                    <a:pt x="4994" y="545"/>
                  </a:cubicBezTo>
                  <a:cubicBezTo>
                    <a:pt x="5538" y="865"/>
                    <a:pt x="5826" y="1281"/>
                    <a:pt x="5826" y="1729"/>
                  </a:cubicBezTo>
                  <a:cubicBezTo>
                    <a:pt x="5826" y="2145"/>
                    <a:pt x="5538" y="2561"/>
                    <a:pt x="4994" y="2881"/>
                  </a:cubicBezTo>
                  <a:cubicBezTo>
                    <a:pt x="4434" y="3201"/>
                    <a:pt x="3698" y="3361"/>
                    <a:pt x="2957" y="3361"/>
                  </a:cubicBezTo>
                  <a:cubicBezTo>
                    <a:pt x="2217" y="3361"/>
                    <a:pt x="1473" y="3201"/>
                    <a:pt x="897" y="2881"/>
                  </a:cubicBezTo>
                  <a:cubicBezTo>
                    <a:pt x="353" y="2561"/>
                    <a:pt x="65" y="2145"/>
                    <a:pt x="65" y="1729"/>
                  </a:cubicBezTo>
                  <a:cubicBezTo>
                    <a:pt x="65" y="1281"/>
                    <a:pt x="353" y="865"/>
                    <a:pt x="897" y="545"/>
                  </a:cubicBezTo>
                  <a:cubicBezTo>
                    <a:pt x="1441" y="225"/>
                    <a:pt x="2209" y="65"/>
                    <a:pt x="2945" y="65"/>
                  </a:cubicBezTo>
                  <a:close/>
                  <a:moveTo>
                    <a:pt x="2933" y="1"/>
                  </a:moveTo>
                  <a:cubicBezTo>
                    <a:pt x="2177" y="1"/>
                    <a:pt x="1425" y="161"/>
                    <a:pt x="865" y="481"/>
                  </a:cubicBezTo>
                  <a:cubicBezTo>
                    <a:pt x="289" y="833"/>
                    <a:pt x="1" y="1249"/>
                    <a:pt x="1" y="1729"/>
                  </a:cubicBezTo>
                  <a:cubicBezTo>
                    <a:pt x="1" y="2177"/>
                    <a:pt x="321" y="2625"/>
                    <a:pt x="865" y="2945"/>
                  </a:cubicBezTo>
                  <a:cubicBezTo>
                    <a:pt x="1441" y="3265"/>
                    <a:pt x="2209" y="3457"/>
                    <a:pt x="2945" y="3457"/>
                  </a:cubicBezTo>
                  <a:cubicBezTo>
                    <a:pt x="3714" y="3457"/>
                    <a:pt x="4450" y="3265"/>
                    <a:pt x="5026" y="2945"/>
                  </a:cubicBezTo>
                  <a:cubicBezTo>
                    <a:pt x="5602" y="2625"/>
                    <a:pt x="5890" y="2177"/>
                    <a:pt x="5890" y="1729"/>
                  </a:cubicBezTo>
                  <a:cubicBezTo>
                    <a:pt x="5890" y="1249"/>
                    <a:pt x="5570" y="833"/>
                    <a:pt x="5026" y="481"/>
                  </a:cubicBezTo>
                  <a:cubicBezTo>
                    <a:pt x="4450" y="161"/>
                    <a:pt x="3690" y="1"/>
                    <a:pt x="29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2"/>
            <p:cNvSpPr/>
            <p:nvPr/>
          </p:nvSpPr>
          <p:spPr>
            <a:xfrm>
              <a:off x="6180825" y="1902700"/>
              <a:ext cx="124850" cy="66250"/>
            </a:xfrm>
            <a:custGeom>
              <a:avLst/>
              <a:gdLst/>
              <a:ahLst/>
              <a:cxnLst/>
              <a:rect l="l" t="t" r="r" b="b"/>
              <a:pathLst>
                <a:path w="4994" h="2650" extrusionOk="0">
                  <a:moveTo>
                    <a:pt x="2485" y="1"/>
                  </a:moveTo>
                  <a:cubicBezTo>
                    <a:pt x="1905" y="1"/>
                    <a:pt x="1329" y="137"/>
                    <a:pt x="897" y="409"/>
                  </a:cubicBezTo>
                  <a:cubicBezTo>
                    <a:pt x="1" y="921"/>
                    <a:pt x="1" y="1753"/>
                    <a:pt x="897" y="2265"/>
                  </a:cubicBezTo>
                  <a:cubicBezTo>
                    <a:pt x="1345" y="2521"/>
                    <a:pt x="1929" y="2649"/>
                    <a:pt x="2513" y="2649"/>
                  </a:cubicBezTo>
                  <a:cubicBezTo>
                    <a:pt x="3098" y="2649"/>
                    <a:pt x="3682" y="2521"/>
                    <a:pt x="4130" y="2265"/>
                  </a:cubicBezTo>
                  <a:cubicBezTo>
                    <a:pt x="4994" y="1753"/>
                    <a:pt x="4994" y="921"/>
                    <a:pt x="4098" y="409"/>
                  </a:cubicBezTo>
                  <a:cubicBezTo>
                    <a:pt x="3650" y="137"/>
                    <a:pt x="3066" y="1"/>
                    <a:pt x="248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6185625" y="1901900"/>
              <a:ext cx="115250" cy="67850"/>
            </a:xfrm>
            <a:custGeom>
              <a:avLst/>
              <a:gdLst/>
              <a:ahLst/>
              <a:cxnLst/>
              <a:rect l="l" t="t" r="r" b="b"/>
              <a:pathLst>
                <a:path w="4610" h="2714" extrusionOk="0">
                  <a:moveTo>
                    <a:pt x="2305" y="89"/>
                  </a:moveTo>
                  <a:cubicBezTo>
                    <a:pt x="2882" y="89"/>
                    <a:pt x="3458" y="217"/>
                    <a:pt x="3906" y="473"/>
                  </a:cubicBezTo>
                  <a:cubicBezTo>
                    <a:pt x="4322" y="697"/>
                    <a:pt x="4546" y="1017"/>
                    <a:pt x="4546" y="1369"/>
                  </a:cubicBezTo>
                  <a:cubicBezTo>
                    <a:pt x="4546" y="1689"/>
                    <a:pt x="4322" y="2009"/>
                    <a:pt x="3906" y="2265"/>
                  </a:cubicBezTo>
                  <a:cubicBezTo>
                    <a:pt x="3474" y="2521"/>
                    <a:pt x="2898" y="2649"/>
                    <a:pt x="2317" y="2649"/>
                  </a:cubicBezTo>
                  <a:cubicBezTo>
                    <a:pt x="1737" y="2649"/>
                    <a:pt x="1153" y="2521"/>
                    <a:pt x="705" y="2265"/>
                  </a:cubicBezTo>
                  <a:cubicBezTo>
                    <a:pt x="289" y="2009"/>
                    <a:pt x="65" y="1689"/>
                    <a:pt x="65" y="1369"/>
                  </a:cubicBezTo>
                  <a:cubicBezTo>
                    <a:pt x="65" y="1017"/>
                    <a:pt x="289" y="697"/>
                    <a:pt x="705" y="473"/>
                  </a:cubicBezTo>
                  <a:cubicBezTo>
                    <a:pt x="1153" y="217"/>
                    <a:pt x="1729" y="89"/>
                    <a:pt x="2305" y="89"/>
                  </a:cubicBezTo>
                  <a:close/>
                  <a:moveTo>
                    <a:pt x="2305" y="1"/>
                  </a:moveTo>
                  <a:cubicBezTo>
                    <a:pt x="1713" y="1"/>
                    <a:pt x="1121" y="137"/>
                    <a:pt x="673" y="409"/>
                  </a:cubicBezTo>
                  <a:cubicBezTo>
                    <a:pt x="225" y="665"/>
                    <a:pt x="1" y="985"/>
                    <a:pt x="1" y="1369"/>
                  </a:cubicBezTo>
                  <a:cubicBezTo>
                    <a:pt x="1" y="1721"/>
                    <a:pt x="225" y="2073"/>
                    <a:pt x="673" y="2329"/>
                  </a:cubicBezTo>
                  <a:cubicBezTo>
                    <a:pt x="1121" y="2585"/>
                    <a:pt x="1729" y="2713"/>
                    <a:pt x="2305" y="2713"/>
                  </a:cubicBezTo>
                  <a:cubicBezTo>
                    <a:pt x="2914" y="2713"/>
                    <a:pt x="3490" y="2585"/>
                    <a:pt x="3938" y="2329"/>
                  </a:cubicBezTo>
                  <a:cubicBezTo>
                    <a:pt x="4386" y="2073"/>
                    <a:pt x="4610" y="1721"/>
                    <a:pt x="4610" y="1369"/>
                  </a:cubicBezTo>
                  <a:cubicBezTo>
                    <a:pt x="4610" y="985"/>
                    <a:pt x="4386" y="665"/>
                    <a:pt x="3938" y="409"/>
                  </a:cubicBezTo>
                  <a:cubicBezTo>
                    <a:pt x="3490" y="137"/>
                    <a:pt x="2898" y="1"/>
                    <a:pt x="230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6308850" y="19577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6242450" y="1984925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3"/>
                  </a:lnTo>
                  <a:cubicBezTo>
                    <a:pt x="0" y="385"/>
                    <a:pt x="32" y="385"/>
                    <a:pt x="64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6255250" y="1984125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65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3"/>
                  </a:lnTo>
                  <a:cubicBezTo>
                    <a:pt x="0" y="353"/>
                    <a:pt x="32" y="385"/>
                    <a:pt x="65" y="385"/>
                  </a:cubicBezTo>
                  <a:lnTo>
                    <a:pt x="97" y="353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6268850" y="19825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3"/>
                  </a:lnTo>
                  <a:cubicBezTo>
                    <a:pt x="1" y="353"/>
                    <a:pt x="1" y="385"/>
                    <a:pt x="33" y="385"/>
                  </a:cubicBezTo>
                  <a:cubicBezTo>
                    <a:pt x="65" y="385"/>
                    <a:pt x="65" y="353"/>
                    <a:pt x="65" y="353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6280850" y="19777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416"/>
                    <a:pt x="33" y="416"/>
                  </a:cubicBezTo>
                  <a:cubicBezTo>
                    <a:pt x="65" y="416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6290450" y="1972125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65" y="0"/>
                  </a:moveTo>
                  <a:cubicBezTo>
                    <a:pt x="33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33" y="416"/>
                    <a:pt x="65" y="416"/>
                  </a:cubicBezTo>
                  <a:cubicBezTo>
                    <a:pt x="65" y="416"/>
                    <a:pt x="97" y="384"/>
                    <a:pt x="97" y="352"/>
                  </a:cubicBezTo>
                  <a:lnTo>
                    <a:pt x="97" y="3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6300050" y="19657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384"/>
                  </a:lnTo>
                  <a:lnTo>
                    <a:pt x="33" y="416"/>
                  </a:lnTo>
                  <a:cubicBezTo>
                    <a:pt x="65" y="416"/>
                    <a:pt x="65" y="384"/>
                    <a:pt x="65" y="384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6176825" y="19577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6229650" y="1984125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3"/>
                  </a:lnTo>
                  <a:lnTo>
                    <a:pt x="32" y="385"/>
                  </a:lnTo>
                  <a:cubicBezTo>
                    <a:pt x="64" y="385"/>
                    <a:pt x="96" y="353"/>
                    <a:pt x="96" y="353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6216850" y="19825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cubicBezTo>
                    <a:pt x="64" y="385"/>
                    <a:pt x="64" y="353"/>
                    <a:pt x="64" y="353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2"/>
            <p:cNvSpPr/>
            <p:nvPr/>
          </p:nvSpPr>
          <p:spPr>
            <a:xfrm>
              <a:off x="6204850" y="19777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416"/>
                    <a:pt x="32" y="416"/>
                  </a:cubicBezTo>
                  <a:cubicBezTo>
                    <a:pt x="32" y="416"/>
                    <a:pt x="64" y="384"/>
                    <a:pt x="64" y="352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2"/>
            <p:cNvSpPr/>
            <p:nvPr/>
          </p:nvSpPr>
          <p:spPr>
            <a:xfrm>
              <a:off x="6194450" y="19721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0"/>
                  </a:moveTo>
                  <a:lnTo>
                    <a:pt x="0" y="32"/>
                  </a:lnTo>
                  <a:lnTo>
                    <a:pt x="0" y="352"/>
                  </a:lnTo>
                  <a:cubicBezTo>
                    <a:pt x="0" y="384"/>
                    <a:pt x="32" y="416"/>
                    <a:pt x="32" y="416"/>
                  </a:cubicBezTo>
                  <a:cubicBezTo>
                    <a:pt x="64" y="416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6185625" y="19657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384"/>
                  </a:lnTo>
                  <a:cubicBezTo>
                    <a:pt x="1" y="384"/>
                    <a:pt x="1" y="416"/>
                    <a:pt x="33" y="416"/>
                  </a:cubicBezTo>
                  <a:lnTo>
                    <a:pt x="65" y="384"/>
                  </a:lnTo>
                  <a:lnTo>
                    <a:pt x="65" y="64"/>
                  </a:lnTo>
                  <a:cubicBezTo>
                    <a:pt x="65" y="32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6207250" y="1914500"/>
              <a:ext cx="73625" cy="43250"/>
            </a:xfrm>
            <a:custGeom>
              <a:avLst/>
              <a:gdLst/>
              <a:ahLst/>
              <a:cxnLst/>
              <a:rect l="l" t="t" r="r" b="b"/>
              <a:pathLst>
                <a:path w="2945" h="1730" extrusionOk="0">
                  <a:moveTo>
                    <a:pt x="608" y="1"/>
                  </a:moveTo>
                  <a:lnTo>
                    <a:pt x="416" y="129"/>
                  </a:lnTo>
                  <a:lnTo>
                    <a:pt x="736" y="321"/>
                  </a:lnTo>
                  <a:cubicBezTo>
                    <a:pt x="704" y="321"/>
                    <a:pt x="672" y="353"/>
                    <a:pt x="640" y="385"/>
                  </a:cubicBezTo>
                  <a:cubicBezTo>
                    <a:pt x="576" y="385"/>
                    <a:pt x="544" y="417"/>
                    <a:pt x="512" y="449"/>
                  </a:cubicBezTo>
                  <a:lnTo>
                    <a:pt x="192" y="257"/>
                  </a:lnTo>
                  <a:lnTo>
                    <a:pt x="0" y="385"/>
                  </a:lnTo>
                  <a:lnTo>
                    <a:pt x="352" y="609"/>
                  </a:lnTo>
                  <a:cubicBezTo>
                    <a:pt x="128" y="897"/>
                    <a:pt x="224" y="1249"/>
                    <a:pt x="640" y="1505"/>
                  </a:cubicBezTo>
                  <a:cubicBezTo>
                    <a:pt x="896" y="1633"/>
                    <a:pt x="1216" y="1697"/>
                    <a:pt x="1536" y="1729"/>
                  </a:cubicBezTo>
                  <a:lnTo>
                    <a:pt x="1536" y="1505"/>
                  </a:lnTo>
                  <a:cubicBezTo>
                    <a:pt x="1312" y="1505"/>
                    <a:pt x="1088" y="1441"/>
                    <a:pt x="896" y="1345"/>
                  </a:cubicBezTo>
                  <a:cubicBezTo>
                    <a:pt x="640" y="1185"/>
                    <a:pt x="544" y="961"/>
                    <a:pt x="672" y="769"/>
                  </a:cubicBezTo>
                  <a:lnTo>
                    <a:pt x="672" y="769"/>
                  </a:lnTo>
                  <a:lnTo>
                    <a:pt x="1280" y="1121"/>
                  </a:lnTo>
                  <a:lnTo>
                    <a:pt x="1504" y="993"/>
                  </a:lnTo>
                  <a:lnTo>
                    <a:pt x="800" y="609"/>
                  </a:lnTo>
                  <a:cubicBezTo>
                    <a:pt x="832" y="577"/>
                    <a:pt x="864" y="545"/>
                    <a:pt x="896" y="513"/>
                  </a:cubicBezTo>
                  <a:cubicBezTo>
                    <a:pt x="928" y="513"/>
                    <a:pt x="960" y="481"/>
                    <a:pt x="1024" y="481"/>
                  </a:cubicBezTo>
                  <a:lnTo>
                    <a:pt x="1696" y="865"/>
                  </a:lnTo>
                  <a:lnTo>
                    <a:pt x="1920" y="737"/>
                  </a:lnTo>
                  <a:lnTo>
                    <a:pt x="1312" y="385"/>
                  </a:lnTo>
                  <a:cubicBezTo>
                    <a:pt x="1395" y="368"/>
                    <a:pt x="1482" y="360"/>
                    <a:pt x="1570" y="360"/>
                  </a:cubicBezTo>
                  <a:cubicBezTo>
                    <a:pt x="1824" y="360"/>
                    <a:pt x="2091" y="426"/>
                    <a:pt x="2305" y="545"/>
                  </a:cubicBezTo>
                  <a:cubicBezTo>
                    <a:pt x="2465" y="641"/>
                    <a:pt x="2561" y="769"/>
                    <a:pt x="2593" y="897"/>
                  </a:cubicBezTo>
                  <a:lnTo>
                    <a:pt x="2945" y="897"/>
                  </a:lnTo>
                  <a:cubicBezTo>
                    <a:pt x="2945" y="705"/>
                    <a:pt x="2817" y="513"/>
                    <a:pt x="2561" y="385"/>
                  </a:cubicBezTo>
                  <a:cubicBezTo>
                    <a:pt x="2297" y="223"/>
                    <a:pt x="1944" y="138"/>
                    <a:pt x="1590" y="138"/>
                  </a:cubicBezTo>
                  <a:cubicBezTo>
                    <a:pt x="1385" y="138"/>
                    <a:pt x="1180" y="166"/>
                    <a:pt x="992" y="225"/>
                  </a:cubicBezTo>
                  <a:lnTo>
                    <a:pt x="60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6205650" y="1913100"/>
              <a:ext cx="76025" cy="45450"/>
            </a:xfrm>
            <a:custGeom>
              <a:avLst/>
              <a:gdLst/>
              <a:ahLst/>
              <a:cxnLst/>
              <a:rect l="l" t="t" r="r" b="b"/>
              <a:pathLst>
                <a:path w="3041" h="1818" extrusionOk="0">
                  <a:moveTo>
                    <a:pt x="704" y="89"/>
                  </a:moveTo>
                  <a:lnTo>
                    <a:pt x="1056" y="313"/>
                  </a:lnTo>
                  <a:lnTo>
                    <a:pt x="1088" y="313"/>
                  </a:lnTo>
                  <a:cubicBezTo>
                    <a:pt x="1282" y="253"/>
                    <a:pt x="1489" y="224"/>
                    <a:pt x="1692" y="224"/>
                  </a:cubicBezTo>
                  <a:cubicBezTo>
                    <a:pt x="2028" y="224"/>
                    <a:pt x="2354" y="302"/>
                    <a:pt x="2593" y="441"/>
                  </a:cubicBezTo>
                  <a:cubicBezTo>
                    <a:pt x="2817" y="569"/>
                    <a:pt x="2945" y="729"/>
                    <a:pt x="2977" y="889"/>
                  </a:cubicBezTo>
                  <a:lnTo>
                    <a:pt x="2657" y="889"/>
                  </a:lnTo>
                  <a:cubicBezTo>
                    <a:pt x="2625" y="761"/>
                    <a:pt x="2529" y="633"/>
                    <a:pt x="2369" y="537"/>
                  </a:cubicBezTo>
                  <a:cubicBezTo>
                    <a:pt x="2194" y="428"/>
                    <a:pt x="1959" y="378"/>
                    <a:pt x="1705" y="378"/>
                  </a:cubicBezTo>
                  <a:cubicBezTo>
                    <a:pt x="1588" y="378"/>
                    <a:pt x="1466" y="389"/>
                    <a:pt x="1344" y="409"/>
                  </a:cubicBezTo>
                  <a:lnTo>
                    <a:pt x="1312" y="441"/>
                  </a:lnTo>
                  <a:lnTo>
                    <a:pt x="1344" y="473"/>
                  </a:lnTo>
                  <a:lnTo>
                    <a:pt x="1920" y="793"/>
                  </a:lnTo>
                  <a:lnTo>
                    <a:pt x="1760" y="889"/>
                  </a:lnTo>
                  <a:lnTo>
                    <a:pt x="1088" y="505"/>
                  </a:lnTo>
                  <a:cubicBezTo>
                    <a:pt x="1088" y="489"/>
                    <a:pt x="1088" y="481"/>
                    <a:pt x="1084" y="481"/>
                  </a:cubicBezTo>
                  <a:cubicBezTo>
                    <a:pt x="1080" y="481"/>
                    <a:pt x="1072" y="489"/>
                    <a:pt x="1056" y="505"/>
                  </a:cubicBezTo>
                  <a:cubicBezTo>
                    <a:pt x="1024" y="505"/>
                    <a:pt x="992" y="537"/>
                    <a:pt x="928" y="537"/>
                  </a:cubicBezTo>
                  <a:cubicBezTo>
                    <a:pt x="896" y="569"/>
                    <a:pt x="864" y="601"/>
                    <a:pt x="832" y="633"/>
                  </a:cubicBezTo>
                  <a:lnTo>
                    <a:pt x="832" y="665"/>
                  </a:lnTo>
                  <a:lnTo>
                    <a:pt x="832" y="697"/>
                  </a:lnTo>
                  <a:lnTo>
                    <a:pt x="1472" y="1049"/>
                  </a:lnTo>
                  <a:lnTo>
                    <a:pt x="1344" y="1145"/>
                  </a:lnTo>
                  <a:lnTo>
                    <a:pt x="736" y="793"/>
                  </a:lnTo>
                  <a:cubicBezTo>
                    <a:pt x="736" y="793"/>
                    <a:pt x="722" y="779"/>
                    <a:pt x="713" y="779"/>
                  </a:cubicBezTo>
                  <a:cubicBezTo>
                    <a:pt x="708" y="779"/>
                    <a:pt x="704" y="782"/>
                    <a:pt x="704" y="793"/>
                  </a:cubicBezTo>
                  <a:lnTo>
                    <a:pt x="672" y="793"/>
                  </a:lnTo>
                  <a:cubicBezTo>
                    <a:pt x="576" y="1017"/>
                    <a:pt x="672" y="1273"/>
                    <a:pt x="960" y="1433"/>
                  </a:cubicBezTo>
                  <a:cubicBezTo>
                    <a:pt x="1120" y="1529"/>
                    <a:pt x="1312" y="1561"/>
                    <a:pt x="1536" y="1593"/>
                  </a:cubicBezTo>
                  <a:lnTo>
                    <a:pt x="1536" y="1753"/>
                  </a:lnTo>
                  <a:cubicBezTo>
                    <a:pt x="1248" y="1721"/>
                    <a:pt x="928" y="1657"/>
                    <a:pt x="704" y="1529"/>
                  </a:cubicBezTo>
                  <a:cubicBezTo>
                    <a:pt x="512" y="1401"/>
                    <a:pt x="384" y="1241"/>
                    <a:pt x="352" y="1049"/>
                  </a:cubicBezTo>
                  <a:cubicBezTo>
                    <a:pt x="320" y="921"/>
                    <a:pt x="352" y="793"/>
                    <a:pt x="448" y="665"/>
                  </a:cubicBezTo>
                  <a:lnTo>
                    <a:pt x="448" y="633"/>
                  </a:lnTo>
                  <a:lnTo>
                    <a:pt x="128" y="441"/>
                  </a:lnTo>
                  <a:lnTo>
                    <a:pt x="256" y="345"/>
                  </a:lnTo>
                  <a:lnTo>
                    <a:pt x="576" y="537"/>
                  </a:lnTo>
                  <a:cubicBezTo>
                    <a:pt x="576" y="537"/>
                    <a:pt x="608" y="537"/>
                    <a:pt x="608" y="505"/>
                  </a:cubicBezTo>
                  <a:cubicBezTo>
                    <a:pt x="640" y="505"/>
                    <a:pt x="672" y="473"/>
                    <a:pt x="704" y="441"/>
                  </a:cubicBezTo>
                  <a:cubicBezTo>
                    <a:pt x="736" y="441"/>
                    <a:pt x="768" y="409"/>
                    <a:pt x="832" y="409"/>
                  </a:cubicBezTo>
                  <a:lnTo>
                    <a:pt x="832" y="377"/>
                  </a:lnTo>
                  <a:lnTo>
                    <a:pt x="832" y="345"/>
                  </a:lnTo>
                  <a:lnTo>
                    <a:pt x="544" y="185"/>
                  </a:lnTo>
                  <a:lnTo>
                    <a:pt x="704" y="89"/>
                  </a:lnTo>
                  <a:close/>
                  <a:moveTo>
                    <a:pt x="688" y="1"/>
                  </a:moveTo>
                  <a:cubicBezTo>
                    <a:pt x="680" y="1"/>
                    <a:pt x="672" y="9"/>
                    <a:pt x="672" y="25"/>
                  </a:cubicBezTo>
                  <a:lnTo>
                    <a:pt x="448" y="153"/>
                  </a:lnTo>
                  <a:lnTo>
                    <a:pt x="448" y="185"/>
                  </a:lnTo>
                  <a:lnTo>
                    <a:pt x="448" y="217"/>
                  </a:lnTo>
                  <a:lnTo>
                    <a:pt x="736" y="345"/>
                  </a:lnTo>
                  <a:cubicBezTo>
                    <a:pt x="704" y="377"/>
                    <a:pt x="672" y="377"/>
                    <a:pt x="672" y="377"/>
                  </a:cubicBezTo>
                  <a:cubicBezTo>
                    <a:pt x="640" y="409"/>
                    <a:pt x="608" y="441"/>
                    <a:pt x="576" y="441"/>
                  </a:cubicBezTo>
                  <a:lnTo>
                    <a:pt x="288" y="281"/>
                  </a:lnTo>
                  <a:cubicBezTo>
                    <a:pt x="272" y="265"/>
                    <a:pt x="264" y="257"/>
                    <a:pt x="260" y="257"/>
                  </a:cubicBezTo>
                  <a:cubicBezTo>
                    <a:pt x="256" y="257"/>
                    <a:pt x="256" y="265"/>
                    <a:pt x="256" y="281"/>
                  </a:cubicBezTo>
                  <a:lnTo>
                    <a:pt x="32" y="377"/>
                  </a:lnTo>
                  <a:cubicBezTo>
                    <a:pt x="32" y="409"/>
                    <a:pt x="0" y="409"/>
                    <a:pt x="0" y="409"/>
                  </a:cubicBezTo>
                  <a:cubicBezTo>
                    <a:pt x="0" y="441"/>
                    <a:pt x="32" y="441"/>
                    <a:pt x="32" y="441"/>
                  </a:cubicBezTo>
                  <a:lnTo>
                    <a:pt x="384" y="665"/>
                  </a:lnTo>
                  <a:cubicBezTo>
                    <a:pt x="288" y="793"/>
                    <a:pt x="256" y="921"/>
                    <a:pt x="256" y="1081"/>
                  </a:cubicBezTo>
                  <a:cubicBezTo>
                    <a:pt x="320" y="1273"/>
                    <a:pt x="448" y="1433"/>
                    <a:pt x="672" y="1561"/>
                  </a:cubicBezTo>
                  <a:cubicBezTo>
                    <a:pt x="928" y="1721"/>
                    <a:pt x="1248" y="1785"/>
                    <a:pt x="1600" y="1817"/>
                  </a:cubicBezTo>
                  <a:lnTo>
                    <a:pt x="1600" y="1785"/>
                  </a:lnTo>
                  <a:lnTo>
                    <a:pt x="1632" y="1785"/>
                  </a:lnTo>
                  <a:lnTo>
                    <a:pt x="1632" y="1561"/>
                  </a:lnTo>
                  <a:cubicBezTo>
                    <a:pt x="1600" y="1529"/>
                    <a:pt x="1600" y="1529"/>
                    <a:pt x="1568" y="1529"/>
                  </a:cubicBezTo>
                  <a:cubicBezTo>
                    <a:pt x="1344" y="1497"/>
                    <a:pt x="1120" y="1465"/>
                    <a:pt x="960" y="1369"/>
                  </a:cubicBezTo>
                  <a:cubicBezTo>
                    <a:pt x="736" y="1241"/>
                    <a:pt x="672" y="1049"/>
                    <a:pt x="736" y="857"/>
                  </a:cubicBezTo>
                  <a:lnTo>
                    <a:pt x="736" y="857"/>
                  </a:lnTo>
                  <a:lnTo>
                    <a:pt x="1312" y="1209"/>
                  </a:lnTo>
                  <a:lnTo>
                    <a:pt x="1344" y="1209"/>
                  </a:lnTo>
                  <a:lnTo>
                    <a:pt x="1568" y="1081"/>
                  </a:lnTo>
                  <a:lnTo>
                    <a:pt x="1568" y="1049"/>
                  </a:lnTo>
                  <a:lnTo>
                    <a:pt x="1568" y="1017"/>
                  </a:lnTo>
                  <a:lnTo>
                    <a:pt x="928" y="633"/>
                  </a:lnTo>
                  <a:cubicBezTo>
                    <a:pt x="928" y="633"/>
                    <a:pt x="960" y="633"/>
                    <a:pt x="960" y="601"/>
                  </a:cubicBezTo>
                  <a:cubicBezTo>
                    <a:pt x="992" y="601"/>
                    <a:pt x="1024" y="569"/>
                    <a:pt x="1056" y="569"/>
                  </a:cubicBezTo>
                  <a:lnTo>
                    <a:pt x="1760" y="953"/>
                  </a:lnTo>
                  <a:lnTo>
                    <a:pt x="1792" y="953"/>
                  </a:lnTo>
                  <a:lnTo>
                    <a:pt x="1984" y="825"/>
                  </a:lnTo>
                  <a:cubicBezTo>
                    <a:pt x="2016" y="825"/>
                    <a:pt x="2016" y="793"/>
                    <a:pt x="2016" y="793"/>
                  </a:cubicBezTo>
                  <a:cubicBezTo>
                    <a:pt x="2016" y="793"/>
                    <a:pt x="2016" y="761"/>
                    <a:pt x="1984" y="761"/>
                  </a:cubicBezTo>
                  <a:lnTo>
                    <a:pt x="1472" y="441"/>
                  </a:lnTo>
                  <a:cubicBezTo>
                    <a:pt x="1522" y="436"/>
                    <a:pt x="1573" y="433"/>
                    <a:pt x="1625" y="433"/>
                  </a:cubicBezTo>
                  <a:cubicBezTo>
                    <a:pt x="1877" y="433"/>
                    <a:pt x="2151" y="495"/>
                    <a:pt x="2337" y="601"/>
                  </a:cubicBezTo>
                  <a:cubicBezTo>
                    <a:pt x="2497" y="697"/>
                    <a:pt x="2593" y="825"/>
                    <a:pt x="2593" y="953"/>
                  </a:cubicBezTo>
                  <a:lnTo>
                    <a:pt x="2625" y="985"/>
                  </a:lnTo>
                  <a:lnTo>
                    <a:pt x="3009" y="985"/>
                  </a:lnTo>
                  <a:cubicBezTo>
                    <a:pt x="3041" y="985"/>
                    <a:pt x="3041" y="953"/>
                    <a:pt x="3041" y="953"/>
                  </a:cubicBezTo>
                  <a:lnTo>
                    <a:pt x="3041" y="921"/>
                  </a:lnTo>
                  <a:cubicBezTo>
                    <a:pt x="3041" y="729"/>
                    <a:pt x="2881" y="537"/>
                    <a:pt x="2625" y="377"/>
                  </a:cubicBezTo>
                  <a:cubicBezTo>
                    <a:pt x="2351" y="230"/>
                    <a:pt x="1995" y="152"/>
                    <a:pt x="1629" y="152"/>
                  </a:cubicBezTo>
                  <a:cubicBezTo>
                    <a:pt x="1437" y="152"/>
                    <a:pt x="1243" y="173"/>
                    <a:pt x="1056" y="217"/>
                  </a:cubicBezTo>
                  <a:lnTo>
                    <a:pt x="704" y="25"/>
                  </a:lnTo>
                  <a:cubicBezTo>
                    <a:pt x="704" y="9"/>
                    <a:pt x="696" y="1"/>
                    <a:pt x="68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6124025" y="1907300"/>
              <a:ext cx="145650" cy="64850"/>
            </a:xfrm>
            <a:custGeom>
              <a:avLst/>
              <a:gdLst/>
              <a:ahLst/>
              <a:cxnLst/>
              <a:rect l="l" t="t" r="r" b="b"/>
              <a:pathLst>
                <a:path w="5826" h="2594" extrusionOk="0">
                  <a:moveTo>
                    <a:pt x="0" y="1"/>
                  </a:moveTo>
                  <a:lnTo>
                    <a:pt x="0" y="897"/>
                  </a:lnTo>
                  <a:cubicBezTo>
                    <a:pt x="0" y="1313"/>
                    <a:pt x="289" y="1761"/>
                    <a:pt x="865" y="2081"/>
                  </a:cubicBezTo>
                  <a:cubicBezTo>
                    <a:pt x="993" y="2177"/>
                    <a:pt x="1121" y="2241"/>
                    <a:pt x="1281" y="2273"/>
                  </a:cubicBezTo>
                  <a:cubicBezTo>
                    <a:pt x="1409" y="2337"/>
                    <a:pt x="1505" y="2369"/>
                    <a:pt x="1633" y="2401"/>
                  </a:cubicBezTo>
                  <a:cubicBezTo>
                    <a:pt x="1729" y="2433"/>
                    <a:pt x="1825" y="2465"/>
                    <a:pt x="1953" y="2497"/>
                  </a:cubicBezTo>
                  <a:cubicBezTo>
                    <a:pt x="2049" y="2497"/>
                    <a:pt x="2145" y="2529"/>
                    <a:pt x="2241" y="2529"/>
                  </a:cubicBezTo>
                  <a:cubicBezTo>
                    <a:pt x="2337" y="2561"/>
                    <a:pt x="2433" y="2561"/>
                    <a:pt x="2529" y="2561"/>
                  </a:cubicBezTo>
                  <a:cubicBezTo>
                    <a:pt x="2625" y="2561"/>
                    <a:pt x="2721" y="2593"/>
                    <a:pt x="2817" y="2593"/>
                  </a:cubicBezTo>
                  <a:lnTo>
                    <a:pt x="3105" y="2593"/>
                  </a:lnTo>
                  <a:cubicBezTo>
                    <a:pt x="3201" y="2593"/>
                    <a:pt x="3329" y="2561"/>
                    <a:pt x="3425" y="2561"/>
                  </a:cubicBezTo>
                  <a:cubicBezTo>
                    <a:pt x="3553" y="2561"/>
                    <a:pt x="3681" y="2529"/>
                    <a:pt x="3809" y="2497"/>
                  </a:cubicBezTo>
                  <a:cubicBezTo>
                    <a:pt x="4001" y="2465"/>
                    <a:pt x="4161" y="2433"/>
                    <a:pt x="4353" y="2369"/>
                  </a:cubicBezTo>
                  <a:cubicBezTo>
                    <a:pt x="4577" y="2305"/>
                    <a:pt x="4801" y="2209"/>
                    <a:pt x="4993" y="2081"/>
                  </a:cubicBezTo>
                  <a:lnTo>
                    <a:pt x="5025" y="2081"/>
                  </a:lnTo>
                  <a:lnTo>
                    <a:pt x="5410" y="1793"/>
                  </a:lnTo>
                  <a:cubicBezTo>
                    <a:pt x="5474" y="1729"/>
                    <a:pt x="5538" y="1665"/>
                    <a:pt x="5570" y="1601"/>
                  </a:cubicBezTo>
                  <a:cubicBezTo>
                    <a:pt x="5634" y="1537"/>
                    <a:pt x="5666" y="1505"/>
                    <a:pt x="5698" y="1441"/>
                  </a:cubicBezTo>
                  <a:cubicBezTo>
                    <a:pt x="5730" y="1377"/>
                    <a:pt x="5762" y="1313"/>
                    <a:pt x="5762" y="1281"/>
                  </a:cubicBezTo>
                  <a:cubicBezTo>
                    <a:pt x="5794" y="1217"/>
                    <a:pt x="5794" y="1153"/>
                    <a:pt x="5826" y="1089"/>
                  </a:cubicBezTo>
                  <a:lnTo>
                    <a:pt x="5826" y="929"/>
                  </a:lnTo>
                  <a:lnTo>
                    <a:pt x="5826" y="897"/>
                  </a:lnTo>
                  <a:lnTo>
                    <a:pt x="5826" y="225"/>
                  </a:lnTo>
                  <a:cubicBezTo>
                    <a:pt x="5794" y="289"/>
                    <a:pt x="5794" y="353"/>
                    <a:pt x="5762" y="385"/>
                  </a:cubicBezTo>
                  <a:cubicBezTo>
                    <a:pt x="5762" y="449"/>
                    <a:pt x="5730" y="513"/>
                    <a:pt x="5698" y="545"/>
                  </a:cubicBezTo>
                  <a:cubicBezTo>
                    <a:pt x="5666" y="609"/>
                    <a:pt x="5634" y="673"/>
                    <a:pt x="5570" y="737"/>
                  </a:cubicBezTo>
                  <a:cubicBezTo>
                    <a:pt x="5538" y="801"/>
                    <a:pt x="5474" y="865"/>
                    <a:pt x="5410" y="929"/>
                  </a:cubicBezTo>
                  <a:cubicBezTo>
                    <a:pt x="5281" y="1025"/>
                    <a:pt x="5185" y="1121"/>
                    <a:pt x="5025" y="1217"/>
                  </a:cubicBezTo>
                  <a:lnTo>
                    <a:pt x="4993" y="1217"/>
                  </a:lnTo>
                  <a:cubicBezTo>
                    <a:pt x="4801" y="1345"/>
                    <a:pt x="4577" y="1441"/>
                    <a:pt x="4353" y="1505"/>
                  </a:cubicBezTo>
                  <a:cubicBezTo>
                    <a:pt x="4161" y="1569"/>
                    <a:pt x="4001" y="1601"/>
                    <a:pt x="3809" y="1633"/>
                  </a:cubicBezTo>
                  <a:cubicBezTo>
                    <a:pt x="3681" y="1665"/>
                    <a:pt x="3553" y="1665"/>
                    <a:pt x="3425" y="1697"/>
                  </a:cubicBezTo>
                  <a:lnTo>
                    <a:pt x="3105" y="1697"/>
                  </a:lnTo>
                  <a:cubicBezTo>
                    <a:pt x="3057" y="1713"/>
                    <a:pt x="3009" y="1721"/>
                    <a:pt x="2961" y="1721"/>
                  </a:cubicBezTo>
                  <a:cubicBezTo>
                    <a:pt x="2913" y="1721"/>
                    <a:pt x="2865" y="1713"/>
                    <a:pt x="2817" y="1697"/>
                  </a:cubicBezTo>
                  <a:lnTo>
                    <a:pt x="2529" y="1697"/>
                  </a:lnTo>
                  <a:cubicBezTo>
                    <a:pt x="2433" y="1697"/>
                    <a:pt x="2337" y="1665"/>
                    <a:pt x="2241" y="1665"/>
                  </a:cubicBezTo>
                  <a:cubicBezTo>
                    <a:pt x="2145" y="1665"/>
                    <a:pt x="2049" y="1633"/>
                    <a:pt x="1953" y="1601"/>
                  </a:cubicBezTo>
                  <a:cubicBezTo>
                    <a:pt x="1857" y="1601"/>
                    <a:pt x="1729" y="1569"/>
                    <a:pt x="1633" y="1537"/>
                  </a:cubicBezTo>
                  <a:cubicBezTo>
                    <a:pt x="1537" y="1505"/>
                    <a:pt x="1409" y="1473"/>
                    <a:pt x="1281" y="1409"/>
                  </a:cubicBezTo>
                  <a:cubicBezTo>
                    <a:pt x="1153" y="1345"/>
                    <a:pt x="993" y="1281"/>
                    <a:pt x="865" y="1217"/>
                  </a:cubicBezTo>
                  <a:cubicBezTo>
                    <a:pt x="289" y="897"/>
                    <a:pt x="0" y="449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6123225" y="1907300"/>
              <a:ext cx="148050" cy="65650"/>
            </a:xfrm>
            <a:custGeom>
              <a:avLst/>
              <a:gdLst/>
              <a:ahLst/>
              <a:cxnLst/>
              <a:rect l="l" t="t" r="r" b="b"/>
              <a:pathLst>
                <a:path w="5922" h="2626" extrusionOk="0">
                  <a:moveTo>
                    <a:pt x="5826" y="417"/>
                  </a:moveTo>
                  <a:lnTo>
                    <a:pt x="5826" y="929"/>
                  </a:lnTo>
                  <a:lnTo>
                    <a:pt x="5826" y="1089"/>
                  </a:lnTo>
                  <a:cubicBezTo>
                    <a:pt x="5794" y="1153"/>
                    <a:pt x="5794" y="1217"/>
                    <a:pt x="5762" y="1249"/>
                  </a:cubicBezTo>
                  <a:cubicBezTo>
                    <a:pt x="5762" y="1313"/>
                    <a:pt x="5730" y="1377"/>
                    <a:pt x="5698" y="1409"/>
                  </a:cubicBezTo>
                  <a:cubicBezTo>
                    <a:pt x="5666" y="1473"/>
                    <a:pt x="5634" y="1537"/>
                    <a:pt x="5570" y="1601"/>
                  </a:cubicBezTo>
                  <a:cubicBezTo>
                    <a:pt x="5538" y="1665"/>
                    <a:pt x="5474" y="1729"/>
                    <a:pt x="5410" y="1793"/>
                  </a:cubicBezTo>
                  <a:cubicBezTo>
                    <a:pt x="5313" y="1889"/>
                    <a:pt x="5185" y="1953"/>
                    <a:pt x="5025" y="2049"/>
                  </a:cubicBezTo>
                  <a:lnTo>
                    <a:pt x="4993" y="2081"/>
                  </a:lnTo>
                  <a:cubicBezTo>
                    <a:pt x="4801" y="2177"/>
                    <a:pt x="4609" y="2273"/>
                    <a:pt x="4385" y="2337"/>
                  </a:cubicBezTo>
                  <a:cubicBezTo>
                    <a:pt x="4193" y="2401"/>
                    <a:pt x="4001" y="2433"/>
                    <a:pt x="3809" y="2497"/>
                  </a:cubicBezTo>
                  <a:cubicBezTo>
                    <a:pt x="3713" y="2497"/>
                    <a:pt x="3585" y="2529"/>
                    <a:pt x="3457" y="2529"/>
                  </a:cubicBezTo>
                  <a:cubicBezTo>
                    <a:pt x="3361" y="2529"/>
                    <a:pt x="3233" y="2561"/>
                    <a:pt x="3137" y="2561"/>
                  </a:cubicBezTo>
                  <a:lnTo>
                    <a:pt x="2849" y="2561"/>
                  </a:lnTo>
                  <a:cubicBezTo>
                    <a:pt x="2753" y="2561"/>
                    <a:pt x="2657" y="2561"/>
                    <a:pt x="2561" y="2529"/>
                  </a:cubicBezTo>
                  <a:cubicBezTo>
                    <a:pt x="2465" y="2529"/>
                    <a:pt x="2369" y="2529"/>
                    <a:pt x="2273" y="2497"/>
                  </a:cubicBezTo>
                  <a:cubicBezTo>
                    <a:pt x="2177" y="2497"/>
                    <a:pt x="2081" y="2465"/>
                    <a:pt x="1985" y="2465"/>
                  </a:cubicBezTo>
                  <a:cubicBezTo>
                    <a:pt x="1889" y="2433"/>
                    <a:pt x="1793" y="2401"/>
                    <a:pt x="1697" y="2401"/>
                  </a:cubicBezTo>
                  <a:cubicBezTo>
                    <a:pt x="1569" y="2337"/>
                    <a:pt x="1441" y="2305"/>
                    <a:pt x="1345" y="2273"/>
                  </a:cubicBezTo>
                  <a:cubicBezTo>
                    <a:pt x="1185" y="2209"/>
                    <a:pt x="1057" y="2145"/>
                    <a:pt x="929" y="2081"/>
                  </a:cubicBezTo>
                  <a:cubicBezTo>
                    <a:pt x="385" y="1761"/>
                    <a:pt x="65" y="1345"/>
                    <a:pt x="65" y="897"/>
                  </a:cubicBezTo>
                  <a:lnTo>
                    <a:pt x="65" y="417"/>
                  </a:lnTo>
                  <a:cubicBezTo>
                    <a:pt x="193" y="737"/>
                    <a:pt x="481" y="1025"/>
                    <a:pt x="897" y="1249"/>
                  </a:cubicBezTo>
                  <a:cubicBezTo>
                    <a:pt x="1025" y="1313"/>
                    <a:pt x="1153" y="1409"/>
                    <a:pt x="1313" y="1441"/>
                  </a:cubicBezTo>
                  <a:cubicBezTo>
                    <a:pt x="1409" y="1505"/>
                    <a:pt x="1537" y="1537"/>
                    <a:pt x="1665" y="1569"/>
                  </a:cubicBezTo>
                  <a:cubicBezTo>
                    <a:pt x="1761" y="1601"/>
                    <a:pt x="1857" y="1633"/>
                    <a:pt x="1985" y="1665"/>
                  </a:cubicBezTo>
                  <a:cubicBezTo>
                    <a:pt x="2081" y="1665"/>
                    <a:pt x="2177" y="1697"/>
                    <a:pt x="2273" y="1697"/>
                  </a:cubicBezTo>
                  <a:cubicBezTo>
                    <a:pt x="2369" y="1697"/>
                    <a:pt x="2465" y="1729"/>
                    <a:pt x="2561" y="1729"/>
                  </a:cubicBezTo>
                  <a:cubicBezTo>
                    <a:pt x="2657" y="1729"/>
                    <a:pt x="2753" y="1729"/>
                    <a:pt x="2849" y="1761"/>
                  </a:cubicBezTo>
                  <a:lnTo>
                    <a:pt x="3137" y="1761"/>
                  </a:lnTo>
                  <a:cubicBezTo>
                    <a:pt x="3233" y="1761"/>
                    <a:pt x="3361" y="1729"/>
                    <a:pt x="3457" y="1729"/>
                  </a:cubicBezTo>
                  <a:cubicBezTo>
                    <a:pt x="3585" y="1729"/>
                    <a:pt x="3713" y="1697"/>
                    <a:pt x="3841" y="1665"/>
                  </a:cubicBezTo>
                  <a:cubicBezTo>
                    <a:pt x="4033" y="1633"/>
                    <a:pt x="4225" y="1601"/>
                    <a:pt x="4385" y="1537"/>
                  </a:cubicBezTo>
                  <a:cubicBezTo>
                    <a:pt x="4641" y="1473"/>
                    <a:pt x="4865" y="1377"/>
                    <a:pt x="5057" y="1249"/>
                  </a:cubicBezTo>
                  <a:lnTo>
                    <a:pt x="5089" y="1249"/>
                  </a:lnTo>
                  <a:cubicBezTo>
                    <a:pt x="5217" y="1153"/>
                    <a:pt x="5346" y="1057"/>
                    <a:pt x="5442" y="961"/>
                  </a:cubicBezTo>
                  <a:cubicBezTo>
                    <a:pt x="5538" y="897"/>
                    <a:pt x="5602" y="833"/>
                    <a:pt x="5634" y="769"/>
                  </a:cubicBezTo>
                  <a:cubicBezTo>
                    <a:pt x="5698" y="705"/>
                    <a:pt x="5730" y="641"/>
                    <a:pt x="5762" y="577"/>
                  </a:cubicBezTo>
                  <a:cubicBezTo>
                    <a:pt x="5794" y="513"/>
                    <a:pt x="5826" y="481"/>
                    <a:pt x="5826" y="417"/>
                  </a:cubicBezTo>
                  <a:close/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897"/>
                  </a:lnTo>
                  <a:cubicBezTo>
                    <a:pt x="0" y="1377"/>
                    <a:pt x="321" y="1793"/>
                    <a:pt x="865" y="2113"/>
                  </a:cubicBezTo>
                  <a:cubicBezTo>
                    <a:pt x="993" y="2209"/>
                    <a:pt x="1153" y="2273"/>
                    <a:pt x="1313" y="2337"/>
                  </a:cubicBezTo>
                  <a:cubicBezTo>
                    <a:pt x="1409" y="2369"/>
                    <a:pt x="1537" y="2401"/>
                    <a:pt x="1665" y="2465"/>
                  </a:cubicBezTo>
                  <a:cubicBezTo>
                    <a:pt x="1761" y="2465"/>
                    <a:pt x="1857" y="2497"/>
                    <a:pt x="1953" y="2529"/>
                  </a:cubicBezTo>
                  <a:cubicBezTo>
                    <a:pt x="2049" y="2561"/>
                    <a:pt x="2145" y="2561"/>
                    <a:pt x="2273" y="2593"/>
                  </a:cubicBezTo>
                  <a:cubicBezTo>
                    <a:pt x="2337" y="2593"/>
                    <a:pt x="2433" y="2593"/>
                    <a:pt x="2529" y="2625"/>
                  </a:cubicBezTo>
                  <a:lnTo>
                    <a:pt x="3137" y="2625"/>
                  </a:lnTo>
                  <a:cubicBezTo>
                    <a:pt x="3233" y="2625"/>
                    <a:pt x="3361" y="2625"/>
                    <a:pt x="3457" y="2593"/>
                  </a:cubicBezTo>
                  <a:cubicBezTo>
                    <a:pt x="3585" y="2593"/>
                    <a:pt x="3713" y="2593"/>
                    <a:pt x="3841" y="2561"/>
                  </a:cubicBezTo>
                  <a:cubicBezTo>
                    <a:pt x="4033" y="2529"/>
                    <a:pt x="4225" y="2465"/>
                    <a:pt x="4385" y="2401"/>
                  </a:cubicBezTo>
                  <a:cubicBezTo>
                    <a:pt x="4641" y="2337"/>
                    <a:pt x="4865" y="2241"/>
                    <a:pt x="5057" y="2145"/>
                  </a:cubicBezTo>
                  <a:lnTo>
                    <a:pt x="5089" y="2113"/>
                  </a:lnTo>
                  <a:cubicBezTo>
                    <a:pt x="5217" y="2017"/>
                    <a:pt x="5346" y="1921"/>
                    <a:pt x="5442" y="1825"/>
                  </a:cubicBezTo>
                  <a:cubicBezTo>
                    <a:pt x="5538" y="1761"/>
                    <a:pt x="5602" y="1697"/>
                    <a:pt x="5634" y="1633"/>
                  </a:cubicBezTo>
                  <a:cubicBezTo>
                    <a:pt x="5698" y="1569"/>
                    <a:pt x="5730" y="1505"/>
                    <a:pt x="5762" y="1441"/>
                  </a:cubicBezTo>
                  <a:cubicBezTo>
                    <a:pt x="5794" y="1409"/>
                    <a:pt x="5826" y="1345"/>
                    <a:pt x="5826" y="1281"/>
                  </a:cubicBezTo>
                  <a:cubicBezTo>
                    <a:pt x="5858" y="1217"/>
                    <a:pt x="5890" y="1185"/>
                    <a:pt x="5890" y="1121"/>
                  </a:cubicBezTo>
                  <a:cubicBezTo>
                    <a:pt x="5890" y="1057"/>
                    <a:pt x="5922" y="993"/>
                    <a:pt x="5922" y="929"/>
                  </a:cubicBezTo>
                  <a:lnTo>
                    <a:pt x="5922" y="33"/>
                  </a:lnTo>
                  <a:lnTo>
                    <a:pt x="5890" y="1"/>
                  </a:lnTo>
                  <a:cubicBezTo>
                    <a:pt x="5858" y="1"/>
                    <a:pt x="5826" y="33"/>
                    <a:pt x="5826" y="33"/>
                  </a:cubicBezTo>
                  <a:lnTo>
                    <a:pt x="5826" y="65"/>
                  </a:lnTo>
                  <a:lnTo>
                    <a:pt x="5826" y="225"/>
                  </a:lnTo>
                  <a:cubicBezTo>
                    <a:pt x="5826" y="289"/>
                    <a:pt x="5794" y="321"/>
                    <a:pt x="5762" y="385"/>
                  </a:cubicBezTo>
                  <a:cubicBezTo>
                    <a:pt x="5762" y="449"/>
                    <a:pt x="5730" y="481"/>
                    <a:pt x="5698" y="545"/>
                  </a:cubicBezTo>
                  <a:cubicBezTo>
                    <a:pt x="5666" y="609"/>
                    <a:pt x="5634" y="673"/>
                    <a:pt x="5570" y="705"/>
                  </a:cubicBezTo>
                  <a:cubicBezTo>
                    <a:pt x="5538" y="769"/>
                    <a:pt x="5474" y="833"/>
                    <a:pt x="5410" y="897"/>
                  </a:cubicBezTo>
                  <a:cubicBezTo>
                    <a:pt x="5313" y="993"/>
                    <a:pt x="5185" y="1089"/>
                    <a:pt x="5057" y="1185"/>
                  </a:cubicBezTo>
                  <a:lnTo>
                    <a:pt x="4993" y="1185"/>
                  </a:lnTo>
                  <a:cubicBezTo>
                    <a:pt x="4801" y="1313"/>
                    <a:pt x="4609" y="1409"/>
                    <a:pt x="4385" y="1473"/>
                  </a:cubicBezTo>
                  <a:cubicBezTo>
                    <a:pt x="4193" y="1537"/>
                    <a:pt x="4001" y="1569"/>
                    <a:pt x="3809" y="1601"/>
                  </a:cubicBezTo>
                  <a:cubicBezTo>
                    <a:pt x="3713" y="1633"/>
                    <a:pt x="3585" y="1665"/>
                    <a:pt x="3457" y="1665"/>
                  </a:cubicBezTo>
                  <a:cubicBezTo>
                    <a:pt x="3361" y="1665"/>
                    <a:pt x="3233" y="1665"/>
                    <a:pt x="3137" y="1697"/>
                  </a:cubicBezTo>
                  <a:lnTo>
                    <a:pt x="2849" y="1697"/>
                  </a:lnTo>
                  <a:cubicBezTo>
                    <a:pt x="2753" y="1665"/>
                    <a:pt x="2657" y="1665"/>
                    <a:pt x="2561" y="1665"/>
                  </a:cubicBezTo>
                  <a:cubicBezTo>
                    <a:pt x="2465" y="1665"/>
                    <a:pt x="2369" y="1633"/>
                    <a:pt x="2273" y="1633"/>
                  </a:cubicBezTo>
                  <a:cubicBezTo>
                    <a:pt x="2177" y="1633"/>
                    <a:pt x="2081" y="1601"/>
                    <a:pt x="1985" y="1601"/>
                  </a:cubicBezTo>
                  <a:cubicBezTo>
                    <a:pt x="1889" y="1569"/>
                    <a:pt x="1793" y="1537"/>
                    <a:pt x="1697" y="1505"/>
                  </a:cubicBezTo>
                  <a:cubicBezTo>
                    <a:pt x="1569" y="1473"/>
                    <a:pt x="1441" y="1441"/>
                    <a:pt x="1345" y="1409"/>
                  </a:cubicBezTo>
                  <a:cubicBezTo>
                    <a:pt x="1185" y="1345"/>
                    <a:pt x="1057" y="1281"/>
                    <a:pt x="929" y="1185"/>
                  </a:cubicBezTo>
                  <a:cubicBezTo>
                    <a:pt x="385" y="865"/>
                    <a:pt x="65" y="449"/>
                    <a:pt x="65" y="33"/>
                  </a:cubicBezTo>
                  <a:cubicBezTo>
                    <a:pt x="65" y="1"/>
                    <a:pt x="65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6116825" y="1865900"/>
              <a:ext cx="160050" cy="84450"/>
            </a:xfrm>
            <a:custGeom>
              <a:avLst/>
              <a:gdLst/>
              <a:ahLst/>
              <a:cxnLst/>
              <a:rect l="l" t="t" r="r" b="b"/>
              <a:pathLst>
                <a:path w="6402" h="3378" extrusionOk="0">
                  <a:moveTo>
                    <a:pt x="3201" y="1"/>
                  </a:moveTo>
                  <a:cubicBezTo>
                    <a:pt x="2457" y="1"/>
                    <a:pt x="1713" y="169"/>
                    <a:pt x="1153" y="505"/>
                  </a:cubicBezTo>
                  <a:cubicBezTo>
                    <a:pt x="0" y="1145"/>
                    <a:pt x="0" y="2233"/>
                    <a:pt x="1153" y="2873"/>
                  </a:cubicBezTo>
                  <a:cubicBezTo>
                    <a:pt x="1729" y="3209"/>
                    <a:pt x="2473" y="3377"/>
                    <a:pt x="3217" y="3377"/>
                  </a:cubicBezTo>
                  <a:cubicBezTo>
                    <a:pt x="3961" y="3377"/>
                    <a:pt x="4705" y="3209"/>
                    <a:pt x="5281" y="2873"/>
                  </a:cubicBezTo>
                  <a:cubicBezTo>
                    <a:pt x="6402" y="2233"/>
                    <a:pt x="6402" y="1145"/>
                    <a:pt x="5249" y="505"/>
                  </a:cubicBezTo>
                  <a:cubicBezTo>
                    <a:pt x="4689" y="169"/>
                    <a:pt x="3945" y="1"/>
                    <a:pt x="3201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6123225" y="1865100"/>
              <a:ext cx="147250" cy="86250"/>
            </a:xfrm>
            <a:custGeom>
              <a:avLst/>
              <a:gdLst/>
              <a:ahLst/>
              <a:cxnLst/>
              <a:rect l="l" t="t" r="r" b="b"/>
              <a:pathLst>
                <a:path w="5890" h="3450" extrusionOk="0">
                  <a:moveTo>
                    <a:pt x="2945" y="57"/>
                  </a:moveTo>
                  <a:cubicBezTo>
                    <a:pt x="3681" y="57"/>
                    <a:pt x="4417" y="217"/>
                    <a:pt x="4993" y="569"/>
                  </a:cubicBezTo>
                  <a:cubicBezTo>
                    <a:pt x="5538" y="857"/>
                    <a:pt x="5826" y="1273"/>
                    <a:pt x="5826" y="1721"/>
                  </a:cubicBezTo>
                  <a:cubicBezTo>
                    <a:pt x="5826" y="2169"/>
                    <a:pt x="5538" y="2585"/>
                    <a:pt x="4993" y="2873"/>
                  </a:cubicBezTo>
                  <a:cubicBezTo>
                    <a:pt x="4433" y="3209"/>
                    <a:pt x="3697" y="3377"/>
                    <a:pt x="2961" y="3377"/>
                  </a:cubicBezTo>
                  <a:cubicBezTo>
                    <a:pt x="2225" y="3377"/>
                    <a:pt x="1489" y="3209"/>
                    <a:pt x="929" y="2873"/>
                  </a:cubicBezTo>
                  <a:cubicBezTo>
                    <a:pt x="385" y="2553"/>
                    <a:pt x="65" y="2169"/>
                    <a:pt x="65" y="1721"/>
                  </a:cubicBezTo>
                  <a:cubicBezTo>
                    <a:pt x="65" y="1273"/>
                    <a:pt x="353" y="857"/>
                    <a:pt x="897" y="569"/>
                  </a:cubicBezTo>
                  <a:cubicBezTo>
                    <a:pt x="1473" y="217"/>
                    <a:pt x="2209" y="57"/>
                    <a:pt x="2945" y="57"/>
                  </a:cubicBezTo>
                  <a:close/>
                  <a:moveTo>
                    <a:pt x="2945" y="1"/>
                  </a:moveTo>
                  <a:cubicBezTo>
                    <a:pt x="2193" y="1"/>
                    <a:pt x="1441" y="169"/>
                    <a:pt x="865" y="505"/>
                  </a:cubicBezTo>
                  <a:cubicBezTo>
                    <a:pt x="289" y="825"/>
                    <a:pt x="0" y="1241"/>
                    <a:pt x="0" y="1721"/>
                  </a:cubicBezTo>
                  <a:cubicBezTo>
                    <a:pt x="0" y="2169"/>
                    <a:pt x="321" y="2617"/>
                    <a:pt x="865" y="2937"/>
                  </a:cubicBezTo>
                  <a:cubicBezTo>
                    <a:pt x="1441" y="3289"/>
                    <a:pt x="2209" y="3449"/>
                    <a:pt x="2945" y="3449"/>
                  </a:cubicBezTo>
                  <a:cubicBezTo>
                    <a:pt x="3713" y="3449"/>
                    <a:pt x="4481" y="3289"/>
                    <a:pt x="5025" y="2937"/>
                  </a:cubicBezTo>
                  <a:cubicBezTo>
                    <a:pt x="5602" y="2617"/>
                    <a:pt x="5890" y="2201"/>
                    <a:pt x="5890" y="1721"/>
                  </a:cubicBezTo>
                  <a:cubicBezTo>
                    <a:pt x="5890" y="1273"/>
                    <a:pt x="5602" y="825"/>
                    <a:pt x="5025" y="505"/>
                  </a:cubicBezTo>
                  <a:cubicBezTo>
                    <a:pt x="4449" y="169"/>
                    <a:pt x="3697" y="1"/>
                    <a:pt x="294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6134425" y="1875300"/>
              <a:ext cx="125650" cy="65650"/>
            </a:xfrm>
            <a:custGeom>
              <a:avLst/>
              <a:gdLst/>
              <a:ahLst/>
              <a:cxnLst/>
              <a:rect l="l" t="t" r="r" b="b"/>
              <a:pathLst>
                <a:path w="5026" h="2626" extrusionOk="0">
                  <a:moveTo>
                    <a:pt x="2497" y="1"/>
                  </a:moveTo>
                  <a:cubicBezTo>
                    <a:pt x="1913" y="1"/>
                    <a:pt x="1329" y="129"/>
                    <a:pt x="897" y="385"/>
                  </a:cubicBezTo>
                  <a:cubicBezTo>
                    <a:pt x="1" y="897"/>
                    <a:pt x="1" y="1729"/>
                    <a:pt x="897" y="2241"/>
                  </a:cubicBezTo>
                  <a:cubicBezTo>
                    <a:pt x="1345" y="2497"/>
                    <a:pt x="1929" y="2625"/>
                    <a:pt x="2513" y="2625"/>
                  </a:cubicBezTo>
                  <a:cubicBezTo>
                    <a:pt x="3097" y="2625"/>
                    <a:pt x="3681" y="2497"/>
                    <a:pt x="4129" y="2241"/>
                  </a:cubicBezTo>
                  <a:cubicBezTo>
                    <a:pt x="5026" y="1729"/>
                    <a:pt x="4994" y="897"/>
                    <a:pt x="4097" y="385"/>
                  </a:cubicBezTo>
                  <a:cubicBezTo>
                    <a:pt x="3665" y="129"/>
                    <a:pt x="3081" y="1"/>
                    <a:pt x="249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6139225" y="1873900"/>
              <a:ext cx="116050" cy="67850"/>
            </a:xfrm>
            <a:custGeom>
              <a:avLst/>
              <a:gdLst/>
              <a:ahLst/>
              <a:cxnLst/>
              <a:rect l="l" t="t" r="r" b="b"/>
              <a:pathLst>
                <a:path w="4642" h="2714" extrusionOk="0">
                  <a:moveTo>
                    <a:pt x="2305" y="89"/>
                  </a:moveTo>
                  <a:cubicBezTo>
                    <a:pt x="2881" y="89"/>
                    <a:pt x="3457" y="217"/>
                    <a:pt x="3905" y="473"/>
                  </a:cubicBezTo>
                  <a:cubicBezTo>
                    <a:pt x="4321" y="697"/>
                    <a:pt x="4577" y="1049"/>
                    <a:pt x="4577" y="1369"/>
                  </a:cubicBezTo>
                  <a:cubicBezTo>
                    <a:pt x="4577" y="1721"/>
                    <a:pt x="4321" y="2041"/>
                    <a:pt x="3905" y="2265"/>
                  </a:cubicBezTo>
                  <a:cubicBezTo>
                    <a:pt x="3473" y="2521"/>
                    <a:pt x="2897" y="2649"/>
                    <a:pt x="2321" y="2649"/>
                  </a:cubicBezTo>
                  <a:cubicBezTo>
                    <a:pt x="1745" y="2649"/>
                    <a:pt x="1169" y="2521"/>
                    <a:pt x="737" y="2265"/>
                  </a:cubicBezTo>
                  <a:cubicBezTo>
                    <a:pt x="289" y="2041"/>
                    <a:pt x="65" y="1689"/>
                    <a:pt x="65" y="1369"/>
                  </a:cubicBezTo>
                  <a:cubicBezTo>
                    <a:pt x="65" y="1017"/>
                    <a:pt x="289" y="697"/>
                    <a:pt x="705" y="473"/>
                  </a:cubicBezTo>
                  <a:cubicBezTo>
                    <a:pt x="1153" y="217"/>
                    <a:pt x="1729" y="89"/>
                    <a:pt x="2305" y="89"/>
                  </a:cubicBezTo>
                  <a:close/>
                  <a:moveTo>
                    <a:pt x="2305" y="1"/>
                  </a:moveTo>
                  <a:cubicBezTo>
                    <a:pt x="1713" y="1"/>
                    <a:pt x="1121" y="137"/>
                    <a:pt x="673" y="409"/>
                  </a:cubicBezTo>
                  <a:cubicBezTo>
                    <a:pt x="225" y="665"/>
                    <a:pt x="1" y="985"/>
                    <a:pt x="1" y="1369"/>
                  </a:cubicBezTo>
                  <a:cubicBezTo>
                    <a:pt x="1" y="1721"/>
                    <a:pt x="257" y="2073"/>
                    <a:pt x="673" y="2329"/>
                  </a:cubicBezTo>
                  <a:cubicBezTo>
                    <a:pt x="1153" y="2585"/>
                    <a:pt x="1729" y="2713"/>
                    <a:pt x="2305" y="2713"/>
                  </a:cubicBezTo>
                  <a:cubicBezTo>
                    <a:pt x="2913" y="2713"/>
                    <a:pt x="3489" y="2585"/>
                    <a:pt x="3937" y="2329"/>
                  </a:cubicBezTo>
                  <a:cubicBezTo>
                    <a:pt x="4385" y="2073"/>
                    <a:pt x="4641" y="1721"/>
                    <a:pt x="4641" y="1369"/>
                  </a:cubicBezTo>
                  <a:cubicBezTo>
                    <a:pt x="4641" y="985"/>
                    <a:pt x="4385" y="665"/>
                    <a:pt x="3937" y="409"/>
                  </a:cubicBezTo>
                  <a:cubicBezTo>
                    <a:pt x="3489" y="137"/>
                    <a:pt x="2897" y="1"/>
                    <a:pt x="230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6262450" y="19297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6196850" y="19569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32" y="384"/>
                    <a:pt x="64" y="384"/>
                    <a:pt x="64" y="352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6209650" y="19561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32" y="384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6222450" y="19545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lnTo>
                    <a:pt x="32" y="384"/>
                  </a:lnTo>
                  <a:cubicBezTo>
                    <a:pt x="64" y="384"/>
                    <a:pt x="64" y="352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6234450" y="19497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384"/>
                  </a:lnTo>
                  <a:lnTo>
                    <a:pt x="32" y="416"/>
                  </a:lnTo>
                  <a:cubicBezTo>
                    <a:pt x="64" y="416"/>
                    <a:pt x="64" y="384"/>
                    <a:pt x="64" y="384"/>
                  </a:cubicBezTo>
                  <a:lnTo>
                    <a:pt x="64" y="64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6244850" y="19441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384"/>
                  </a:lnTo>
                  <a:cubicBezTo>
                    <a:pt x="0" y="384"/>
                    <a:pt x="0" y="416"/>
                    <a:pt x="32" y="416"/>
                  </a:cubicBezTo>
                  <a:lnTo>
                    <a:pt x="64" y="384"/>
                  </a:lnTo>
                  <a:lnTo>
                    <a:pt x="64" y="64"/>
                  </a:lnTo>
                  <a:cubicBezTo>
                    <a:pt x="64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6253650" y="1938525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2"/>
                  </a:lnTo>
                  <a:lnTo>
                    <a:pt x="32" y="384"/>
                  </a:lnTo>
                  <a:cubicBezTo>
                    <a:pt x="64" y="384"/>
                    <a:pt x="96" y="352"/>
                    <a:pt x="96" y="352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6130425" y="19297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0"/>
                  </a:moveTo>
                  <a:lnTo>
                    <a:pt x="1" y="32"/>
                  </a:lnTo>
                  <a:lnTo>
                    <a:pt x="1" y="352"/>
                  </a:lnTo>
                  <a:cubicBezTo>
                    <a:pt x="1" y="384"/>
                    <a:pt x="33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6183225" y="1956125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33" y="384"/>
                    <a:pt x="65" y="384"/>
                  </a:cubicBezTo>
                  <a:cubicBezTo>
                    <a:pt x="65" y="384"/>
                    <a:pt x="97" y="384"/>
                    <a:pt x="97" y="352"/>
                  </a:cubicBez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6170425" y="19545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2"/>
                  </a:lnTo>
                  <a:lnTo>
                    <a:pt x="33" y="384"/>
                  </a:lnTo>
                  <a:cubicBezTo>
                    <a:pt x="65" y="384"/>
                    <a:pt x="65" y="352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6158425" y="19497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384"/>
                  </a:lnTo>
                  <a:lnTo>
                    <a:pt x="33" y="416"/>
                  </a:lnTo>
                  <a:cubicBezTo>
                    <a:pt x="65" y="416"/>
                    <a:pt x="65" y="384"/>
                    <a:pt x="65" y="384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6148025" y="1944125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84"/>
                  </a:lnTo>
                  <a:cubicBezTo>
                    <a:pt x="1" y="384"/>
                    <a:pt x="33" y="416"/>
                    <a:pt x="65" y="416"/>
                  </a:cubicBezTo>
                  <a:lnTo>
                    <a:pt x="97" y="384"/>
                  </a:lnTo>
                  <a:lnTo>
                    <a:pt x="97" y="64"/>
                  </a:lnTo>
                  <a:cubicBezTo>
                    <a:pt x="97" y="3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6139225" y="19385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52"/>
                    <a:pt x="1" y="384"/>
                    <a:pt x="33" y="384"/>
                  </a:cubicBezTo>
                  <a:cubicBezTo>
                    <a:pt x="65" y="384"/>
                    <a:pt x="65" y="352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6160825" y="1886500"/>
              <a:ext cx="74450" cy="43250"/>
            </a:xfrm>
            <a:custGeom>
              <a:avLst/>
              <a:gdLst/>
              <a:ahLst/>
              <a:cxnLst/>
              <a:rect l="l" t="t" r="r" b="b"/>
              <a:pathLst>
                <a:path w="2978" h="1730" extrusionOk="0">
                  <a:moveTo>
                    <a:pt x="641" y="1"/>
                  </a:moveTo>
                  <a:lnTo>
                    <a:pt x="417" y="129"/>
                  </a:lnTo>
                  <a:lnTo>
                    <a:pt x="737" y="321"/>
                  </a:lnTo>
                  <a:cubicBezTo>
                    <a:pt x="705" y="321"/>
                    <a:pt x="673" y="353"/>
                    <a:pt x="641" y="385"/>
                  </a:cubicBezTo>
                  <a:cubicBezTo>
                    <a:pt x="609" y="385"/>
                    <a:pt x="577" y="417"/>
                    <a:pt x="545" y="449"/>
                  </a:cubicBezTo>
                  <a:lnTo>
                    <a:pt x="193" y="257"/>
                  </a:lnTo>
                  <a:lnTo>
                    <a:pt x="1" y="385"/>
                  </a:lnTo>
                  <a:lnTo>
                    <a:pt x="385" y="609"/>
                  </a:lnTo>
                  <a:cubicBezTo>
                    <a:pt x="129" y="897"/>
                    <a:pt x="225" y="1249"/>
                    <a:pt x="641" y="1505"/>
                  </a:cubicBezTo>
                  <a:cubicBezTo>
                    <a:pt x="897" y="1633"/>
                    <a:pt x="1217" y="1729"/>
                    <a:pt x="1537" y="1729"/>
                  </a:cubicBezTo>
                  <a:lnTo>
                    <a:pt x="1537" y="1505"/>
                  </a:lnTo>
                  <a:cubicBezTo>
                    <a:pt x="1313" y="1505"/>
                    <a:pt x="1089" y="1441"/>
                    <a:pt x="929" y="1345"/>
                  </a:cubicBezTo>
                  <a:cubicBezTo>
                    <a:pt x="641" y="1185"/>
                    <a:pt x="577" y="961"/>
                    <a:pt x="673" y="769"/>
                  </a:cubicBezTo>
                  <a:lnTo>
                    <a:pt x="673" y="769"/>
                  </a:lnTo>
                  <a:lnTo>
                    <a:pt x="1281" y="1121"/>
                  </a:lnTo>
                  <a:lnTo>
                    <a:pt x="1505" y="993"/>
                  </a:lnTo>
                  <a:lnTo>
                    <a:pt x="801" y="609"/>
                  </a:lnTo>
                  <a:cubicBezTo>
                    <a:pt x="833" y="577"/>
                    <a:pt x="865" y="545"/>
                    <a:pt x="897" y="545"/>
                  </a:cubicBezTo>
                  <a:cubicBezTo>
                    <a:pt x="929" y="513"/>
                    <a:pt x="993" y="481"/>
                    <a:pt x="1025" y="481"/>
                  </a:cubicBezTo>
                  <a:lnTo>
                    <a:pt x="1697" y="865"/>
                  </a:lnTo>
                  <a:lnTo>
                    <a:pt x="1921" y="737"/>
                  </a:lnTo>
                  <a:lnTo>
                    <a:pt x="1313" y="385"/>
                  </a:lnTo>
                  <a:cubicBezTo>
                    <a:pt x="1396" y="368"/>
                    <a:pt x="1483" y="360"/>
                    <a:pt x="1571" y="360"/>
                  </a:cubicBezTo>
                  <a:cubicBezTo>
                    <a:pt x="1825" y="360"/>
                    <a:pt x="2092" y="426"/>
                    <a:pt x="2305" y="545"/>
                  </a:cubicBezTo>
                  <a:cubicBezTo>
                    <a:pt x="2465" y="641"/>
                    <a:pt x="2561" y="769"/>
                    <a:pt x="2593" y="897"/>
                  </a:cubicBezTo>
                  <a:lnTo>
                    <a:pt x="2977" y="897"/>
                  </a:lnTo>
                  <a:cubicBezTo>
                    <a:pt x="2945" y="705"/>
                    <a:pt x="2817" y="513"/>
                    <a:pt x="2561" y="385"/>
                  </a:cubicBezTo>
                  <a:cubicBezTo>
                    <a:pt x="2300" y="224"/>
                    <a:pt x="1951" y="152"/>
                    <a:pt x="1600" y="152"/>
                  </a:cubicBezTo>
                  <a:cubicBezTo>
                    <a:pt x="1392" y="152"/>
                    <a:pt x="1184" y="177"/>
                    <a:pt x="993" y="225"/>
                  </a:cubicBezTo>
                  <a:lnTo>
                    <a:pt x="64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6160025" y="1885700"/>
              <a:ext cx="76050" cy="44850"/>
            </a:xfrm>
            <a:custGeom>
              <a:avLst/>
              <a:gdLst/>
              <a:ahLst/>
              <a:cxnLst/>
              <a:rect l="l" t="t" r="r" b="b"/>
              <a:pathLst>
                <a:path w="3042" h="1794" extrusionOk="0">
                  <a:moveTo>
                    <a:pt x="673" y="65"/>
                  </a:moveTo>
                  <a:lnTo>
                    <a:pt x="1025" y="289"/>
                  </a:lnTo>
                  <a:lnTo>
                    <a:pt x="1057" y="289"/>
                  </a:lnTo>
                  <a:cubicBezTo>
                    <a:pt x="1245" y="230"/>
                    <a:pt x="1446" y="202"/>
                    <a:pt x="1645" y="202"/>
                  </a:cubicBezTo>
                  <a:cubicBezTo>
                    <a:pt x="1989" y="202"/>
                    <a:pt x="2330" y="287"/>
                    <a:pt x="2593" y="449"/>
                  </a:cubicBezTo>
                  <a:cubicBezTo>
                    <a:pt x="2785" y="545"/>
                    <a:pt x="2913" y="705"/>
                    <a:pt x="2945" y="897"/>
                  </a:cubicBezTo>
                  <a:lnTo>
                    <a:pt x="2657" y="897"/>
                  </a:lnTo>
                  <a:cubicBezTo>
                    <a:pt x="2625" y="737"/>
                    <a:pt x="2497" y="609"/>
                    <a:pt x="2337" y="513"/>
                  </a:cubicBezTo>
                  <a:cubicBezTo>
                    <a:pt x="2150" y="419"/>
                    <a:pt x="1894" y="360"/>
                    <a:pt x="1632" y="360"/>
                  </a:cubicBezTo>
                  <a:cubicBezTo>
                    <a:pt x="1536" y="360"/>
                    <a:pt x="1439" y="368"/>
                    <a:pt x="1345" y="385"/>
                  </a:cubicBezTo>
                  <a:cubicBezTo>
                    <a:pt x="1313" y="385"/>
                    <a:pt x="1313" y="385"/>
                    <a:pt x="1313" y="417"/>
                  </a:cubicBezTo>
                  <a:lnTo>
                    <a:pt x="1313" y="449"/>
                  </a:lnTo>
                  <a:lnTo>
                    <a:pt x="1889" y="769"/>
                  </a:lnTo>
                  <a:lnTo>
                    <a:pt x="1729" y="865"/>
                  </a:lnTo>
                  <a:lnTo>
                    <a:pt x="1057" y="481"/>
                  </a:lnTo>
                  <a:cubicBezTo>
                    <a:pt x="1057" y="465"/>
                    <a:pt x="1057" y="457"/>
                    <a:pt x="1053" y="457"/>
                  </a:cubicBezTo>
                  <a:cubicBezTo>
                    <a:pt x="1049" y="457"/>
                    <a:pt x="1041" y="465"/>
                    <a:pt x="1025" y="481"/>
                  </a:cubicBezTo>
                  <a:cubicBezTo>
                    <a:pt x="993" y="481"/>
                    <a:pt x="961" y="513"/>
                    <a:pt x="929" y="545"/>
                  </a:cubicBezTo>
                  <a:cubicBezTo>
                    <a:pt x="897" y="545"/>
                    <a:pt x="865" y="577"/>
                    <a:pt x="801" y="609"/>
                  </a:cubicBezTo>
                  <a:lnTo>
                    <a:pt x="801" y="641"/>
                  </a:lnTo>
                  <a:cubicBezTo>
                    <a:pt x="801" y="641"/>
                    <a:pt x="801" y="673"/>
                    <a:pt x="833" y="673"/>
                  </a:cubicBezTo>
                  <a:lnTo>
                    <a:pt x="1441" y="1025"/>
                  </a:lnTo>
                  <a:lnTo>
                    <a:pt x="1313" y="1121"/>
                  </a:lnTo>
                  <a:lnTo>
                    <a:pt x="705" y="769"/>
                  </a:lnTo>
                  <a:lnTo>
                    <a:pt x="673" y="769"/>
                  </a:lnTo>
                  <a:cubicBezTo>
                    <a:pt x="545" y="993"/>
                    <a:pt x="641" y="1249"/>
                    <a:pt x="929" y="1409"/>
                  </a:cubicBezTo>
                  <a:cubicBezTo>
                    <a:pt x="1089" y="1505"/>
                    <a:pt x="1313" y="1537"/>
                    <a:pt x="1537" y="1569"/>
                  </a:cubicBezTo>
                  <a:lnTo>
                    <a:pt x="1537" y="1729"/>
                  </a:lnTo>
                  <a:cubicBezTo>
                    <a:pt x="1217" y="1697"/>
                    <a:pt x="929" y="1633"/>
                    <a:pt x="705" y="1505"/>
                  </a:cubicBezTo>
                  <a:cubicBezTo>
                    <a:pt x="481" y="1377"/>
                    <a:pt x="353" y="1217"/>
                    <a:pt x="321" y="1057"/>
                  </a:cubicBezTo>
                  <a:cubicBezTo>
                    <a:pt x="289" y="897"/>
                    <a:pt x="321" y="769"/>
                    <a:pt x="417" y="641"/>
                  </a:cubicBezTo>
                  <a:cubicBezTo>
                    <a:pt x="449" y="641"/>
                    <a:pt x="449" y="641"/>
                    <a:pt x="449" y="609"/>
                  </a:cubicBezTo>
                  <a:lnTo>
                    <a:pt x="417" y="609"/>
                  </a:lnTo>
                  <a:lnTo>
                    <a:pt x="97" y="417"/>
                  </a:lnTo>
                  <a:lnTo>
                    <a:pt x="225" y="321"/>
                  </a:lnTo>
                  <a:lnTo>
                    <a:pt x="545" y="513"/>
                  </a:lnTo>
                  <a:lnTo>
                    <a:pt x="577" y="513"/>
                  </a:lnTo>
                  <a:cubicBezTo>
                    <a:pt x="609" y="481"/>
                    <a:pt x="641" y="449"/>
                    <a:pt x="673" y="449"/>
                  </a:cubicBezTo>
                  <a:cubicBezTo>
                    <a:pt x="705" y="417"/>
                    <a:pt x="769" y="385"/>
                    <a:pt x="801" y="385"/>
                  </a:cubicBezTo>
                  <a:lnTo>
                    <a:pt x="801" y="353"/>
                  </a:lnTo>
                  <a:cubicBezTo>
                    <a:pt x="833" y="321"/>
                    <a:pt x="801" y="321"/>
                    <a:pt x="801" y="321"/>
                  </a:cubicBezTo>
                  <a:lnTo>
                    <a:pt x="513" y="161"/>
                  </a:lnTo>
                  <a:lnTo>
                    <a:pt x="673" y="65"/>
                  </a:lnTo>
                  <a:close/>
                  <a:moveTo>
                    <a:pt x="641" y="1"/>
                  </a:moveTo>
                  <a:lnTo>
                    <a:pt x="417" y="129"/>
                  </a:lnTo>
                  <a:lnTo>
                    <a:pt x="417" y="161"/>
                  </a:lnTo>
                  <a:lnTo>
                    <a:pt x="417" y="193"/>
                  </a:lnTo>
                  <a:lnTo>
                    <a:pt x="705" y="353"/>
                  </a:lnTo>
                  <a:cubicBezTo>
                    <a:pt x="673" y="353"/>
                    <a:pt x="673" y="353"/>
                    <a:pt x="641" y="385"/>
                  </a:cubicBezTo>
                  <a:cubicBezTo>
                    <a:pt x="609" y="385"/>
                    <a:pt x="577" y="417"/>
                    <a:pt x="577" y="417"/>
                  </a:cubicBezTo>
                  <a:lnTo>
                    <a:pt x="257" y="257"/>
                  </a:lnTo>
                  <a:lnTo>
                    <a:pt x="225" y="257"/>
                  </a:lnTo>
                  <a:lnTo>
                    <a:pt x="1" y="385"/>
                  </a:lnTo>
                  <a:lnTo>
                    <a:pt x="1" y="417"/>
                  </a:lnTo>
                  <a:lnTo>
                    <a:pt x="1" y="449"/>
                  </a:lnTo>
                  <a:lnTo>
                    <a:pt x="353" y="641"/>
                  </a:lnTo>
                  <a:cubicBezTo>
                    <a:pt x="257" y="769"/>
                    <a:pt x="225" y="929"/>
                    <a:pt x="257" y="1057"/>
                  </a:cubicBezTo>
                  <a:cubicBezTo>
                    <a:pt x="289" y="1249"/>
                    <a:pt x="417" y="1441"/>
                    <a:pt x="673" y="1569"/>
                  </a:cubicBezTo>
                  <a:cubicBezTo>
                    <a:pt x="897" y="1697"/>
                    <a:pt x="1217" y="1793"/>
                    <a:pt x="1569" y="1793"/>
                  </a:cubicBezTo>
                  <a:cubicBezTo>
                    <a:pt x="1601" y="1793"/>
                    <a:pt x="1601" y="1761"/>
                    <a:pt x="1601" y="1761"/>
                  </a:cubicBezTo>
                  <a:lnTo>
                    <a:pt x="1601" y="1537"/>
                  </a:lnTo>
                  <a:cubicBezTo>
                    <a:pt x="1601" y="1505"/>
                    <a:pt x="1569" y="1505"/>
                    <a:pt x="1569" y="1505"/>
                  </a:cubicBezTo>
                  <a:cubicBezTo>
                    <a:pt x="1345" y="1505"/>
                    <a:pt x="1121" y="1441"/>
                    <a:pt x="961" y="1345"/>
                  </a:cubicBezTo>
                  <a:cubicBezTo>
                    <a:pt x="737" y="1217"/>
                    <a:pt x="641" y="1025"/>
                    <a:pt x="705" y="833"/>
                  </a:cubicBezTo>
                  <a:lnTo>
                    <a:pt x="705" y="833"/>
                  </a:lnTo>
                  <a:lnTo>
                    <a:pt x="1281" y="1185"/>
                  </a:lnTo>
                  <a:lnTo>
                    <a:pt x="1345" y="1185"/>
                  </a:lnTo>
                  <a:lnTo>
                    <a:pt x="1537" y="1057"/>
                  </a:lnTo>
                  <a:cubicBezTo>
                    <a:pt x="1537" y="1057"/>
                    <a:pt x="1569" y="1057"/>
                    <a:pt x="1569" y="1025"/>
                  </a:cubicBezTo>
                  <a:lnTo>
                    <a:pt x="1537" y="993"/>
                  </a:lnTo>
                  <a:lnTo>
                    <a:pt x="897" y="641"/>
                  </a:lnTo>
                  <a:cubicBezTo>
                    <a:pt x="897" y="609"/>
                    <a:pt x="929" y="609"/>
                    <a:pt x="961" y="609"/>
                  </a:cubicBezTo>
                  <a:cubicBezTo>
                    <a:pt x="993" y="577"/>
                    <a:pt x="993" y="577"/>
                    <a:pt x="1057" y="545"/>
                  </a:cubicBezTo>
                  <a:lnTo>
                    <a:pt x="1729" y="929"/>
                  </a:lnTo>
                  <a:lnTo>
                    <a:pt x="1761" y="929"/>
                  </a:lnTo>
                  <a:lnTo>
                    <a:pt x="1985" y="801"/>
                  </a:lnTo>
                  <a:lnTo>
                    <a:pt x="1985" y="769"/>
                  </a:lnTo>
                  <a:lnTo>
                    <a:pt x="1985" y="737"/>
                  </a:lnTo>
                  <a:lnTo>
                    <a:pt x="1441" y="449"/>
                  </a:lnTo>
                  <a:cubicBezTo>
                    <a:pt x="1517" y="441"/>
                    <a:pt x="1592" y="437"/>
                    <a:pt x="1666" y="437"/>
                  </a:cubicBezTo>
                  <a:cubicBezTo>
                    <a:pt x="1907" y="437"/>
                    <a:pt x="2134" y="479"/>
                    <a:pt x="2305" y="577"/>
                  </a:cubicBezTo>
                  <a:cubicBezTo>
                    <a:pt x="2465" y="673"/>
                    <a:pt x="2561" y="801"/>
                    <a:pt x="2561" y="929"/>
                  </a:cubicBezTo>
                  <a:lnTo>
                    <a:pt x="2593" y="961"/>
                  </a:lnTo>
                  <a:lnTo>
                    <a:pt x="2977" y="961"/>
                  </a:lnTo>
                  <a:cubicBezTo>
                    <a:pt x="3009" y="961"/>
                    <a:pt x="3009" y="961"/>
                    <a:pt x="3009" y="929"/>
                  </a:cubicBezTo>
                  <a:lnTo>
                    <a:pt x="3041" y="929"/>
                  </a:lnTo>
                  <a:cubicBezTo>
                    <a:pt x="3009" y="705"/>
                    <a:pt x="2849" y="513"/>
                    <a:pt x="2625" y="385"/>
                  </a:cubicBezTo>
                  <a:cubicBezTo>
                    <a:pt x="2362" y="223"/>
                    <a:pt x="2008" y="138"/>
                    <a:pt x="1655" y="138"/>
                  </a:cubicBezTo>
                  <a:cubicBezTo>
                    <a:pt x="1450" y="138"/>
                    <a:pt x="1245" y="166"/>
                    <a:pt x="1057" y="225"/>
                  </a:cubicBezTo>
                  <a:lnTo>
                    <a:pt x="67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6695325" y="2011325"/>
              <a:ext cx="148850" cy="88850"/>
            </a:xfrm>
            <a:custGeom>
              <a:avLst/>
              <a:gdLst/>
              <a:ahLst/>
              <a:cxnLst/>
              <a:rect l="l" t="t" r="r" b="b"/>
              <a:pathLst>
                <a:path w="5954" h="3554" extrusionOk="0">
                  <a:moveTo>
                    <a:pt x="385" y="1"/>
                  </a:moveTo>
                  <a:cubicBezTo>
                    <a:pt x="381" y="13"/>
                    <a:pt x="377" y="26"/>
                    <a:pt x="373" y="39"/>
                  </a:cubicBezTo>
                  <a:lnTo>
                    <a:pt x="373" y="39"/>
                  </a:lnTo>
                  <a:lnTo>
                    <a:pt x="385" y="1"/>
                  </a:lnTo>
                  <a:close/>
                  <a:moveTo>
                    <a:pt x="5954" y="1761"/>
                  </a:moveTo>
                  <a:lnTo>
                    <a:pt x="5939" y="1810"/>
                  </a:lnTo>
                  <a:lnTo>
                    <a:pt x="5939" y="1810"/>
                  </a:lnTo>
                  <a:cubicBezTo>
                    <a:pt x="5944" y="1804"/>
                    <a:pt x="5949" y="1798"/>
                    <a:pt x="5954" y="1793"/>
                  </a:cubicBezTo>
                  <a:lnTo>
                    <a:pt x="5954" y="1761"/>
                  </a:lnTo>
                  <a:close/>
                  <a:moveTo>
                    <a:pt x="373" y="39"/>
                  </a:moveTo>
                  <a:lnTo>
                    <a:pt x="129" y="833"/>
                  </a:lnTo>
                  <a:cubicBezTo>
                    <a:pt x="1" y="1249"/>
                    <a:pt x="129" y="1729"/>
                    <a:pt x="577" y="2209"/>
                  </a:cubicBezTo>
                  <a:cubicBezTo>
                    <a:pt x="673" y="2337"/>
                    <a:pt x="801" y="2433"/>
                    <a:pt x="929" y="2529"/>
                  </a:cubicBezTo>
                  <a:cubicBezTo>
                    <a:pt x="1025" y="2625"/>
                    <a:pt x="1121" y="2689"/>
                    <a:pt x="1217" y="2753"/>
                  </a:cubicBezTo>
                  <a:cubicBezTo>
                    <a:pt x="1313" y="2817"/>
                    <a:pt x="1409" y="2881"/>
                    <a:pt x="1505" y="2913"/>
                  </a:cubicBezTo>
                  <a:cubicBezTo>
                    <a:pt x="1569" y="2977"/>
                    <a:pt x="1665" y="3009"/>
                    <a:pt x="1761" y="3073"/>
                  </a:cubicBezTo>
                  <a:cubicBezTo>
                    <a:pt x="1825" y="3105"/>
                    <a:pt x="1921" y="3137"/>
                    <a:pt x="2017" y="3169"/>
                  </a:cubicBezTo>
                  <a:cubicBezTo>
                    <a:pt x="2113" y="3201"/>
                    <a:pt x="2177" y="3233"/>
                    <a:pt x="2273" y="3265"/>
                  </a:cubicBezTo>
                  <a:cubicBezTo>
                    <a:pt x="2369" y="3297"/>
                    <a:pt x="2465" y="3329"/>
                    <a:pt x="2561" y="3361"/>
                  </a:cubicBezTo>
                  <a:cubicBezTo>
                    <a:pt x="2657" y="3393"/>
                    <a:pt x="2785" y="3425"/>
                    <a:pt x="2881" y="3457"/>
                  </a:cubicBezTo>
                  <a:cubicBezTo>
                    <a:pt x="3009" y="3457"/>
                    <a:pt x="3137" y="3489"/>
                    <a:pt x="3265" y="3489"/>
                  </a:cubicBezTo>
                  <a:cubicBezTo>
                    <a:pt x="3457" y="3521"/>
                    <a:pt x="3618" y="3553"/>
                    <a:pt x="3810" y="3553"/>
                  </a:cubicBezTo>
                  <a:cubicBezTo>
                    <a:pt x="4066" y="3521"/>
                    <a:pt x="4290" y="3521"/>
                    <a:pt x="4514" y="3457"/>
                  </a:cubicBezTo>
                  <a:lnTo>
                    <a:pt x="4546" y="3457"/>
                  </a:lnTo>
                  <a:cubicBezTo>
                    <a:pt x="4706" y="3425"/>
                    <a:pt x="4866" y="3361"/>
                    <a:pt x="4994" y="3297"/>
                  </a:cubicBezTo>
                  <a:cubicBezTo>
                    <a:pt x="5090" y="3265"/>
                    <a:pt x="5154" y="3233"/>
                    <a:pt x="5218" y="3169"/>
                  </a:cubicBezTo>
                  <a:cubicBezTo>
                    <a:pt x="5282" y="3137"/>
                    <a:pt x="5346" y="3105"/>
                    <a:pt x="5378" y="3041"/>
                  </a:cubicBezTo>
                  <a:cubicBezTo>
                    <a:pt x="5442" y="3009"/>
                    <a:pt x="5474" y="2945"/>
                    <a:pt x="5506" y="2913"/>
                  </a:cubicBezTo>
                  <a:cubicBezTo>
                    <a:pt x="5538" y="2849"/>
                    <a:pt x="5570" y="2817"/>
                    <a:pt x="5602" y="2753"/>
                  </a:cubicBezTo>
                  <a:cubicBezTo>
                    <a:pt x="5634" y="2721"/>
                    <a:pt x="5666" y="2657"/>
                    <a:pt x="5666" y="2625"/>
                  </a:cubicBezTo>
                  <a:cubicBezTo>
                    <a:pt x="5666" y="2593"/>
                    <a:pt x="5666" y="2593"/>
                    <a:pt x="5698" y="2593"/>
                  </a:cubicBezTo>
                  <a:lnTo>
                    <a:pt x="5939" y="1810"/>
                  </a:lnTo>
                  <a:lnTo>
                    <a:pt x="5939" y="1810"/>
                  </a:lnTo>
                  <a:cubicBezTo>
                    <a:pt x="5912" y="1844"/>
                    <a:pt x="5885" y="1894"/>
                    <a:pt x="5858" y="1921"/>
                  </a:cubicBezTo>
                  <a:cubicBezTo>
                    <a:pt x="5858" y="1985"/>
                    <a:pt x="5826" y="2017"/>
                    <a:pt x="5762" y="2081"/>
                  </a:cubicBezTo>
                  <a:cubicBezTo>
                    <a:pt x="5730" y="2113"/>
                    <a:pt x="5698" y="2177"/>
                    <a:pt x="5666" y="2209"/>
                  </a:cubicBezTo>
                  <a:cubicBezTo>
                    <a:pt x="5602" y="2273"/>
                    <a:pt x="5538" y="2305"/>
                    <a:pt x="5474" y="2337"/>
                  </a:cubicBezTo>
                  <a:cubicBezTo>
                    <a:pt x="5410" y="2401"/>
                    <a:pt x="5346" y="2433"/>
                    <a:pt x="5250" y="2465"/>
                  </a:cubicBezTo>
                  <a:cubicBezTo>
                    <a:pt x="5122" y="2529"/>
                    <a:pt x="4994" y="2593"/>
                    <a:pt x="4834" y="2625"/>
                  </a:cubicBezTo>
                  <a:lnTo>
                    <a:pt x="4770" y="2625"/>
                  </a:lnTo>
                  <a:cubicBezTo>
                    <a:pt x="4546" y="2689"/>
                    <a:pt x="4322" y="2721"/>
                    <a:pt x="4098" y="2721"/>
                  </a:cubicBezTo>
                  <a:cubicBezTo>
                    <a:pt x="3906" y="2721"/>
                    <a:pt x="3714" y="2689"/>
                    <a:pt x="3521" y="2657"/>
                  </a:cubicBezTo>
                  <a:cubicBezTo>
                    <a:pt x="3393" y="2657"/>
                    <a:pt x="3265" y="2625"/>
                    <a:pt x="3137" y="2625"/>
                  </a:cubicBezTo>
                  <a:cubicBezTo>
                    <a:pt x="3041" y="2593"/>
                    <a:pt x="2945" y="2561"/>
                    <a:pt x="2817" y="2529"/>
                  </a:cubicBezTo>
                  <a:lnTo>
                    <a:pt x="2529" y="2433"/>
                  </a:lnTo>
                  <a:cubicBezTo>
                    <a:pt x="2465" y="2401"/>
                    <a:pt x="2369" y="2369"/>
                    <a:pt x="2273" y="2337"/>
                  </a:cubicBezTo>
                  <a:cubicBezTo>
                    <a:pt x="2177" y="2305"/>
                    <a:pt x="2113" y="2273"/>
                    <a:pt x="2017" y="2241"/>
                  </a:cubicBezTo>
                  <a:cubicBezTo>
                    <a:pt x="1921" y="2177"/>
                    <a:pt x="1825" y="2145"/>
                    <a:pt x="1761" y="2081"/>
                  </a:cubicBezTo>
                  <a:cubicBezTo>
                    <a:pt x="1665" y="2049"/>
                    <a:pt x="1569" y="1985"/>
                    <a:pt x="1473" y="1921"/>
                  </a:cubicBezTo>
                  <a:cubicBezTo>
                    <a:pt x="1377" y="1857"/>
                    <a:pt x="1281" y="1793"/>
                    <a:pt x="1185" y="1697"/>
                  </a:cubicBezTo>
                  <a:cubicBezTo>
                    <a:pt x="1057" y="1601"/>
                    <a:pt x="929" y="1505"/>
                    <a:pt x="833" y="1377"/>
                  </a:cubicBezTo>
                  <a:cubicBezTo>
                    <a:pt x="400" y="913"/>
                    <a:pt x="266" y="419"/>
                    <a:pt x="373" y="39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6693725" y="2010175"/>
              <a:ext cx="151250" cy="90800"/>
            </a:xfrm>
            <a:custGeom>
              <a:avLst/>
              <a:gdLst/>
              <a:ahLst/>
              <a:cxnLst/>
              <a:rect l="l" t="t" r="r" b="b"/>
              <a:pathLst>
                <a:path w="6050" h="3632" extrusionOk="0">
                  <a:moveTo>
                    <a:pt x="385" y="399"/>
                  </a:moveTo>
                  <a:cubicBezTo>
                    <a:pt x="385" y="751"/>
                    <a:pt x="577" y="1135"/>
                    <a:pt x="897" y="1455"/>
                  </a:cubicBezTo>
                  <a:cubicBezTo>
                    <a:pt x="993" y="1583"/>
                    <a:pt x="1089" y="1679"/>
                    <a:pt x="1217" y="1775"/>
                  </a:cubicBezTo>
                  <a:cubicBezTo>
                    <a:pt x="1313" y="1871"/>
                    <a:pt x="1441" y="1935"/>
                    <a:pt x="1537" y="1999"/>
                  </a:cubicBezTo>
                  <a:cubicBezTo>
                    <a:pt x="1633" y="2063"/>
                    <a:pt x="1729" y="2127"/>
                    <a:pt x="1793" y="2159"/>
                  </a:cubicBezTo>
                  <a:cubicBezTo>
                    <a:pt x="1889" y="2223"/>
                    <a:pt x="1985" y="2255"/>
                    <a:pt x="2081" y="2319"/>
                  </a:cubicBezTo>
                  <a:cubicBezTo>
                    <a:pt x="2145" y="2351"/>
                    <a:pt x="2241" y="2383"/>
                    <a:pt x="2337" y="2415"/>
                  </a:cubicBezTo>
                  <a:cubicBezTo>
                    <a:pt x="2433" y="2447"/>
                    <a:pt x="2497" y="2479"/>
                    <a:pt x="2593" y="2511"/>
                  </a:cubicBezTo>
                  <a:lnTo>
                    <a:pt x="2881" y="2607"/>
                  </a:lnTo>
                  <a:cubicBezTo>
                    <a:pt x="3009" y="2639"/>
                    <a:pt x="3105" y="2671"/>
                    <a:pt x="3201" y="2703"/>
                  </a:cubicBezTo>
                  <a:cubicBezTo>
                    <a:pt x="3329" y="2703"/>
                    <a:pt x="3457" y="2735"/>
                    <a:pt x="3585" y="2767"/>
                  </a:cubicBezTo>
                  <a:cubicBezTo>
                    <a:pt x="3778" y="2767"/>
                    <a:pt x="3970" y="2799"/>
                    <a:pt x="4162" y="2799"/>
                  </a:cubicBezTo>
                  <a:cubicBezTo>
                    <a:pt x="4386" y="2799"/>
                    <a:pt x="4642" y="2767"/>
                    <a:pt x="4866" y="2703"/>
                  </a:cubicBezTo>
                  <a:lnTo>
                    <a:pt x="4898" y="2703"/>
                  </a:lnTo>
                  <a:cubicBezTo>
                    <a:pt x="5058" y="2671"/>
                    <a:pt x="5218" y="2607"/>
                    <a:pt x="5346" y="2543"/>
                  </a:cubicBezTo>
                  <a:cubicBezTo>
                    <a:pt x="5410" y="2511"/>
                    <a:pt x="5506" y="2479"/>
                    <a:pt x="5570" y="2415"/>
                  </a:cubicBezTo>
                  <a:cubicBezTo>
                    <a:pt x="5634" y="2383"/>
                    <a:pt x="5698" y="2319"/>
                    <a:pt x="5730" y="2287"/>
                  </a:cubicBezTo>
                  <a:lnTo>
                    <a:pt x="5858" y="2159"/>
                  </a:lnTo>
                  <a:lnTo>
                    <a:pt x="5698" y="2607"/>
                  </a:lnTo>
                  <a:lnTo>
                    <a:pt x="5698" y="2639"/>
                  </a:lnTo>
                  <a:cubicBezTo>
                    <a:pt x="5698" y="2703"/>
                    <a:pt x="5666" y="2735"/>
                    <a:pt x="5634" y="2799"/>
                  </a:cubicBezTo>
                  <a:cubicBezTo>
                    <a:pt x="5602" y="2831"/>
                    <a:pt x="5570" y="2895"/>
                    <a:pt x="5538" y="2927"/>
                  </a:cubicBezTo>
                  <a:cubicBezTo>
                    <a:pt x="5506" y="2991"/>
                    <a:pt x="5474" y="3023"/>
                    <a:pt x="5442" y="3055"/>
                  </a:cubicBezTo>
                  <a:cubicBezTo>
                    <a:pt x="5378" y="3119"/>
                    <a:pt x="5314" y="3151"/>
                    <a:pt x="5282" y="3183"/>
                  </a:cubicBezTo>
                  <a:cubicBezTo>
                    <a:pt x="5218" y="3247"/>
                    <a:pt x="5122" y="3279"/>
                    <a:pt x="5058" y="3311"/>
                  </a:cubicBezTo>
                  <a:cubicBezTo>
                    <a:pt x="4930" y="3375"/>
                    <a:pt x="4770" y="3439"/>
                    <a:pt x="4610" y="3471"/>
                  </a:cubicBezTo>
                  <a:lnTo>
                    <a:pt x="4578" y="3471"/>
                  </a:lnTo>
                  <a:cubicBezTo>
                    <a:pt x="4354" y="3535"/>
                    <a:pt x="4130" y="3535"/>
                    <a:pt x="3874" y="3535"/>
                  </a:cubicBezTo>
                  <a:cubicBezTo>
                    <a:pt x="3827" y="3545"/>
                    <a:pt x="3777" y="3549"/>
                    <a:pt x="3725" y="3549"/>
                  </a:cubicBezTo>
                  <a:cubicBezTo>
                    <a:pt x="3601" y="3549"/>
                    <a:pt x="3465" y="3526"/>
                    <a:pt x="3329" y="3503"/>
                  </a:cubicBezTo>
                  <a:cubicBezTo>
                    <a:pt x="3201" y="3503"/>
                    <a:pt x="3073" y="3471"/>
                    <a:pt x="2945" y="3471"/>
                  </a:cubicBezTo>
                  <a:cubicBezTo>
                    <a:pt x="2849" y="3439"/>
                    <a:pt x="2753" y="3407"/>
                    <a:pt x="2657" y="3375"/>
                  </a:cubicBezTo>
                  <a:cubicBezTo>
                    <a:pt x="2561" y="3343"/>
                    <a:pt x="2465" y="3311"/>
                    <a:pt x="2369" y="3279"/>
                  </a:cubicBezTo>
                  <a:cubicBezTo>
                    <a:pt x="2273" y="3247"/>
                    <a:pt x="2177" y="3215"/>
                    <a:pt x="2081" y="3183"/>
                  </a:cubicBezTo>
                  <a:cubicBezTo>
                    <a:pt x="2017" y="3151"/>
                    <a:pt x="1921" y="3119"/>
                    <a:pt x="1825" y="3087"/>
                  </a:cubicBezTo>
                  <a:cubicBezTo>
                    <a:pt x="1729" y="3023"/>
                    <a:pt x="1665" y="2991"/>
                    <a:pt x="1569" y="2959"/>
                  </a:cubicBezTo>
                  <a:cubicBezTo>
                    <a:pt x="1473" y="2895"/>
                    <a:pt x="1409" y="2831"/>
                    <a:pt x="1313" y="2799"/>
                  </a:cubicBezTo>
                  <a:cubicBezTo>
                    <a:pt x="1217" y="2703"/>
                    <a:pt x="1089" y="2639"/>
                    <a:pt x="1025" y="2575"/>
                  </a:cubicBezTo>
                  <a:cubicBezTo>
                    <a:pt x="897" y="2479"/>
                    <a:pt x="769" y="2351"/>
                    <a:pt x="673" y="2255"/>
                  </a:cubicBezTo>
                  <a:cubicBezTo>
                    <a:pt x="257" y="1775"/>
                    <a:pt x="97" y="1295"/>
                    <a:pt x="225" y="879"/>
                  </a:cubicBezTo>
                  <a:lnTo>
                    <a:pt x="385" y="399"/>
                  </a:lnTo>
                  <a:close/>
                  <a:moveTo>
                    <a:pt x="441" y="0"/>
                  </a:moveTo>
                  <a:cubicBezTo>
                    <a:pt x="431" y="0"/>
                    <a:pt x="417" y="15"/>
                    <a:pt x="417" y="15"/>
                  </a:cubicBezTo>
                  <a:lnTo>
                    <a:pt x="161" y="847"/>
                  </a:lnTo>
                  <a:cubicBezTo>
                    <a:pt x="1" y="1295"/>
                    <a:pt x="193" y="1807"/>
                    <a:pt x="609" y="2287"/>
                  </a:cubicBezTo>
                  <a:cubicBezTo>
                    <a:pt x="737" y="2415"/>
                    <a:pt x="833" y="2511"/>
                    <a:pt x="961" y="2607"/>
                  </a:cubicBezTo>
                  <a:cubicBezTo>
                    <a:pt x="1057" y="2703"/>
                    <a:pt x="1153" y="2767"/>
                    <a:pt x="1281" y="2831"/>
                  </a:cubicBezTo>
                  <a:cubicBezTo>
                    <a:pt x="1345" y="2895"/>
                    <a:pt x="1441" y="2959"/>
                    <a:pt x="1537" y="3023"/>
                  </a:cubicBezTo>
                  <a:cubicBezTo>
                    <a:pt x="1633" y="3055"/>
                    <a:pt x="1729" y="3087"/>
                    <a:pt x="1793" y="3151"/>
                  </a:cubicBezTo>
                  <a:cubicBezTo>
                    <a:pt x="1889" y="3183"/>
                    <a:pt x="1985" y="3215"/>
                    <a:pt x="2081" y="3247"/>
                  </a:cubicBezTo>
                  <a:cubicBezTo>
                    <a:pt x="2177" y="3311"/>
                    <a:pt x="2241" y="3343"/>
                    <a:pt x="2337" y="3375"/>
                  </a:cubicBezTo>
                  <a:cubicBezTo>
                    <a:pt x="2433" y="3407"/>
                    <a:pt x="2529" y="3407"/>
                    <a:pt x="2625" y="3439"/>
                  </a:cubicBezTo>
                  <a:cubicBezTo>
                    <a:pt x="2721" y="3471"/>
                    <a:pt x="2849" y="3503"/>
                    <a:pt x="2945" y="3535"/>
                  </a:cubicBezTo>
                  <a:cubicBezTo>
                    <a:pt x="3073" y="3567"/>
                    <a:pt x="3201" y="3567"/>
                    <a:pt x="3329" y="3599"/>
                  </a:cubicBezTo>
                  <a:cubicBezTo>
                    <a:pt x="3489" y="3599"/>
                    <a:pt x="3682" y="3631"/>
                    <a:pt x="3842" y="3631"/>
                  </a:cubicBezTo>
                  <a:lnTo>
                    <a:pt x="3906" y="3631"/>
                  </a:lnTo>
                  <a:cubicBezTo>
                    <a:pt x="4130" y="3631"/>
                    <a:pt x="4386" y="3599"/>
                    <a:pt x="4610" y="3535"/>
                  </a:cubicBezTo>
                  <a:lnTo>
                    <a:pt x="4642" y="3535"/>
                  </a:lnTo>
                  <a:cubicBezTo>
                    <a:pt x="4802" y="3503"/>
                    <a:pt x="4930" y="3439"/>
                    <a:pt x="5090" y="3375"/>
                  </a:cubicBezTo>
                  <a:cubicBezTo>
                    <a:pt x="5154" y="3343"/>
                    <a:pt x="5250" y="3279"/>
                    <a:pt x="5314" y="3247"/>
                  </a:cubicBezTo>
                  <a:cubicBezTo>
                    <a:pt x="5378" y="3215"/>
                    <a:pt x="5442" y="3151"/>
                    <a:pt x="5474" y="3119"/>
                  </a:cubicBezTo>
                  <a:cubicBezTo>
                    <a:pt x="5538" y="3055"/>
                    <a:pt x="5570" y="3023"/>
                    <a:pt x="5602" y="2959"/>
                  </a:cubicBezTo>
                  <a:cubicBezTo>
                    <a:pt x="5634" y="2927"/>
                    <a:pt x="5666" y="2863"/>
                    <a:pt x="5698" y="2831"/>
                  </a:cubicBezTo>
                  <a:cubicBezTo>
                    <a:pt x="5730" y="2767"/>
                    <a:pt x="5762" y="2703"/>
                    <a:pt x="5762" y="2671"/>
                  </a:cubicBezTo>
                  <a:lnTo>
                    <a:pt x="6050" y="1807"/>
                  </a:lnTo>
                  <a:cubicBezTo>
                    <a:pt x="6050" y="1775"/>
                    <a:pt x="6050" y="1775"/>
                    <a:pt x="6018" y="1775"/>
                  </a:cubicBezTo>
                  <a:cubicBezTo>
                    <a:pt x="6018" y="1764"/>
                    <a:pt x="6014" y="1761"/>
                    <a:pt x="6010" y="1761"/>
                  </a:cubicBezTo>
                  <a:cubicBezTo>
                    <a:pt x="6000" y="1761"/>
                    <a:pt x="5986" y="1775"/>
                    <a:pt x="5986" y="1775"/>
                  </a:cubicBezTo>
                  <a:lnTo>
                    <a:pt x="5986" y="1807"/>
                  </a:lnTo>
                  <a:cubicBezTo>
                    <a:pt x="5954" y="1871"/>
                    <a:pt x="5922" y="1903"/>
                    <a:pt x="5922" y="1967"/>
                  </a:cubicBezTo>
                  <a:cubicBezTo>
                    <a:pt x="5890" y="1999"/>
                    <a:pt x="5858" y="2063"/>
                    <a:pt x="5826" y="2095"/>
                  </a:cubicBezTo>
                  <a:cubicBezTo>
                    <a:pt x="5794" y="2127"/>
                    <a:pt x="5730" y="2191"/>
                    <a:pt x="5698" y="2223"/>
                  </a:cubicBezTo>
                  <a:cubicBezTo>
                    <a:pt x="5634" y="2255"/>
                    <a:pt x="5602" y="2319"/>
                    <a:pt x="5538" y="2351"/>
                  </a:cubicBezTo>
                  <a:cubicBezTo>
                    <a:pt x="5474" y="2415"/>
                    <a:pt x="5378" y="2447"/>
                    <a:pt x="5314" y="2479"/>
                  </a:cubicBezTo>
                  <a:cubicBezTo>
                    <a:pt x="5186" y="2543"/>
                    <a:pt x="5026" y="2607"/>
                    <a:pt x="4898" y="2639"/>
                  </a:cubicBezTo>
                  <a:lnTo>
                    <a:pt x="4834" y="2639"/>
                  </a:lnTo>
                  <a:cubicBezTo>
                    <a:pt x="4642" y="2671"/>
                    <a:pt x="4386" y="2703"/>
                    <a:pt x="4162" y="2703"/>
                  </a:cubicBezTo>
                  <a:cubicBezTo>
                    <a:pt x="3970" y="2703"/>
                    <a:pt x="3778" y="2703"/>
                    <a:pt x="3585" y="2671"/>
                  </a:cubicBezTo>
                  <a:cubicBezTo>
                    <a:pt x="3457" y="2671"/>
                    <a:pt x="3329" y="2639"/>
                    <a:pt x="3233" y="2607"/>
                  </a:cubicBezTo>
                  <a:cubicBezTo>
                    <a:pt x="3105" y="2607"/>
                    <a:pt x="3009" y="2575"/>
                    <a:pt x="2913" y="2543"/>
                  </a:cubicBezTo>
                  <a:lnTo>
                    <a:pt x="2625" y="2447"/>
                  </a:lnTo>
                  <a:cubicBezTo>
                    <a:pt x="2529" y="2415"/>
                    <a:pt x="2433" y="2383"/>
                    <a:pt x="2369" y="2351"/>
                  </a:cubicBezTo>
                  <a:cubicBezTo>
                    <a:pt x="2273" y="2319"/>
                    <a:pt x="2177" y="2287"/>
                    <a:pt x="2113" y="2255"/>
                  </a:cubicBezTo>
                  <a:cubicBezTo>
                    <a:pt x="2017" y="2191"/>
                    <a:pt x="1921" y="2159"/>
                    <a:pt x="1825" y="2095"/>
                  </a:cubicBezTo>
                  <a:cubicBezTo>
                    <a:pt x="1761" y="2063"/>
                    <a:pt x="1665" y="1999"/>
                    <a:pt x="1569" y="1935"/>
                  </a:cubicBezTo>
                  <a:cubicBezTo>
                    <a:pt x="1473" y="1871"/>
                    <a:pt x="1377" y="1807"/>
                    <a:pt x="1281" y="1743"/>
                  </a:cubicBezTo>
                  <a:cubicBezTo>
                    <a:pt x="1153" y="1615"/>
                    <a:pt x="1025" y="1519"/>
                    <a:pt x="929" y="1423"/>
                  </a:cubicBezTo>
                  <a:cubicBezTo>
                    <a:pt x="513" y="943"/>
                    <a:pt x="353" y="463"/>
                    <a:pt x="481" y="47"/>
                  </a:cubicBezTo>
                  <a:cubicBezTo>
                    <a:pt x="481" y="15"/>
                    <a:pt x="481" y="15"/>
                    <a:pt x="449" y="15"/>
                  </a:cubicBezTo>
                  <a:cubicBezTo>
                    <a:pt x="449" y="4"/>
                    <a:pt x="445" y="0"/>
                    <a:pt x="44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6694525" y="1987000"/>
              <a:ext cx="160050" cy="91900"/>
            </a:xfrm>
            <a:custGeom>
              <a:avLst/>
              <a:gdLst/>
              <a:ahLst/>
              <a:cxnLst/>
              <a:rect l="l" t="t" r="r" b="b"/>
              <a:pathLst>
                <a:path w="6402" h="3676" extrusionOk="0">
                  <a:moveTo>
                    <a:pt x="2304" y="1"/>
                  </a:moveTo>
                  <a:cubicBezTo>
                    <a:pt x="2048" y="1"/>
                    <a:pt x="1800" y="25"/>
                    <a:pt x="1569" y="78"/>
                  </a:cubicBezTo>
                  <a:cubicBezTo>
                    <a:pt x="289" y="366"/>
                    <a:pt x="1" y="1390"/>
                    <a:pt x="865" y="2382"/>
                  </a:cubicBezTo>
                  <a:cubicBezTo>
                    <a:pt x="1599" y="3168"/>
                    <a:pt x="2912" y="3675"/>
                    <a:pt x="4084" y="3675"/>
                  </a:cubicBezTo>
                  <a:cubicBezTo>
                    <a:pt x="4343" y="3675"/>
                    <a:pt x="4596" y="3650"/>
                    <a:pt x="4834" y="3598"/>
                  </a:cubicBezTo>
                  <a:cubicBezTo>
                    <a:pt x="6082" y="3310"/>
                    <a:pt x="6402" y="2286"/>
                    <a:pt x="5506" y="1326"/>
                  </a:cubicBezTo>
                  <a:cubicBezTo>
                    <a:pt x="4798" y="513"/>
                    <a:pt x="3466" y="1"/>
                    <a:pt x="2304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6700925" y="1986275"/>
              <a:ext cx="147250" cy="93900"/>
            </a:xfrm>
            <a:custGeom>
              <a:avLst/>
              <a:gdLst/>
              <a:ahLst/>
              <a:cxnLst/>
              <a:rect l="l" t="t" r="r" b="b"/>
              <a:pathLst>
                <a:path w="5890" h="3756" extrusionOk="0">
                  <a:moveTo>
                    <a:pt x="2049" y="74"/>
                  </a:moveTo>
                  <a:cubicBezTo>
                    <a:pt x="3201" y="74"/>
                    <a:pt x="4514" y="587"/>
                    <a:pt x="5250" y="1387"/>
                  </a:cubicBezTo>
                  <a:cubicBezTo>
                    <a:pt x="5666" y="1835"/>
                    <a:pt x="5826" y="2315"/>
                    <a:pt x="5698" y="2731"/>
                  </a:cubicBezTo>
                  <a:cubicBezTo>
                    <a:pt x="5570" y="3147"/>
                    <a:pt x="5154" y="3467"/>
                    <a:pt x="4546" y="3595"/>
                  </a:cubicBezTo>
                  <a:cubicBezTo>
                    <a:pt x="4319" y="3647"/>
                    <a:pt x="4076" y="3672"/>
                    <a:pt x="3825" y="3672"/>
                  </a:cubicBezTo>
                  <a:cubicBezTo>
                    <a:pt x="2688" y="3672"/>
                    <a:pt x="1375" y="3165"/>
                    <a:pt x="641" y="2379"/>
                  </a:cubicBezTo>
                  <a:cubicBezTo>
                    <a:pt x="225" y="1899"/>
                    <a:pt x="65" y="1419"/>
                    <a:pt x="193" y="1003"/>
                  </a:cubicBezTo>
                  <a:cubicBezTo>
                    <a:pt x="321" y="587"/>
                    <a:pt x="737" y="299"/>
                    <a:pt x="1345" y="139"/>
                  </a:cubicBezTo>
                  <a:cubicBezTo>
                    <a:pt x="1569" y="107"/>
                    <a:pt x="1793" y="74"/>
                    <a:pt x="2049" y="74"/>
                  </a:cubicBezTo>
                  <a:close/>
                  <a:moveTo>
                    <a:pt x="2026" y="0"/>
                  </a:moveTo>
                  <a:cubicBezTo>
                    <a:pt x="1777" y="0"/>
                    <a:pt x="1537" y="24"/>
                    <a:pt x="1313" y="74"/>
                  </a:cubicBezTo>
                  <a:cubicBezTo>
                    <a:pt x="673" y="235"/>
                    <a:pt x="257" y="555"/>
                    <a:pt x="129" y="1003"/>
                  </a:cubicBezTo>
                  <a:cubicBezTo>
                    <a:pt x="1" y="1419"/>
                    <a:pt x="161" y="1931"/>
                    <a:pt x="609" y="2411"/>
                  </a:cubicBezTo>
                  <a:cubicBezTo>
                    <a:pt x="1345" y="3243"/>
                    <a:pt x="2657" y="3755"/>
                    <a:pt x="3842" y="3755"/>
                  </a:cubicBezTo>
                  <a:cubicBezTo>
                    <a:pt x="4098" y="3755"/>
                    <a:pt x="4322" y="3723"/>
                    <a:pt x="4578" y="3659"/>
                  </a:cubicBezTo>
                  <a:cubicBezTo>
                    <a:pt x="5186" y="3531"/>
                    <a:pt x="5634" y="3211"/>
                    <a:pt x="5762" y="2763"/>
                  </a:cubicBezTo>
                  <a:cubicBezTo>
                    <a:pt x="5890" y="2315"/>
                    <a:pt x="5730" y="1803"/>
                    <a:pt x="5282" y="1323"/>
                  </a:cubicBezTo>
                  <a:cubicBezTo>
                    <a:pt x="4543" y="531"/>
                    <a:pt x="3194" y="0"/>
                    <a:pt x="202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6711325" y="1997075"/>
              <a:ext cx="125650" cy="71800"/>
            </a:xfrm>
            <a:custGeom>
              <a:avLst/>
              <a:gdLst/>
              <a:ahLst/>
              <a:cxnLst/>
              <a:rect l="l" t="t" r="r" b="b"/>
              <a:pathLst>
                <a:path w="5026" h="2872" extrusionOk="0">
                  <a:moveTo>
                    <a:pt x="1815" y="1"/>
                  </a:moveTo>
                  <a:cubicBezTo>
                    <a:pt x="1619" y="1"/>
                    <a:pt x="1429" y="19"/>
                    <a:pt x="1249" y="59"/>
                  </a:cubicBezTo>
                  <a:cubicBezTo>
                    <a:pt x="257" y="283"/>
                    <a:pt x="1" y="1083"/>
                    <a:pt x="705" y="1851"/>
                  </a:cubicBezTo>
                  <a:cubicBezTo>
                    <a:pt x="1281" y="2479"/>
                    <a:pt x="2306" y="2872"/>
                    <a:pt x="3220" y="2872"/>
                  </a:cubicBezTo>
                  <a:cubicBezTo>
                    <a:pt x="3424" y="2872"/>
                    <a:pt x="3623" y="2852"/>
                    <a:pt x="3810" y="2811"/>
                  </a:cubicBezTo>
                  <a:cubicBezTo>
                    <a:pt x="4802" y="2587"/>
                    <a:pt x="5026" y="1787"/>
                    <a:pt x="4354" y="1019"/>
                  </a:cubicBezTo>
                  <a:cubicBezTo>
                    <a:pt x="3773" y="412"/>
                    <a:pt x="2736" y="1"/>
                    <a:pt x="1815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6716125" y="1996275"/>
              <a:ext cx="116050" cy="73500"/>
            </a:xfrm>
            <a:custGeom>
              <a:avLst/>
              <a:gdLst/>
              <a:ahLst/>
              <a:cxnLst/>
              <a:rect l="l" t="t" r="r" b="b"/>
              <a:pathLst>
                <a:path w="4642" h="2940" extrusionOk="0">
                  <a:moveTo>
                    <a:pt x="1633" y="91"/>
                  </a:moveTo>
                  <a:cubicBezTo>
                    <a:pt x="2529" y="91"/>
                    <a:pt x="3554" y="475"/>
                    <a:pt x="4130" y="1083"/>
                  </a:cubicBezTo>
                  <a:cubicBezTo>
                    <a:pt x="4450" y="1435"/>
                    <a:pt x="4578" y="1819"/>
                    <a:pt x="4482" y="2139"/>
                  </a:cubicBezTo>
                  <a:cubicBezTo>
                    <a:pt x="4386" y="2459"/>
                    <a:pt x="4066" y="2715"/>
                    <a:pt x="3586" y="2811"/>
                  </a:cubicBezTo>
                  <a:cubicBezTo>
                    <a:pt x="3405" y="2852"/>
                    <a:pt x="3212" y="2872"/>
                    <a:pt x="3013" y="2872"/>
                  </a:cubicBezTo>
                  <a:cubicBezTo>
                    <a:pt x="2124" y="2872"/>
                    <a:pt x="1121" y="2479"/>
                    <a:pt x="545" y="1851"/>
                  </a:cubicBezTo>
                  <a:cubicBezTo>
                    <a:pt x="225" y="1499"/>
                    <a:pt x="97" y="1115"/>
                    <a:pt x="193" y="795"/>
                  </a:cubicBezTo>
                  <a:cubicBezTo>
                    <a:pt x="289" y="475"/>
                    <a:pt x="609" y="251"/>
                    <a:pt x="1089" y="123"/>
                  </a:cubicBezTo>
                  <a:cubicBezTo>
                    <a:pt x="1249" y="91"/>
                    <a:pt x="1441" y="91"/>
                    <a:pt x="1633" y="91"/>
                  </a:cubicBezTo>
                  <a:close/>
                  <a:moveTo>
                    <a:pt x="1621" y="1"/>
                  </a:moveTo>
                  <a:cubicBezTo>
                    <a:pt x="1426" y="1"/>
                    <a:pt x="1236" y="19"/>
                    <a:pt x="1057" y="59"/>
                  </a:cubicBezTo>
                  <a:cubicBezTo>
                    <a:pt x="577" y="187"/>
                    <a:pt x="225" y="443"/>
                    <a:pt x="129" y="795"/>
                  </a:cubicBezTo>
                  <a:cubicBezTo>
                    <a:pt x="1" y="1147"/>
                    <a:pt x="161" y="1531"/>
                    <a:pt x="481" y="1915"/>
                  </a:cubicBezTo>
                  <a:cubicBezTo>
                    <a:pt x="1057" y="2555"/>
                    <a:pt x="2113" y="2939"/>
                    <a:pt x="3042" y="2939"/>
                  </a:cubicBezTo>
                  <a:cubicBezTo>
                    <a:pt x="3234" y="2939"/>
                    <a:pt x="3426" y="2939"/>
                    <a:pt x="3618" y="2875"/>
                  </a:cubicBezTo>
                  <a:cubicBezTo>
                    <a:pt x="4098" y="2779"/>
                    <a:pt x="4450" y="2523"/>
                    <a:pt x="4546" y="2171"/>
                  </a:cubicBezTo>
                  <a:cubicBezTo>
                    <a:pt x="4642" y="1819"/>
                    <a:pt x="4514" y="1435"/>
                    <a:pt x="4162" y="1051"/>
                  </a:cubicBezTo>
                  <a:cubicBezTo>
                    <a:pt x="3581" y="417"/>
                    <a:pt x="2542" y="1"/>
                    <a:pt x="162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2"/>
            <p:cNvSpPr/>
            <p:nvPr/>
          </p:nvSpPr>
          <p:spPr>
            <a:xfrm>
              <a:off x="6827350" y="2073750"/>
              <a:ext cx="4825" cy="9625"/>
            </a:xfrm>
            <a:custGeom>
              <a:avLst/>
              <a:gdLst/>
              <a:ahLst/>
              <a:cxnLst/>
              <a:rect l="l" t="t" r="r" b="b"/>
              <a:pathLst>
                <a:path w="193" h="385" extrusionOk="0">
                  <a:moveTo>
                    <a:pt x="161" y="0"/>
                  </a:moveTo>
                  <a:cubicBezTo>
                    <a:pt x="129" y="0"/>
                    <a:pt x="129" y="0"/>
                    <a:pt x="129" y="32"/>
                  </a:cubicBezTo>
                  <a:lnTo>
                    <a:pt x="1" y="320"/>
                  </a:lnTo>
                  <a:cubicBezTo>
                    <a:pt x="1" y="352"/>
                    <a:pt x="33" y="352"/>
                    <a:pt x="65" y="384"/>
                  </a:cubicBezTo>
                  <a:cubicBezTo>
                    <a:pt x="65" y="384"/>
                    <a:pt x="65" y="352"/>
                    <a:pt x="97" y="352"/>
                  </a:cubicBezTo>
                  <a:lnTo>
                    <a:pt x="193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2"/>
            <p:cNvSpPr/>
            <p:nvPr/>
          </p:nvSpPr>
          <p:spPr>
            <a:xfrm>
              <a:off x="6756950" y="2079775"/>
              <a:ext cx="4025" cy="9200"/>
            </a:xfrm>
            <a:custGeom>
              <a:avLst/>
              <a:gdLst/>
              <a:ahLst/>
              <a:cxnLst/>
              <a:rect l="l" t="t" r="r" b="b"/>
              <a:pathLst>
                <a:path w="161" h="368" extrusionOk="0">
                  <a:moveTo>
                    <a:pt x="120" y="1"/>
                  </a:moveTo>
                  <a:cubicBezTo>
                    <a:pt x="111" y="1"/>
                    <a:pt x="96" y="15"/>
                    <a:pt x="96" y="15"/>
                  </a:cubicBezTo>
                  <a:lnTo>
                    <a:pt x="0" y="335"/>
                  </a:lnTo>
                  <a:cubicBezTo>
                    <a:pt x="0" y="367"/>
                    <a:pt x="0" y="367"/>
                    <a:pt x="32" y="367"/>
                  </a:cubicBezTo>
                  <a:lnTo>
                    <a:pt x="64" y="367"/>
                  </a:lnTo>
                  <a:lnTo>
                    <a:pt x="160" y="47"/>
                  </a:lnTo>
                  <a:cubicBezTo>
                    <a:pt x="160" y="15"/>
                    <a:pt x="160" y="15"/>
                    <a:pt x="128" y="15"/>
                  </a:cubicBezTo>
                  <a:cubicBezTo>
                    <a:pt x="128" y="5"/>
                    <a:pt x="125" y="1"/>
                    <a:pt x="12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2"/>
            <p:cNvSpPr/>
            <p:nvPr/>
          </p:nvSpPr>
          <p:spPr>
            <a:xfrm>
              <a:off x="6768950" y="2082550"/>
              <a:ext cx="4825" cy="9625"/>
            </a:xfrm>
            <a:custGeom>
              <a:avLst/>
              <a:gdLst/>
              <a:ahLst/>
              <a:cxnLst/>
              <a:rect l="l" t="t" r="r" b="b"/>
              <a:pathLst>
                <a:path w="193" h="385" extrusionOk="0">
                  <a:moveTo>
                    <a:pt x="160" y="0"/>
                  </a:moveTo>
                  <a:cubicBezTo>
                    <a:pt x="128" y="0"/>
                    <a:pt x="96" y="0"/>
                    <a:pt x="96" y="32"/>
                  </a:cubicBezTo>
                  <a:lnTo>
                    <a:pt x="0" y="352"/>
                  </a:lnTo>
                  <a:cubicBezTo>
                    <a:pt x="0" y="352"/>
                    <a:pt x="0" y="384"/>
                    <a:pt x="32" y="384"/>
                  </a:cubicBezTo>
                  <a:cubicBezTo>
                    <a:pt x="64" y="384"/>
                    <a:pt x="64" y="384"/>
                    <a:pt x="64" y="352"/>
                  </a:cubicBezTo>
                  <a:lnTo>
                    <a:pt x="160" y="64"/>
                  </a:lnTo>
                  <a:cubicBezTo>
                    <a:pt x="192" y="32"/>
                    <a:pt x="160" y="0"/>
                    <a:pt x="16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2"/>
            <p:cNvSpPr/>
            <p:nvPr/>
          </p:nvSpPr>
          <p:spPr>
            <a:xfrm>
              <a:off x="6781750" y="2084950"/>
              <a:ext cx="4825" cy="9625"/>
            </a:xfrm>
            <a:custGeom>
              <a:avLst/>
              <a:gdLst/>
              <a:ahLst/>
              <a:cxnLst/>
              <a:rect l="l" t="t" r="r" b="b"/>
              <a:pathLst>
                <a:path w="193" h="385" extrusionOk="0">
                  <a:moveTo>
                    <a:pt x="161" y="0"/>
                  </a:moveTo>
                  <a:cubicBezTo>
                    <a:pt x="129" y="0"/>
                    <a:pt x="129" y="0"/>
                    <a:pt x="129" y="32"/>
                  </a:cubicBezTo>
                  <a:lnTo>
                    <a:pt x="32" y="320"/>
                  </a:lnTo>
                  <a:cubicBezTo>
                    <a:pt x="0" y="352"/>
                    <a:pt x="32" y="384"/>
                    <a:pt x="64" y="384"/>
                  </a:cubicBezTo>
                  <a:cubicBezTo>
                    <a:pt x="64" y="384"/>
                    <a:pt x="96" y="384"/>
                    <a:pt x="96" y="352"/>
                  </a:cubicBezTo>
                  <a:lnTo>
                    <a:pt x="193" y="32"/>
                  </a:lnTo>
                  <a:cubicBezTo>
                    <a:pt x="193" y="32"/>
                    <a:pt x="193" y="0"/>
                    <a:pt x="1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2"/>
            <p:cNvSpPr/>
            <p:nvPr/>
          </p:nvSpPr>
          <p:spPr>
            <a:xfrm>
              <a:off x="6794550" y="2084575"/>
              <a:ext cx="4825" cy="9200"/>
            </a:xfrm>
            <a:custGeom>
              <a:avLst/>
              <a:gdLst/>
              <a:ahLst/>
              <a:cxnLst/>
              <a:rect l="l" t="t" r="r" b="b"/>
              <a:pathLst>
                <a:path w="193" h="368" extrusionOk="0">
                  <a:moveTo>
                    <a:pt x="138" y="1"/>
                  </a:moveTo>
                  <a:cubicBezTo>
                    <a:pt x="129" y="1"/>
                    <a:pt x="129" y="15"/>
                    <a:pt x="129" y="15"/>
                  </a:cubicBezTo>
                  <a:lnTo>
                    <a:pt x="33" y="335"/>
                  </a:lnTo>
                  <a:cubicBezTo>
                    <a:pt x="1" y="367"/>
                    <a:pt x="33" y="367"/>
                    <a:pt x="65" y="367"/>
                  </a:cubicBezTo>
                  <a:lnTo>
                    <a:pt x="97" y="367"/>
                  </a:lnTo>
                  <a:lnTo>
                    <a:pt x="193" y="47"/>
                  </a:lnTo>
                  <a:cubicBezTo>
                    <a:pt x="193" y="15"/>
                    <a:pt x="161" y="15"/>
                    <a:pt x="161" y="15"/>
                  </a:cubicBezTo>
                  <a:cubicBezTo>
                    <a:pt x="150" y="5"/>
                    <a:pt x="143" y="1"/>
                    <a:pt x="13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2"/>
            <p:cNvSpPr/>
            <p:nvPr/>
          </p:nvSpPr>
          <p:spPr>
            <a:xfrm>
              <a:off x="6805750" y="2082550"/>
              <a:ext cx="4825" cy="9625"/>
            </a:xfrm>
            <a:custGeom>
              <a:avLst/>
              <a:gdLst/>
              <a:ahLst/>
              <a:cxnLst/>
              <a:rect l="l" t="t" r="r" b="b"/>
              <a:pathLst>
                <a:path w="193" h="385" extrusionOk="0">
                  <a:moveTo>
                    <a:pt x="129" y="0"/>
                  </a:moveTo>
                  <a:lnTo>
                    <a:pt x="33" y="320"/>
                  </a:lnTo>
                  <a:cubicBezTo>
                    <a:pt x="1" y="352"/>
                    <a:pt x="33" y="352"/>
                    <a:pt x="65" y="384"/>
                  </a:cubicBezTo>
                  <a:lnTo>
                    <a:pt x="97" y="352"/>
                  </a:lnTo>
                  <a:lnTo>
                    <a:pt x="193" y="32"/>
                  </a:lnTo>
                  <a:cubicBezTo>
                    <a:pt x="193" y="0"/>
                    <a:pt x="193" y="0"/>
                    <a:pt x="16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2"/>
            <p:cNvSpPr/>
            <p:nvPr/>
          </p:nvSpPr>
          <p:spPr>
            <a:xfrm>
              <a:off x="6816950" y="2079350"/>
              <a:ext cx="4025" cy="9625"/>
            </a:xfrm>
            <a:custGeom>
              <a:avLst/>
              <a:gdLst/>
              <a:ahLst/>
              <a:cxnLst/>
              <a:rect l="l" t="t" r="r" b="b"/>
              <a:pathLst>
                <a:path w="161" h="385" extrusionOk="0">
                  <a:moveTo>
                    <a:pt x="97" y="0"/>
                  </a:moveTo>
                  <a:lnTo>
                    <a:pt x="1" y="320"/>
                  </a:lnTo>
                  <a:cubicBezTo>
                    <a:pt x="1" y="352"/>
                    <a:pt x="1" y="352"/>
                    <a:pt x="33" y="384"/>
                  </a:cubicBezTo>
                  <a:cubicBezTo>
                    <a:pt x="65" y="384"/>
                    <a:pt x="65" y="352"/>
                    <a:pt x="65" y="352"/>
                  </a:cubicBezTo>
                  <a:lnTo>
                    <a:pt x="161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2"/>
            <p:cNvSpPr/>
            <p:nvPr/>
          </p:nvSpPr>
          <p:spPr>
            <a:xfrm>
              <a:off x="6701725" y="2033725"/>
              <a:ext cx="4025" cy="9625"/>
            </a:xfrm>
            <a:custGeom>
              <a:avLst/>
              <a:gdLst/>
              <a:ahLst/>
              <a:cxnLst/>
              <a:rect l="l" t="t" r="r" b="b"/>
              <a:pathLst>
                <a:path w="161" h="385" extrusionOk="0">
                  <a:moveTo>
                    <a:pt x="161" y="1"/>
                  </a:moveTo>
                  <a:cubicBezTo>
                    <a:pt x="129" y="1"/>
                    <a:pt x="97" y="33"/>
                    <a:pt x="97" y="33"/>
                  </a:cubicBezTo>
                  <a:lnTo>
                    <a:pt x="1" y="353"/>
                  </a:lnTo>
                  <a:cubicBezTo>
                    <a:pt x="1" y="353"/>
                    <a:pt x="1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161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2"/>
            <p:cNvSpPr/>
            <p:nvPr/>
          </p:nvSpPr>
          <p:spPr>
            <a:xfrm>
              <a:off x="6744150" y="2074975"/>
              <a:ext cx="4825" cy="9200"/>
            </a:xfrm>
            <a:custGeom>
              <a:avLst/>
              <a:gdLst/>
              <a:ahLst/>
              <a:cxnLst/>
              <a:rect l="l" t="t" r="r" b="b"/>
              <a:pathLst>
                <a:path w="193" h="368" extrusionOk="0">
                  <a:moveTo>
                    <a:pt x="152" y="1"/>
                  </a:moveTo>
                  <a:cubicBezTo>
                    <a:pt x="142" y="1"/>
                    <a:pt x="128" y="15"/>
                    <a:pt x="128" y="15"/>
                  </a:cubicBezTo>
                  <a:lnTo>
                    <a:pt x="32" y="335"/>
                  </a:lnTo>
                  <a:cubicBezTo>
                    <a:pt x="0" y="367"/>
                    <a:pt x="32" y="367"/>
                    <a:pt x="64" y="367"/>
                  </a:cubicBezTo>
                  <a:lnTo>
                    <a:pt x="96" y="335"/>
                  </a:lnTo>
                  <a:lnTo>
                    <a:pt x="192" y="47"/>
                  </a:lnTo>
                  <a:cubicBezTo>
                    <a:pt x="192" y="15"/>
                    <a:pt x="192" y="15"/>
                    <a:pt x="160" y="15"/>
                  </a:cubicBezTo>
                  <a:cubicBezTo>
                    <a:pt x="160" y="4"/>
                    <a:pt x="157" y="1"/>
                    <a:pt x="15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2"/>
            <p:cNvSpPr/>
            <p:nvPr/>
          </p:nvSpPr>
          <p:spPr>
            <a:xfrm>
              <a:off x="6732150" y="2069750"/>
              <a:ext cx="4825" cy="9625"/>
            </a:xfrm>
            <a:custGeom>
              <a:avLst/>
              <a:gdLst/>
              <a:ahLst/>
              <a:cxnLst/>
              <a:rect l="l" t="t" r="r" b="b"/>
              <a:pathLst>
                <a:path w="193" h="385" extrusionOk="0">
                  <a:moveTo>
                    <a:pt x="128" y="0"/>
                  </a:moveTo>
                  <a:lnTo>
                    <a:pt x="32" y="320"/>
                  </a:lnTo>
                  <a:cubicBezTo>
                    <a:pt x="0" y="352"/>
                    <a:pt x="32" y="352"/>
                    <a:pt x="64" y="384"/>
                  </a:cubicBezTo>
                  <a:lnTo>
                    <a:pt x="96" y="352"/>
                  </a:lnTo>
                  <a:lnTo>
                    <a:pt x="192" y="32"/>
                  </a:lnTo>
                  <a:cubicBezTo>
                    <a:pt x="192" y="0"/>
                    <a:pt x="192" y="0"/>
                    <a:pt x="16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2"/>
            <p:cNvSpPr/>
            <p:nvPr/>
          </p:nvSpPr>
          <p:spPr>
            <a:xfrm>
              <a:off x="6722550" y="2061750"/>
              <a:ext cx="4025" cy="9625"/>
            </a:xfrm>
            <a:custGeom>
              <a:avLst/>
              <a:gdLst/>
              <a:ahLst/>
              <a:cxnLst/>
              <a:rect l="l" t="t" r="r" b="b"/>
              <a:pathLst>
                <a:path w="161" h="385" extrusionOk="0">
                  <a:moveTo>
                    <a:pt x="128" y="0"/>
                  </a:moveTo>
                  <a:cubicBezTo>
                    <a:pt x="128" y="0"/>
                    <a:pt x="96" y="0"/>
                    <a:pt x="96" y="32"/>
                  </a:cubicBezTo>
                  <a:lnTo>
                    <a:pt x="0" y="320"/>
                  </a:lnTo>
                  <a:cubicBezTo>
                    <a:pt x="0" y="352"/>
                    <a:pt x="0" y="384"/>
                    <a:pt x="32" y="384"/>
                  </a:cubicBezTo>
                  <a:cubicBezTo>
                    <a:pt x="32" y="384"/>
                    <a:pt x="64" y="384"/>
                    <a:pt x="64" y="352"/>
                  </a:cubicBezTo>
                  <a:lnTo>
                    <a:pt x="160" y="32"/>
                  </a:lnTo>
                  <a:cubicBezTo>
                    <a:pt x="160" y="32"/>
                    <a:pt x="160" y="0"/>
                    <a:pt x="12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2"/>
            <p:cNvSpPr/>
            <p:nvPr/>
          </p:nvSpPr>
          <p:spPr>
            <a:xfrm>
              <a:off x="6714525" y="2053725"/>
              <a:ext cx="4025" cy="9650"/>
            </a:xfrm>
            <a:custGeom>
              <a:avLst/>
              <a:gdLst/>
              <a:ahLst/>
              <a:cxnLst/>
              <a:rect l="l" t="t" r="r" b="b"/>
              <a:pathLst>
                <a:path w="161" h="386" extrusionOk="0">
                  <a:moveTo>
                    <a:pt x="97" y="1"/>
                  </a:moveTo>
                  <a:lnTo>
                    <a:pt x="1" y="321"/>
                  </a:lnTo>
                  <a:cubicBezTo>
                    <a:pt x="1" y="353"/>
                    <a:pt x="1" y="353"/>
                    <a:pt x="33" y="385"/>
                  </a:cubicBezTo>
                  <a:lnTo>
                    <a:pt x="65" y="353"/>
                  </a:lnTo>
                  <a:lnTo>
                    <a:pt x="161" y="33"/>
                  </a:lnTo>
                  <a:cubicBezTo>
                    <a:pt x="161" y="1"/>
                    <a:pt x="161" y="1"/>
                    <a:pt x="12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2"/>
            <p:cNvSpPr/>
            <p:nvPr/>
          </p:nvSpPr>
          <p:spPr>
            <a:xfrm>
              <a:off x="6707325" y="2044925"/>
              <a:ext cx="4025" cy="9625"/>
            </a:xfrm>
            <a:custGeom>
              <a:avLst/>
              <a:gdLst/>
              <a:ahLst/>
              <a:cxnLst/>
              <a:rect l="l" t="t" r="r" b="b"/>
              <a:pathLst>
                <a:path w="161" h="385" extrusionOk="0">
                  <a:moveTo>
                    <a:pt x="97" y="1"/>
                  </a:moveTo>
                  <a:lnTo>
                    <a:pt x="1" y="321"/>
                  </a:lnTo>
                  <a:cubicBezTo>
                    <a:pt x="1" y="353"/>
                    <a:pt x="1" y="353"/>
                    <a:pt x="33" y="385"/>
                  </a:cubicBezTo>
                  <a:cubicBezTo>
                    <a:pt x="65" y="385"/>
                    <a:pt x="65" y="353"/>
                    <a:pt x="65" y="353"/>
                  </a:cubicBezTo>
                  <a:lnTo>
                    <a:pt x="161" y="3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2"/>
            <p:cNvSpPr/>
            <p:nvPr/>
          </p:nvSpPr>
          <p:spPr>
            <a:xfrm>
              <a:off x="6742550" y="2006525"/>
              <a:ext cx="68825" cy="48025"/>
            </a:xfrm>
            <a:custGeom>
              <a:avLst/>
              <a:gdLst/>
              <a:ahLst/>
              <a:cxnLst/>
              <a:rect l="l" t="t" r="r" b="b"/>
              <a:pathLst>
                <a:path w="2753" h="1921" extrusionOk="0">
                  <a:moveTo>
                    <a:pt x="736" y="1"/>
                  </a:moveTo>
                  <a:lnTo>
                    <a:pt x="512" y="65"/>
                  </a:lnTo>
                  <a:lnTo>
                    <a:pt x="768" y="353"/>
                  </a:lnTo>
                  <a:lnTo>
                    <a:pt x="640" y="353"/>
                  </a:lnTo>
                  <a:cubicBezTo>
                    <a:pt x="608" y="385"/>
                    <a:pt x="576" y="385"/>
                    <a:pt x="544" y="385"/>
                  </a:cubicBezTo>
                  <a:lnTo>
                    <a:pt x="288" y="129"/>
                  </a:lnTo>
                  <a:lnTo>
                    <a:pt x="32" y="161"/>
                  </a:lnTo>
                  <a:lnTo>
                    <a:pt x="320" y="513"/>
                  </a:lnTo>
                  <a:cubicBezTo>
                    <a:pt x="0" y="705"/>
                    <a:pt x="0" y="1089"/>
                    <a:pt x="320" y="1441"/>
                  </a:cubicBezTo>
                  <a:cubicBezTo>
                    <a:pt x="512" y="1633"/>
                    <a:pt x="800" y="1825"/>
                    <a:pt x="1088" y="1921"/>
                  </a:cubicBezTo>
                  <a:lnTo>
                    <a:pt x="1152" y="1697"/>
                  </a:lnTo>
                  <a:cubicBezTo>
                    <a:pt x="960" y="1633"/>
                    <a:pt x="768" y="1505"/>
                    <a:pt x="608" y="1377"/>
                  </a:cubicBezTo>
                  <a:cubicBezTo>
                    <a:pt x="416" y="1121"/>
                    <a:pt x="384" y="897"/>
                    <a:pt x="544" y="737"/>
                  </a:cubicBezTo>
                  <a:lnTo>
                    <a:pt x="544" y="737"/>
                  </a:lnTo>
                  <a:lnTo>
                    <a:pt x="1056" y="1281"/>
                  </a:lnTo>
                  <a:lnTo>
                    <a:pt x="1280" y="1217"/>
                  </a:lnTo>
                  <a:lnTo>
                    <a:pt x="736" y="641"/>
                  </a:lnTo>
                  <a:cubicBezTo>
                    <a:pt x="768" y="609"/>
                    <a:pt x="800" y="609"/>
                    <a:pt x="864" y="577"/>
                  </a:cubicBezTo>
                  <a:lnTo>
                    <a:pt x="992" y="577"/>
                  </a:lnTo>
                  <a:lnTo>
                    <a:pt x="1536" y="1153"/>
                  </a:lnTo>
                  <a:lnTo>
                    <a:pt x="1761" y="1089"/>
                  </a:lnTo>
                  <a:lnTo>
                    <a:pt x="1280" y="577"/>
                  </a:lnTo>
                  <a:lnTo>
                    <a:pt x="1280" y="577"/>
                  </a:lnTo>
                  <a:cubicBezTo>
                    <a:pt x="1632" y="609"/>
                    <a:pt x="1985" y="769"/>
                    <a:pt x="2177" y="993"/>
                  </a:cubicBezTo>
                  <a:cubicBezTo>
                    <a:pt x="2337" y="1153"/>
                    <a:pt x="2369" y="1313"/>
                    <a:pt x="2369" y="1441"/>
                  </a:cubicBezTo>
                  <a:lnTo>
                    <a:pt x="2721" y="1537"/>
                  </a:lnTo>
                  <a:cubicBezTo>
                    <a:pt x="2753" y="1377"/>
                    <a:pt x="2689" y="1153"/>
                    <a:pt x="2497" y="929"/>
                  </a:cubicBezTo>
                  <a:cubicBezTo>
                    <a:pt x="2145" y="577"/>
                    <a:pt x="1568" y="353"/>
                    <a:pt x="1056" y="321"/>
                  </a:cubicBezTo>
                  <a:lnTo>
                    <a:pt x="73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2"/>
            <p:cNvSpPr/>
            <p:nvPr/>
          </p:nvSpPr>
          <p:spPr>
            <a:xfrm>
              <a:off x="6742550" y="2005725"/>
              <a:ext cx="69625" cy="49625"/>
            </a:xfrm>
            <a:custGeom>
              <a:avLst/>
              <a:gdLst/>
              <a:ahLst/>
              <a:cxnLst/>
              <a:rect l="l" t="t" r="r" b="b"/>
              <a:pathLst>
                <a:path w="2785" h="1985" extrusionOk="0">
                  <a:moveTo>
                    <a:pt x="736" y="65"/>
                  </a:moveTo>
                  <a:lnTo>
                    <a:pt x="1024" y="385"/>
                  </a:lnTo>
                  <a:lnTo>
                    <a:pt x="1056" y="385"/>
                  </a:lnTo>
                  <a:cubicBezTo>
                    <a:pt x="1568" y="417"/>
                    <a:pt x="2145" y="673"/>
                    <a:pt x="2465" y="993"/>
                  </a:cubicBezTo>
                  <a:cubicBezTo>
                    <a:pt x="2625" y="1185"/>
                    <a:pt x="2689" y="1377"/>
                    <a:pt x="2689" y="1537"/>
                  </a:cubicBezTo>
                  <a:lnTo>
                    <a:pt x="2369" y="1441"/>
                  </a:lnTo>
                  <a:cubicBezTo>
                    <a:pt x="2401" y="1313"/>
                    <a:pt x="2337" y="1153"/>
                    <a:pt x="2209" y="1025"/>
                  </a:cubicBezTo>
                  <a:cubicBezTo>
                    <a:pt x="1985" y="801"/>
                    <a:pt x="1632" y="609"/>
                    <a:pt x="1280" y="577"/>
                  </a:cubicBezTo>
                  <a:cubicBezTo>
                    <a:pt x="1248" y="577"/>
                    <a:pt x="1248" y="577"/>
                    <a:pt x="1248" y="609"/>
                  </a:cubicBezTo>
                  <a:cubicBezTo>
                    <a:pt x="1216" y="609"/>
                    <a:pt x="1216" y="609"/>
                    <a:pt x="1248" y="641"/>
                  </a:cubicBezTo>
                  <a:lnTo>
                    <a:pt x="1697" y="1121"/>
                  </a:lnTo>
                  <a:lnTo>
                    <a:pt x="1536" y="1153"/>
                  </a:lnTo>
                  <a:lnTo>
                    <a:pt x="992" y="577"/>
                  </a:lnTo>
                  <a:lnTo>
                    <a:pt x="832" y="577"/>
                  </a:lnTo>
                  <a:cubicBezTo>
                    <a:pt x="800" y="609"/>
                    <a:pt x="768" y="609"/>
                    <a:pt x="736" y="609"/>
                  </a:cubicBezTo>
                  <a:lnTo>
                    <a:pt x="704" y="641"/>
                  </a:lnTo>
                  <a:lnTo>
                    <a:pt x="704" y="673"/>
                  </a:lnTo>
                  <a:lnTo>
                    <a:pt x="1216" y="1217"/>
                  </a:lnTo>
                  <a:lnTo>
                    <a:pt x="1056" y="1249"/>
                  </a:lnTo>
                  <a:lnTo>
                    <a:pt x="576" y="737"/>
                  </a:lnTo>
                  <a:lnTo>
                    <a:pt x="544" y="737"/>
                  </a:lnTo>
                  <a:cubicBezTo>
                    <a:pt x="352" y="929"/>
                    <a:pt x="384" y="1185"/>
                    <a:pt x="576" y="1409"/>
                  </a:cubicBezTo>
                  <a:cubicBezTo>
                    <a:pt x="736" y="1537"/>
                    <a:pt x="896" y="1665"/>
                    <a:pt x="1120" y="1761"/>
                  </a:cubicBezTo>
                  <a:lnTo>
                    <a:pt x="1088" y="1889"/>
                  </a:lnTo>
                  <a:cubicBezTo>
                    <a:pt x="768" y="1793"/>
                    <a:pt x="512" y="1633"/>
                    <a:pt x="352" y="1441"/>
                  </a:cubicBezTo>
                  <a:cubicBezTo>
                    <a:pt x="192" y="1249"/>
                    <a:pt x="96" y="1057"/>
                    <a:pt x="128" y="897"/>
                  </a:cubicBezTo>
                  <a:cubicBezTo>
                    <a:pt x="128" y="769"/>
                    <a:pt x="224" y="641"/>
                    <a:pt x="352" y="545"/>
                  </a:cubicBezTo>
                  <a:lnTo>
                    <a:pt x="352" y="513"/>
                  </a:lnTo>
                  <a:lnTo>
                    <a:pt x="96" y="225"/>
                  </a:lnTo>
                  <a:lnTo>
                    <a:pt x="256" y="193"/>
                  </a:lnTo>
                  <a:lnTo>
                    <a:pt x="512" y="449"/>
                  </a:lnTo>
                  <a:cubicBezTo>
                    <a:pt x="512" y="449"/>
                    <a:pt x="512" y="463"/>
                    <a:pt x="522" y="463"/>
                  </a:cubicBezTo>
                  <a:cubicBezTo>
                    <a:pt x="527" y="463"/>
                    <a:pt x="534" y="459"/>
                    <a:pt x="544" y="449"/>
                  </a:cubicBezTo>
                  <a:cubicBezTo>
                    <a:pt x="576" y="449"/>
                    <a:pt x="608" y="449"/>
                    <a:pt x="640" y="417"/>
                  </a:cubicBezTo>
                  <a:lnTo>
                    <a:pt x="768" y="417"/>
                  </a:lnTo>
                  <a:cubicBezTo>
                    <a:pt x="800" y="417"/>
                    <a:pt x="800" y="385"/>
                    <a:pt x="800" y="385"/>
                  </a:cubicBezTo>
                  <a:lnTo>
                    <a:pt x="800" y="353"/>
                  </a:lnTo>
                  <a:lnTo>
                    <a:pt x="576" y="129"/>
                  </a:lnTo>
                  <a:lnTo>
                    <a:pt x="736" y="65"/>
                  </a:lnTo>
                  <a:close/>
                  <a:moveTo>
                    <a:pt x="736" y="1"/>
                  </a:moveTo>
                  <a:lnTo>
                    <a:pt x="512" y="65"/>
                  </a:lnTo>
                  <a:lnTo>
                    <a:pt x="480" y="65"/>
                  </a:lnTo>
                  <a:lnTo>
                    <a:pt x="480" y="129"/>
                  </a:lnTo>
                  <a:lnTo>
                    <a:pt x="704" y="353"/>
                  </a:lnTo>
                  <a:lnTo>
                    <a:pt x="640" y="353"/>
                  </a:lnTo>
                  <a:cubicBezTo>
                    <a:pt x="608" y="353"/>
                    <a:pt x="576" y="385"/>
                    <a:pt x="544" y="385"/>
                  </a:cubicBezTo>
                  <a:lnTo>
                    <a:pt x="288" y="129"/>
                  </a:lnTo>
                  <a:cubicBezTo>
                    <a:pt x="288" y="97"/>
                    <a:pt x="288" y="97"/>
                    <a:pt x="256" y="97"/>
                  </a:cubicBezTo>
                  <a:lnTo>
                    <a:pt x="32" y="161"/>
                  </a:lnTo>
                  <a:cubicBezTo>
                    <a:pt x="0" y="161"/>
                    <a:pt x="0" y="161"/>
                    <a:pt x="0" y="193"/>
                  </a:cubicBezTo>
                  <a:lnTo>
                    <a:pt x="0" y="225"/>
                  </a:lnTo>
                  <a:lnTo>
                    <a:pt x="256" y="513"/>
                  </a:lnTo>
                  <a:cubicBezTo>
                    <a:pt x="128" y="609"/>
                    <a:pt x="64" y="737"/>
                    <a:pt x="32" y="897"/>
                  </a:cubicBezTo>
                  <a:cubicBezTo>
                    <a:pt x="32" y="1089"/>
                    <a:pt x="96" y="1281"/>
                    <a:pt x="288" y="1473"/>
                  </a:cubicBezTo>
                  <a:cubicBezTo>
                    <a:pt x="480" y="1697"/>
                    <a:pt x="768" y="1857"/>
                    <a:pt x="1088" y="1985"/>
                  </a:cubicBezTo>
                  <a:lnTo>
                    <a:pt x="1120" y="1985"/>
                  </a:lnTo>
                  <a:lnTo>
                    <a:pt x="1120" y="1953"/>
                  </a:lnTo>
                  <a:lnTo>
                    <a:pt x="1184" y="1761"/>
                  </a:lnTo>
                  <a:cubicBezTo>
                    <a:pt x="1216" y="1729"/>
                    <a:pt x="1184" y="1729"/>
                    <a:pt x="1184" y="1697"/>
                  </a:cubicBezTo>
                  <a:cubicBezTo>
                    <a:pt x="960" y="1633"/>
                    <a:pt x="768" y="1505"/>
                    <a:pt x="640" y="1377"/>
                  </a:cubicBezTo>
                  <a:cubicBezTo>
                    <a:pt x="480" y="1185"/>
                    <a:pt x="416" y="961"/>
                    <a:pt x="544" y="833"/>
                  </a:cubicBezTo>
                  <a:lnTo>
                    <a:pt x="544" y="833"/>
                  </a:lnTo>
                  <a:lnTo>
                    <a:pt x="1024" y="1313"/>
                  </a:lnTo>
                  <a:cubicBezTo>
                    <a:pt x="1024" y="1345"/>
                    <a:pt x="1024" y="1345"/>
                    <a:pt x="1056" y="1345"/>
                  </a:cubicBezTo>
                  <a:lnTo>
                    <a:pt x="1280" y="1281"/>
                  </a:lnTo>
                  <a:cubicBezTo>
                    <a:pt x="1312" y="1281"/>
                    <a:pt x="1312" y="1281"/>
                    <a:pt x="1312" y="1249"/>
                  </a:cubicBezTo>
                  <a:lnTo>
                    <a:pt x="1312" y="1217"/>
                  </a:lnTo>
                  <a:lnTo>
                    <a:pt x="800" y="673"/>
                  </a:lnTo>
                  <a:lnTo>
                    <a:pt x="864" y="673"/>
                  </a:lnTo>
                  <a:cubicBezTo>
                    <a:pt x="896" y="641"/>
                    <a:pt x="928" y="641"/>
                    <a:pt x="960" y="641"/>
                  </a:cubicBezTo>
                  <a:lnTo>
                    <a:pt x="1504" y="1217"/>
                  </a:lnTo>
                  <a:lnTo>
                    <a:pt x="1536" y="1217"/>
                  </a:lnTo>
                  <a:lnTo>
                    <a:pt x="1761" y="1185"/>
                  </a:lnTo>
                  <a:lnTo>
                    <a:pt x="1793" y="1153"/>
                  </a:lnTo>
                  <a:lnTo>
                    <a:pt x="1793" y="1121"/>
                  </a:lnTo>
                  <a:lnTo>
                    <a:pt x="1376" y="673"/>
                  </a:lnTo>
                  <a:lnTo>
                    <a:pt x="1376" y="673"/>
                  </a:lnTo>
                  <a:cubicBezTo>
                    <a:pt x="1697" y="705"/>
                    <a:pt x="1985" y="865"/>
                    <a:pt x="2145" y="1057"/>
                  </a:cubicBezTo>
                  <a:cubicBezTo>
                    <a:pt x="2273" y="1185"/>
                    <a:pt x="2337" y="1345"/>
                    <a:pt x="2305" y="1473"/>
                  </a:cubicBezTo>
                  <a:lnTo>
                    <a:pt x="2337" y="1505"/>
                  </a:lnTo>
                  <a:lnTo>
                    <a:pt x="2689" y="1633"/>
                  </a:lnTo>
                  <a:cubicBezTo>
                    <a:pt x="2721" y="1633"/>
                    <a:pt x="2721" y="1633"/>
                    <a:pt x="2721" y="1601"/>
                  </a:cubicBezTo>
                  <a:lnTo>
                    <a:pt x="2753" y="1601"/>
                  </a:lnTo>
                  <a:cubicBezTo>
                    <a:pt x="2785" y="1377"/>
                    <a:pt x="2689" y="1153"/>
                    <a:pt x="2497" y="929"/>
                  </a:cubicBezTo>
                  <a:cubicBezTo>
                    <a:pt x="2177" y="609"/>
                    <a:pt x="1600" y="353"/>
                    <a:pt x="1056" y="321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2"/>
            <p:cNvSpPr/>
            <p:nvPr/>
          </p:nvSpPr>
          <p:spPr>
            <a:xfrm>
              <a:off x="6594525" y="2012125"/>
              <a:ext cx="146450" cy="87250"/>
            </a:xfrm>
            <a:custGeom>
              <a:avLst/>
              <a:gdLst/>
              <a:ahLst/>
              <a:cxnLst/>
              <a:rect l="l" t="t" r="r" b="b"/>
              <a:pathLst>
                <a:path w="5858" h="3490" extrusionOk="0">
                  <a:moveTo>
                    <a:pt x="5569" y="1"/>
                  </a:moveTo>
                  <a:lnTo>
                    <a:pt x="5596" y="88"/>
                  </a:lnTo>
                  <a:lnTo>
                    <a:pt x="5596" y="88"/>
                  </a:lnTo>
                  <a:cubicBezTo>
                    <a:pt x="5592" y="59"/>
                    <a:pt x="5584" y="30"/>
                    <a:pt x="5569" y="1"/>
                  </a:cubicBezTo>
                  <a:close/>
                  <a:moveTo>
                    <a:pt x="0" y="1665"/>
                  </a:moveTo>
                  <a:cubicBezTo>
                    <a:pt x="5" y="1684"/>
                    <a:pt x="10" y="1703"/>
                    <a:pt x="15" y="1722"/>
                  </a:cubicBezTo>
                  <a:lnTo>
                    <a:pt x="15" y="1722"/>
                  </a:lnTo>
                  <a:lnTo>
                    <a:pt x="0" y="1665"/>
                  </a:lnTo>
                  <a:close/>
                  <a:moveTo>
                    <a:pt x="5596" y="88"/>
                  </a:moveTo>
                  <a:cubicBezTo>
                    <a:pt x="5601" y="123"/>
                    <a:pt x="5601" y="158"/>
                    <a:pt x="5601" y="193"/>
                  </a:cubicBezTo>
                  <a:lnTo>
                    <a:pt x="5601" y="353"/>
                  </a:lnTo>
                  <a:lnTo>
                    <a:pt x="5601" y="545"/>
                  </a:lnTo>
                  <a:cubicBezTo>
                    <a:pt x="5569" y="609"/>
                    <a:pt x="5537" y="673"/>
                    <a:pt x="5537" y="737"/>
                  </a:cubicBezTo>
                  <a:cubicBezTo>
                    <a:pt x="5505" y="801"/>
                    <a:pt x="5441" y="897"/>
                    <a:pt x="5409" y="961"/>
                  </a:cubicBezTo>
                  <a:cubicBezTo>
                    <a:pt x="5345" y="1089"/>
                    <a:pt x="5249" y="1217"/>
                    <a:pt x="5121" y="1345"/>
                  </a:cubicBezTo>
                  <a:lnTo>
                    <a:pt x="5089" y="1377"/>
                  </a:lnTo>
                  <a:cubicBezTo>
                    <a:pt x="4961" y="1537"/>
                    <a:pt x="4769" y="1697"/>
                    <a:pt x="4577" y="1825"/>
                  </a:cubicBezTo>
                  <a:cubicBezTo>
                    <a:pt x="4417" y="1921"/>
                    <a:pt x="4257" y="2017"/>
                    <a:pt x="4065" y="2113"/>
                  </a:cubicBezTo>
                  <a:cubicBezTo>
                    <a:pt x="3969" y="2177"/>
                    <a:pt x="3873" y="2209"/>
                    <a:pt x="3745" y="2273"/>
                  </a:cubicBezTo>
                  <a:cubicBezTo>
                    <a:pt x="3649" y="2305"/>
                    <a:pt x="3553" y="2337"/>
                    <a:pt x="3425" y="2369"/>
                  </a:cubicBezTo>
                  <a:lnTo>
                    <a:pt x="3137" y="2465"/>
                  </a:lnTo>
                  <a:cubicBezTo>
                    <a:pt x="3073" y="2497"/>
                    <a:pt x="2977" y="2529"/>
                    <a:pt x="2881" y="2529"/>
                  </a:cubicBezTo>
                  <a:cubicBezTo>
                    <a:pt x="2785" y="2561"/>
                    <a:pt x="2689" y="2561"/>
                    <a:pt x="2593" y="2593"/>
                  </a:cubicBezTo>
                  <a:cubicBezTo>
                    <a:pt x="2497" y="2593"/>
                    <a:pt x="2401" y="2625"/>
                    <a:pt x="2304" y="2625"/>
                  </a:cubicBezTo>
                  <a:cubicBezTo>
                    <a:pt x="2208" y="2625"/>
                    <a:pt x="2080" y="2657"/>
                    <a:pt x="1984" y="2657"/>
                  </a:cubicBezTo>
                  <a:cubicBezTo>
                    <a:pt x="1856" y="2657"/>
                    <a:pt x="1728" y="2625"/>
                    <a:pt x="1600" y="2625"/>
                  </a:cubicBezTo>
                  <a:cubicBezTo>
                    <a:pt x="1440" y="2625"/>
                    <a:pt x="1312" y="2593"/>
                    <a:pt x="1152" y="2561"/>
                  </a:cubicBezTo>
                  <a:cubicBezTo>
                    <a:pt x="542" y="2409"/>
                    <a:pt x="135" y="2110"/>
                    <a:pt x="15" y="1722"/>
                  </a:cubicBezTo>
                  <a:lnTo>
                    <a:pt x="15" y="1722"/>
                  </a:lnTo>
                  <a:lnTo>
                    <a:pt x="224" y="2497"/>
                  </a:lnTo>
                  <a:cubicBezTo>
                    <a:pt x="352" y="2913"/>
                    <a:pt x="768" y="3233"/>
                    <a:pt x="1408" y="3393"/>
                  </a:cubicBezTo>
                  <a:cubicBezTo>
                    <a:pt x="1536" y="3425"/>
                    <a:pt x="1696" y="3457"/>
                    <a:pt x="1856" y="3457"/>
                  </a:cubicBezTo>
                  <a:cubicBezTo>
                    <a:pt x="1984" y="3489"/>
                    <a:pt x="2112" y="3489"/>
                    <a:pt x="2240" y="3489"/>
                  </a:cubicBezTo>
                  <a:cubicBezTo>
                    <a:pt x="2337" y="3489"/>
                    <a:pt x="2433" y="3457"/>
                    <a:pt x="2561" y="3457"/>
                  </a:cubicBezTo>
                  <a:cubicBezTo>
                    <a:pt x="2657" y="3457"/>
                    <a:pt x="2753" y="3457"/>
                    <a:pt x="2849" y="3425"/>
                  </a:cubicBezTo>
                  <a:cubicBezTo>
                    <a:pt x="2945" y="3425"/>
                    <a:pt x="3041" y="3393"/>
                    <a:pt x="3105" y="3361"/>
                  </a:cubicBezTo>
                  <a:cubicBezTo>
                    <a:pt x="3201" y="3361"/>
                    <a:pt x="3297" y="3329"/>
                    <a:pt x="3393" y="3297"/>
                  </a:cubicBezTo>
                  <a:cubicBezTo>
                    <a:pt x="3489" y="3265"/>
                    <a:pt x="3585" y="3265"/>
                    <a:pt x="3681" y="3233"/>
                  </a:cubicBezTo>
                  <a:cubicBezTo>
                    <a:pt x="3777" y="3169"/>
                    <a:pt x="3873" y="3137"/>
                    <a:pt x="4001" y="3105"/>
                  </a:cubicBezTo>
                  <a:cubicBezTo>
                    <a:pt x="4097" y="3073"/>
                    <a:pt x="4225" y="3009"/>
                    <a:pt x="4321" y="2945"/>
                  </a:cubicBezTo>
                  <a:cubicBezTo>
                    <a:pt x="4513" y="2849"/>
                    <a:pt x="4673" y="2753"/>
                    <a:pt x="4801" y="2657"/>
                  </a:cubicBezTo>
                  <a:cubicBezTo>
                    <a:pt x="5025" y="2529"/>
                    <a:pt x="5185" y="2369"/>
                    <a:pt x="5345" y="2209"/>
                  </a:cubicBezTo>
                  <a:lnTo>
                    <a:pt x="5377" y="2177"/>
                  </a:lnTo>
                  <a:cubicBezTo>
                    <a:pt x="5505" y="2049"/>
                    <a:pt x="5569" y="1921"/>
                    <a:pt x="5665" y="1793"/>
                  </a:cubicBezTo>
                  <a:cubicBezTo>
                    <a:pt x="5697" y="1729"/>
                    <a:pt x="5729" y="1633"/>
                    <a:pt x="5761" y="1569"/>
                  </a:cubicBezTo>
                  <a:cubicBezTo>
                    <a:pt x="5793" y="1505"/>
                    <a:pt x="5825" y="1441"/>
                    <a:pt x="5825" y="1377"/>
                  </a:cubicBezTo>
                  <a:cubicBezTo>
                    <a:pt x="5857" y="1313"/>
                    <a:pt x="5857" y="1249"/>
                    <a:pt x="5857" y="1185"/>
                  </a:cubicBezTo>
                  <a:lnTo>
                    <a:pt x="5857" y="1025"/>
                  </a:lnTo>
                  <a:cubicBezTo>
                    <a:pt x="5857" y="961"/>
                    <a:pt x="5857" y="897"/>
                    <a:pt x="5825" y="865"/>
                  </a:cubicBezTo>
                  <a:lnTo>
                    <a:pt x="5825" y="833"/>
                  </a:lnTo>
                  <a:lnTo>
                    <a:pt x="5596" y="88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2"/>
            <p:cNvSpPr/>
            <p:nvPr/>
          </p:nvSpPr>
          <p:spPr>
            <a:xfrm>
              <a:off x="6592925" y="2010525"/>
              <a:ext cx="149650" cy="89650"/>
            </a:xfrm>
            <a:custGeom>
              <a:avLst/>
              <a:gdLst/>
              <a:ahLst/>
              <a:cxnLst/>
              <a:rect l="l" t="t" r="r" b="b"/>
              <a:pathLst>
                <a:path w="5986" h="3586" extrusionOk="0">
                  <a:moveTo>
                    <a:pt x="5729" y="417"/>
                  </a:moveTo>
                  <a:lnTo>
                    <a:pt x="5857" y="897"/>
                  </a:lnTo>
                  <a:lnTo>
                    <a:pt x="5857" y="929"/>
                  </a:lnTo>
                  <a:cubicBezTo>
                    <a:pt x="5889" y="961"/>
                    <a:pt x="5889" y="1025"/>
                    <a:pt x="5889" y="1089"/>
                  </a:cubicBezTo>
                  <a:lnTo>
                    <a:pt x="5889" y="1249"/>
                  </a:lnTo>
                  <a:lnTo>
                    <a:pt x="5889" y="1409"/>
                  </a:lnTo>
                  <a:cubicBezTo>
                    <a:pt x="5857" y="1473"/>
                    <a:pt x="5825" y="1537"/>
                    <a:pt x="5825" y="1601"/>
                  </a:cubicBezTo>
                  <a:cubicBezTo>
                    <a:pt x="5793" y="1697"/>
                    <a:pt x="5729" y="1761"/>
                    <a:pt x="5697" y="1857"/>
                  </a:cubicBezTo>
                  <a:cubicBezTo>
                    <a:pt x="5633" y="1953"/>
                    <a:pt x="5537" y="2081"/>
                    <a:pt x="5441" y="2209"/>
                  </a:cubicBezTo>
                  <a:lnTo>
                    <a:pt x="5409" y="2241"/>
                  </a:lnTo>
                  <a:cubicBezTo>
                    <a:pt x="5249" y="2401"/>
                    <a:pt x="5057" y="2561"/>
                    <a:pt x="4865" y="2689"/>
                  </a:cubicBezTo>
                  <a:cubicBezTo>
                    <a:pt x="4737" y="2785"/>
                    <a:pt x="4545" y="2881"/>
                    <a:pt x="4385" y="2977"/>
                  </a:cubicBezTo>
                  <a:cubicBezTo>
                    <a:pt x="4289" y="3041"/>
                    <a:pt x="4161" y="3073"/>
                    <a:pt x="4033" y="3137"/>
                  </a:cubicBezTo>
                  <a:cubicBezTo>
                    <a:pt x="3937" y="3169"/>
                    <a:pt x="3841" y="3201"/>
                    <a:pt x="3745" y="3233"/>
                  </a:cubicBezTo>
                  <a:cubicBezTo>
                    <a:pt x="3649" y="3265"/>
                    <a:pt x="3553" y="3297"/>
                    <a:pt x="3457" y="3329"/>
                  </a:cubicBezTo>
                  <a:cubicBezTo>
                    <a:pt x="3361" y="3361"/>
                    <a:pt x="3265" y="3393"/>
                    <a:pt x="3201" y="3393"/>
                  </a:cubicBezTo>
                  <a:cubicBezTo>
                    <a:pt x="3105" y="3425"/>
                    <a:pt x="3009" y="3425"/>
                    <a:pt x="2913" y="3457"/>
                  </a:cubicBezTo>
                  <a:cubicBezTo>
                    <a:pt x="2817" y="3457"/>
                    <a:pt x="2721" y="3489"/>
                    <a:pt x="2625" y="3489"/>
                  </a:cubicBezTo>
                  <a:lnTo>
                    <a:pt x="2304" y="3489"/>
                  </a:lnTo>
                  <a:cubicBezTo>
                    <a:pt x="2262" y="3500"/>
                    <a:pt x="2219" y="3504"/>
                    <a:pt x="2176" y="3504"/>
                  </a:cubicBezTo>
                  <a:cubicBezTo>
                    <a:pt x="2091" y="3504"/>
                    <a:pt x="2006" y="3489"/>
                    <a:pt x="1920" y="3489"/>
                  </a:cubicBezTo>
                  <a:cubicBezTo>
                    <a:pt x="1760" y="3489"/>
                    <a:pt x="1632" y="3457"/>
                    <a:pt x="1472" y="3425"/>
                  </a:cubicBezTo>
                  <a:cubicBezTo>
                    <a:pt x="864" y="3265"/>
                    <a:pt x="448" y="2977"/>
                    <a:pt x="320" y="2529"/>
                  </a:cubicBezTo>
                  <a:lnTo>
                    <a:pt x="192" y="2081"/>
                  </a:lnTo>
                  <a:lnTo>
                    <a:pt x="192" y="2081"/>
                  </a:lnTo>
                  <a:cubicBezTo>
                    <a:pt x="416" y="2337"/>
                    <a:pt x="736" y="2529"/>
                    <a:pt x="1216" y="2657"/>
                  </a:cubicBezTo>
                  <a:cubicBezTo>
                    <a:pt x="1376" y="2689"/>
                    <a:pt x="1536" y="2689"/>
                    <a:pt x="1696" y="2721"/>
                  </a:cubicBezTo>
                  <a:lnTo>
                    <a:pt x="2368" y="2721"/>
                  </a:lnTo>
                  <a:cubicBezTo>
                    <a:pt x="2465" y="2689"/>
                    <a:pt x="2561" y="2689"/>
                    <a:pt x="2657" y="2689"/>
                  </a:cubicBezTo>
                  <a:cubicBezTo>
                    <a:pt x="2753" y="2657"/>
                    <a:pt x="2849" y="2657"/>
                    <a:pt x="2945" y="2625"/>
                  </a:cubicBezTo>
                  <a:cubicBezTo>
                    <a:pt x="3041" y="2593"/>
                    <a:pt x="3137" y="2593"/>
                    <a:pt x="3233" y="2561"/>
                  </a:cubicBezTo>
                  <a:lnTo>
                    <a:pt x="3521" y="2465"/>
                  </a:lnTo>
                  <a:cubicBezTo>
                    <a:pt x="3617" y="2433"/>
                    <a:pt x="3713" y="2401"/>
                    <a:pt x="3841" y="2337"/>
                  </a:cubicBezTo>
                  <a:cubicBezTo>
                    <a:pt x="3937" y="2305"/>
                    <a:pt x="4065" y="2241"/>
                    <a:pt x="4161" y="2209"/>
                  </a:cubicBezTo>
                  <a:cubicBezTo>
                    <a:pt x="4353" y="2113"/>
                    <a:pt x="4513" y="2017"/>
                    <a:pt x="4673" y="1889"/>
                  </a:cubicBezTo>
                  <a:cubicBezTo>
                    <a:pt x="4865" y="1761"/>
                    <a:pt x="5057" y="1601"/>
                    <a:pt x="5217" y="1441"/>
                  </a:cubicBezTo>
                  <a:lnTo>
                    <a:pt x="5217" y="1409"/>
                  </a:lnTo>
                  <a:cubicBezTo>
                    <a:pt x="5345" y="1281"/>
                    <a:pt x="5441" y="1153"/>
                    <a:pt x="5505" y="1057"/>
                  </a:cubicBezTo>
                  <a:cubicBezTo>
                    <a:pt x="5569" y="961"/>
                    <a:pt x="5601" y="865"/>
                    <a:pt x="5633" y="801"/>
                  </a:cubicBezTo>
                  <a:cubicBezTo>
                    <a:pt x="5665" y="737"/>
                    <a:pt x="5665" y="673"/>
                    <a:pt x="5697" y="609"/>
                  </a:cubicBezTo>
                  <a:cubicBezTo>
                    <a:pt x="5697" y="545"/>
                    <a:pt x="5729" y="481"/>
                    <a:pt x="5729" y="417"/>
                  </a:cubicBezTo>
                  <a:close/>
                  <a:moveTo>
                    <a:pt x="5633" y="1"/>
                  </a:moveTo>
                  <a:cubicBezTo>
                    <a:pt x="5601" y="33"/>
                    <a:pt x="5601" y="33"/>
                    <a:pt x="5601" y="65"/>
                  </a:cubicBezTo>
                  <a:lnTo>
                    <a:pt x="5633" y="97"/>
                  </a:lnTo>
                  <a:lnTo>
                    <a:pt x="5633" y="257"/>
                  </a:lnTo>
                  <a:cubicBezTo>
                    <a:pt x="5665" y="289"/>
                    <a:pt x="5665" y="353"/>
                    <a:pt x="5633" y="417"/>
                  </a:cubicBezTo>
                  <a:lnTo>
                    <a:pt x="5633" y="577"/>
                  </a:lnTo>
                  <a:cubicBezTo>
                    <a:pt x="5601" y="641"/>
                    <a:pt x="5601" y="705"/>
                    <a:pt x="5569" y="769"/>
                  </a:cubicBezTo>
                  <a:cubicBezTo>
                    <a:pt x="5537" y="865"/>
                    <a:pt x="5505" y="929"/>
                    <a:pt x="5441" y="1025"/>
                  </a:cubicBezTo>
                  <a:cubicBezTo>
                    <a:pt x="5377" y="1121"/>
                    <a:pt x="5281" y="1249"/>
                    <a:pt x="5185" y="1377"/>
                  </a:cubicBezTo>
                  <a:lnTo>
                    <a:pt x="5153" y="1409"/>
                  </a:lnTo>
                  <a:cubicBezTo>
                    <a:pt x="4993" y="1569"/>
                    <a:pt x="4833" y="1729"/>
                    <a:pt x="4609" y="1857"/>
                  </a:cubicBezTo>
                  <a:cubicBezTo>
                    <a:pt x="4481" y="1953"/>
                    <a:pt x="4321" y="2049"/>
                    <a:pt x="4129" y="2145"/>
                  </a:cubicBezTo>
                  <a:cubicBezTo>
                    <a:pt x="4033" y="2209"/>
                    <a:pt x="3905" y="2241"/>
                    <a:pt x="3809" y="2305"/>
                  </a:cubicBezTo>
                  <a:cubicBezTo>
                    <a:pt x="3713" y="2337"/>
                    <a:pt x="3585" y="2369"/>
                    <a:pt x="3489" y="2401"/>
                  </a:cubicBezTo>
                  <a:lnTo>
                    <a:pt x="3201" y="2497"/>
                  </a:lnTo>
                  <a:cubicBezTo>
                    <a:pt x="3105" y="2529"/>
                    <a:pt x="3041" y="2561"/>
                    <a:pt x="2945" y="2561"/>
                  </a:cubicBezTo>
                  <a:cubicBezTo>
                    <a:pt x="2849" y="2593"/>
                    <a:pt x="2753" y="2593"/>
                    <a:pt x="2657" y="2625"/>
                  </a:cubicBezTo>
                  <a:cubicBezTo>
                    <a:pt x="2561" y="2625"/>
                    <a:pt x="2465" y="2657"/>
                    <a:pt x="2368" y="2657"/>
                  </a:cubicBezTo>
                  <a:lnTo>
                    <a:pt x="2048" y="2657"/>
                  </a:lnTo>
                  <a:cubicBezTo>
                    <a:pt x="2006" y="2668"/>
                    <a:pt x="1963" y="2671"/>
                    <a:pt x="1922" y="2671"/>
                  </a:cubicBezTo>
                  <a:cubicBezTo>
                    <a:pt x="1839" y="2671"/>
                    <a:pt x="1760" y="2657"/>
                    <a:pt x="1696" y="2657"/>
                  </a:cubicBezTo>
                  <a:cubicBezTo>
                    <a:pt x="1536" y="2657"/>
                    <a:pt x="1376" y="2625"/>
                    <a:pt x="1216" y="2593"/>
                  </a:cubicBezTo>
                  <a:cubicBezTo>
                    <a:pt x="608" y="2433"/>
                    <a:pt x="192" y="2145"/>
                    <a:pt x="96" y="1697"/>
                  </a:cubicBezTo>
                  <a:cubicBezTo>
                    <a:pt x="75" y="1697"/>
                    <a:pt x="68" y="1683"/>
                    <a:pt x="56" y="1683"/>
                  </a:cubicBezTo>
                  <a:cubicBezTo>
                    <a:pt x="50" y="1683"/>
                    <a:pt x="43" y="1686"/>
                    <a:pt x="32" y="1697"/>
                  </a:cubicBezTo>
                  <a:cubicBezTo>
                    <a:pt x="32" y="1697"/>
                    <a:pt x="0" y="1697"/>
                    <a:pt x="0" y="1729"/>
                  </a:cubicBezTo>
                  <a:lnTo>
                    <a:pt x="256" y="2561"/>
                  </a:lnTo>
                  <a:cubicBezTo>
                    <a:pt x="384" y="3009"/>
                    <a:pt x="832" y="3329"/>
                    <a:pt x="1472" y="3489"/>
                  </a:cubicBezTo>
                  <a:cubicBezTo>
                    <a:pt x="1600" y="3521"/>
                    <a:pt x="1760" y="3553"/>
                    <a:pt x="1920" y="3553"/>
                  </a:cubicBezTo>
                  <a:cubicBezTo>
                    <a:pt x="2016" y="3585"/>
                    <a:pt x="2144" y="3585"/>
                    <a:pt x="2240" y="3585"/>
                  </a:cubicBezTo>
                  <a:lnTo>
                    <a:pt x="2304" y="3585"/>
                  </a:lnTo>
                  <a:cubicBezTo>
                    <a:pt x="2401" y="3585"/>
                    <a:pt x="2529" y="3553"/>
                    <a:pt x="2625" y="3553"/>
                  </a:cubicBezTo>
                  <a:cubicBezTo>
                    <a:pt x="2721" y="3553"/>
                    <a:pt x="2817" y="3521"/>
                    <a:pt x="2913" y="3521"/>
                  </a:cubicBezTo>
                  <a:cubicBezTo>
                    <a:pt x="3009" y="3489"/>
                    <a:pt x="3105" y="3489"/>
                    <a:pt x="3201" y="3457"/>
                  </a:cubicBezTo>
                  <a:cubicBezTo>
                    <a:pt x="3297" y="3457"/>
                    <a:pt x="3393" y="3425"/>
                    <a:pt x="3489" y="3393"/>
                  </a:cubicBezTo>
                  <a:cubicBezTo>
                    <a:pt x="3585" y="3361"/>
                    <a:pt x="3681" y="3329"/>
                    <a:pt x="3777" y="3297"/>
                  </a:cubicBezTo>
                  <a:lnTo>
                    <a:pt x="4065" y="3201"/>
                  </a:lnTo>
                  <a:cubicBezTo>
                    <a:pt x="4193" y="3137"/>
                    <a:pt x="4321" y="3105"/>
                    <a:pt x="4417" y="3041"/>
                  </a:cubicBezTo>
                  <a:cubicBezTo>
                    <a:pt x="4609" y="2945"/>
                    <a:pt x="4769" y="2849"/>
                    <a:pt x="4929" y="2753"/>
                  </a:cubicBezTo>
                  <a:cubicBezTo>
                    <a:pt x="5121" y="2593"/>
                    <a:pt x="5313" y="2465"/>
                    <a:pt x="5441" y="2273"/>
                  </a:cubicBezTo>
                  <a:lnTo>
                    <a:pt x="5473" y="2241"/>
                  </a:lnTo>
                  <a:cubicBezTo>
                    <a:pt x="5601" y="2145"/>
                    <a:pt x="5697" y="2017"/>
                    <a:pt x="5761" y="1889"/>
                  </a:cubicBezTo>
                  <a:cubicBezTo>
                    <a:pt x="5793" y="1793"/>
                    <a:pt x="5857" y="1729"/>
                    <a:pt x="5889" y="1633"/>
                  </a:cubicBezTo>
                  <a:cubicBezTo>
                    <a:pt x="5921" y="1569"/>
                    <a:pt x="5921" y="1505"/>
                    <a:pt x="5953" y="1441"/>
                  </a:cubicBezTo>
                  <a:cubicBezTo>
                    <a:pt x="5953" y="1377"/>
                    <a:pt x="5953" y="1313"/>
                    <a:pt x="5985" y="1249"/>
                  </a:cubicBezTo>
                  <a:cubicBezTo>
                    <a:pt x="5985" y="1185"/>
                    <a:pt x="5985" y="1121"/>
                    <a:pt x="5953" y="1057"/>
                  </a:cubicBezTo>
                  <a:cubicBezTo>
                    <a:pt x="5953" y="1025"/>
                    <a:pt x="5953" y="961"/>
                    <a:pt x="5921" y="897"/>
                  </a:cubicBezTo>
                  <a:lnTo>
                    <a:pt x="5665" y="33"/>
                  </a:lnTo>
                  <a:cubicBezTo>
                    <a:pt x="5665" y="33"/>
                    <a:pt x="5665" y="1"/>
                    <a:pt x="56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2"/>
            <p:cNvSpPr/>
            <p:nvPr/>
          </p:nvSpPr>
          <p:spPr>
            <a:xfrm>
              <a:off x="6583300" y="1987000"/>
              <a:ext cx="161675" cy="91175"/>
            </a:xfrm>
            <a:custGeom>
              <a:avLst/>
              <a:gdLst/>
              <a:ahLst/>
              <a:cxnLst/>
              <a:rect l="l" t="t" r="r" b="b"/>
              <a:pathLst>
                <a:path w="6467" h="3647" extrusionOk="0">
                  <a:moveTo>
                    <a:pt x="4113" y="0"/>
                  </a:moveTo>
                  <a:cubicBezTo>
                    <a:pt x="2942" y="0"/>
                    <a:pt x="1630" y="502"/>
                    <a:pt x="897" y="1262"/>
                  </a:cubicBezTo>
                  <a:cubicBezTo>
                    <a:pt x="1" y="2222"/>
                    <a:pt x="321" y="3246"/>
                    <a:pt x="1601" y="3566"/>
                  </a:cubicBezTo>
                  <a:cubicBezTo>
                    <a:pt x="1842" y="3620"/>
                    <a:pt x="2100" y="3646"/>
                    <a:pt x="2367" y="3646"/>
                  </a:cubicBezTo>
                  <a:cubicBezTo>
                    <a:pt x="3523" y="3646"/>
                    <a:pt x="4842" y="3162"/>
                    <a:pt x="5570" y="2382"/>
                  </a:cubicBezTo>
                  <a:cubicBezTo>
                    <a:pt x="6466" y="1422"/>
                    <a:pt x="6146" y="398"/>
                    <a:pt x="4866" y="78"/>
                  </a:cubicBezTo>
                  <a:cubicBezTo>
                    <a:pt x="4627" y="25"/>
                    <a:pt x="4373" y="0"/>
                    <a:pt x="4113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6589725" y="1986200"/>
              <a:ext cx="148050" cy="93175"/>
            </a:xfrm>
            <a:custGeom>
              <a:avLst/>
              <a:gdLst/>
              <a:ahLst/>
              <a:cxnLst/>
              <a:rect l="l" t="t" r="r" b="b"/>
              <a:pathLst>
                <a:path w="5922" h="3727" extrusionOk="0">
                  <a:moveTo>
                    <a:pt x="3809" y="77"/>
                  </a:moveTo>
                  <a:cubicBezTo>
                    <a:pt x="4097" y="77"/>
                    <a:pt x="4353" y="110"/>
                    <a:pt x="4577" y="142"/>
                  </a:cubicBezTo>
                  <a:cubicBezTo>
                    <a:pt x="5217" y="302"/>
                    <a:pt x="5601" y="622"/>
                    <a:pt x="5729" y="1038"/>
                  </a:cubicBezTo>
                  <a:cubicBezTo>
                    <a:pt x="5857" y="1454"/>
                    <a:pt x="5697" y="1934"/>
                    <a:pt x="5281" y="2382"/>
                  </a:cubicBezTo>
                  <a:cubicBezTo>
                    <a:pt x="4553" y="3162"/>
                    <a:pt x="3255" y="3646"/>
                    <a:pt x="2107" y="3646"/>
                  </a:cubicBezTo>
                  <a:cubicBezTo>
                    <a:pt x="1842" y="3646"/>
                    <a:pt x="1585" y="3620"/>
                    <a:pt x="1344" y="3566"/>
                  </a:cubicBezTo>
                  <a:cubicBezTo>
                    <a:pt x="736" y="3406"/>
                    <a:pt x="352" y="3086"/>
                    <a:pt x="224" y="2670"/>
                  </a:cubicBezTo>
                  <a:cubicBezTo>
                    <a:pt x="96" y="2254"/>
                    <a:pt x="256" y="1774"/>
                    <a:pt x="672" y="1326"/>
                  </a:cubicBezTo>
                  <a:cubicBezTo>
                    <a:pt x="1408" y="558"/>
                    <a:pt x="2689" y="77"/>
                    <a:pt x="3809" y="77"/>
                  </a:cubicBezTo>
                  <a:close/>
                  <a:moveTo>
                    <a:pt x="3870" y="0"/>
                  </a:moveTo>
                  <a:cubicBezTo>
                    <a:pt x="2707" y="0"/>
                    <a:pt x="1368" y="508"/>
                    <a:pt x="608" y="1294"/>
                  </a:cubicBezTo>
                  <a:cubicBezTo>
                    <a:pt x="192" y="1742"/>
                    <a:pt x="0" y="2254"/>
                    <a:pt x="128" y="2702"/>
                  </a:cubicBezTo>
                  <a:cubicBezTo>
                    <a:pt x="288" y="3150"/>
                    <a:pt x="704" y="3470"/>
                    <a:pt x="1344" y="3630"/>
                  </a:cubicBezTo>
                  <a:cubicBezTo>
                    <a:pt x="1600" y="3694"/>
                    <a:pt x="1856" y="3726"/>
                    <a:pt x="2112" y="3726"/>
                  </a:cubicBezTo>
                  <a:cubicBezTo>
                    <a:pt x="3297" y="3726"/>
                    <a:pt x="4577" y="3214"/>
                    <a:pt x="5313" y="2414"/>
                  </a:cubicBezTo>
                  <a:cubicBezTo>
                    <a:pt x="5761" y="1966"/>
                    <a:pt x="5921" y="1454"/>
                    <a:pt x="5793" y="1006"/>
                  </a:cubicBezTo>
                  <a:cubicBezTo>
                    <a:pt x="5665" y="558"/>
                    <a:pt x="5249" y="238"/>
                    <a:pt x="4609" y="77"/>
                  </a:cubicBezTo>
                  <a:cubicBezTo>
                    <a:pt x="4377" y="25"/>
                    <a:pt x="4128" y="0"/>
                    <a:pt x="387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6600925" y="1997000"/>
              <a:ext cx="126450" cy="71150"/>
            </a:xfrm>
            <a:custGeom>
              <a:avLst/>
              <a:gdLst/>
              <a:ahLst/>
              <a:cxnLst/>
              <a:rect l="l" t="t" r="r" b="b"/>
              <a:pathLst>
                <a:path w="5058" h="2846" extrusionOk="0">
                  <a:moveTo>
                    <a:pt x="3216" y="1"/>
                  </a:moveTo>
                  <a:cubicBezTo>
                    <a:pt x="2302" y="1"/>
                    <a:pt x="1279" y="389"/>
                    <a:pt x="704" y="990"/>
                  </a:cubicBezTo>
                  <a:cubicBezTo>
                    <a:pt x="0" y="1758"/>
                    <a:pt x="256" y="2558"/>
                    <a:pt x="1248" y="2782"/>
                  </a:cubicBezTo>
                  <a:cubicBezTo>
                    <a:pt x="1444" y="2825"/>
                    <a:pt x="1652" y="2845"/>
                    <a:pt x="1866" y="2845"/>
                  </a:cubicBezTo>
                  <a:cubicBezTo>
                    <a:pt x="2774" y="2845"/>
                    <a:pt x="3783" y="2475"/>
                    <a:pt x="4353" y="1854"/>
                  </a:cubicBezTo>
                  <a:cubicBezTo>
                    <a:pt x="5057" y="1118"/>
                    <a:pt x="4801" y="318"/>
                    <a:pt x="3809" y="62"/>
                  </a:cubicBezTo>
                  <a:cubicBezTo>
                    <a:pt x="3621" y="20"/>
                    <a:pt x="3421" y="1"/>
                    <a:pt x="3216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6605725" y="1996200"/>
              <a:ext cx="116025" cy="72775"/>
            </a:xfrm>
            <a:custGeom>
              <a:avLst/>
              <a:gdLst/>
              <a:ahLst/>
              <a:cxnLst/>
              <a:rect l="l" t="t" r="r" b="b"/>
              <a:pathLst>
                <a:path w="4641" h="2911" extrusionOk="0">
                  <a:moveTo>
                    <a:pt x="3009" y="62"/>
                  </a:moveTo>
                  <a:cubicBezTo>
                    <a:pt x="3201" y="62"/>
                    <a:pt x="3393" y="94"/>
                    <a:pt x="3585" y="126"/>
                  </a:cubicBezTo>
                  <a:cubicBezTo>
                    <a:pt x="4065" y="254"/>
                    <a:pt x="4385" y="478"/>
                    <a:pt x="4481" y="798"/>
                  </a:cubicBezTo>
                  <a:cubicBezTo>
                    <a:pt x="4577" y="1150"/>
                    <a:pt x="4449" y="1502"/>
                    <a:pt x="4129" y="1854"/>
                  </a:cubicBezTo>
                  <a:cubicBezTo>
                    <a:pt x="3554" y="2455"/>
                    <a:pt x="2531" y="2843"/>
                    <a:pt x="1635" y="2843"/>
                  </a:cubicBezTo>
                  <a:cubicBezTo>
                    <a:pt x="1433" y="2843"/>
                    <a:pt x="1238" y="2823"/>
                    <a:pt x="1056" y="2782"/>
                  </a:cubicBezTo>
                  <a:cubicBezTo>
                    <a:pt x="576" y="2654"/>
                    <a:pt x="288" y="2430"/>
                    <a:pt x="192" y="2110"/>
                  </a:cubicBezTo>
                  <a:cubicBezTo>
                    <a:pt x="96" y="1790"/>
                    <a:pt x="224" y="1406"/>
                    <a:pt x="544" y="1054"/>
                  </a:cubicBezTo>
                  <a:cubicBezTo>
                    <a:pt x="1088" y="446"/>
                    <a:pt x="2113" y="62"/>
                    <a:pt x="3009" y="62"/>
                  </a:cubicBezTo>
                  <a:close/>
                  <a:moveTo>
                    <a:pt x="3021" y="1"/>
                  </a:moveTo>
                  <a:cubicBezTo>
                    <a:pt x="2100" y="1"/>
                    <a:pt x="1055" y="389"/>
                    <a:pt x="480" y="990"/>
                  </a:cubicBezTo>
                  <a:cubicBezTo>
                    <a:pt x="128" y="1374"/>
                    <a:pt x="0" y="1758"/>
                    <a:pt x="96" y="2110"/>
                  </a:cubicBezTo>
                  <a:cubicBezTo>
                    <a:pt x="224" y="2462"/>
                    <a:pt x="544" y="2718"/>
                    <a:pt x="1056" y="2846"/>
                  </a:cubicBezTo>
                  <a:cubicBezTo>
                    <a:pt x="1248" y="2910"/>
                    <a:pt x="1440" y="2910"/>
                    <a:pt x="1664" y="2910"/>
                  </a:cubicBezTo>
                  <a:cubicBezTo>
                    <a:pt x="2593" y="2910"/>
                    <a:pt x="3617" y="2526"/>
                    <a:pt x="4161" y="1918"/>
                  </a:cubicBezTo>
                  <a:cubicBezTo>
                    <a:pt x="4513" y="1534"/>
                    <a:pt x="4641" y="1150"/>
                    <a:pt x="4545" y="798"/>
                  </a:cubicBezTo>
                  <a:cubicBezTo>
                    <a:pt x="4449" y="446"/>
                    <a:pt x="4097" y="190"/>
                    <a:pt x="3617" y="62"/>
                  </a:cubicBezTo>
                  <a:cubicBezTo>
                    <a:pt x="3429" y="20"/>
                    <a:pt x="3228" y="1"/>
                    <a:pt x="302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6732950" y="2034525"/>
              <a:ext cx="4025" cy="9625"/>
            </a:xfrm>
            <a:custGeom>
              <a:avLst/>
              <a:gdLst/>
              <a:ahLst/>
              <a:cxnLst/>
              <a:rect l="l" t="t" r="r" b="b"/>
              <a:pathLst>
                <a:path w="161" h="385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96" y="353"/>
                  </a:lnTo>
                  <a:lnTo>
                    <a:pt x="128" y="385"/>
                  </a:lnTo>
                  <a:cubicBezTo>
                    <a:pt x="160" y="353"/>
                    <a:pt x="160" y="353"/>
                    <a:pt x="160" y="321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6677725" y="2079350"/>
              <a:ext cx="4025" cy="9625"/>
            </a:xfrm>
            <a:custGeom>
              <a:avLst/>
              <a:gdLst/>
              <a:ahLst/>
              <a:cxnLst/>
              <a:rect l="l" t="t" r="r" b="b"/>
              <a:pathLst>
                <a:path w="161" h="385" extrusionOk="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97" y="352"/>
                  </a:lnTo>
                  <a:lnTo>
                    <a:pt x="129" y="384"/>
                  </a:lnTo>
                  <a:cubicBezTo>
                    <a:pt x="161" y="384"/>
                    <a:pt x="161" y="352"/>
                    <a:pt x="161" y="320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6689725" y="2074550"/>
              <a:ext cx="4025" cy="9625"/>
            </a:xfrm>
            <a:custGeom>
              <a:avLst/>
              <a:gdLst/>
              <a:ahLst/>
              <a:cxnLst/>
              <a:rect l="l" t="t" r="r" b="b"/>
              <a:pathLst>
                <a:path w="161" h="385" extrusionOk="0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97" y="352"/>
                  </a:lnTo>
                  <a:cubicBezTo>
                    <a:pt x="97" y="384"/>
                    <a:pt x="129" y="384"/>
                    <a:pt x="129" y="384"/>
                  </a:cubicBezTo>
                  <a:cubicBezTo>
                    <a:pt x="161" y="384"/>
                    <a:pt x="161" y="352"/>
                    <a:pt x="161" y="352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6701725" y="2068950"/>
              <a:ext cx="4025" cy="9625"/>
            </a:xfrm>
            <a:custGeom>
              <a:avLst/>
              <a:gdLst/>
              <a:ahLst/>
              <a:cxnLst/>
              <a:rect l="l" t="t" r="r" b="b"/>
              <a:pathLst>
                <a:path w="161" h="385" extrusionOk="0">
                  <a:moveTo>
                    <a:pt x="33" y="0"/>
                  </a:moveTo>
                  <a:cubicBezTo>
                    <a:pt x="1" y="32"/>
                    <a:pt x="1" y="32"/>
                    <a:pt x="1" y="64"/>
                  </a:cubicBezTo>
                  <a:lnTo>
                    <a:pt x="97" y="352"/>
                  </a:lnTo>
                  <a:cubicBezTo>
                    <a:pt x="97" y="384"/>
                    <a:pt x="129" y="384"/>
                    <a:pt x="129" y="384"/>
                  </a:cubicBezTo>
                  <a:cubicBezTo>
                    <a:pt x="161" y="384"/>
                    <a:pt x="161" y="352"/>
                    <a:pt x="161" y="352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6712125" y="2061750"/>
              <a:ext cx="4025" cy="9625"/>
            </a:xfrm>
            <a:custGeom>
              <a:avLst/>
              <a:gdLst/>
              <a:ahLst/>
              <a:cxnLst/>
              <a:rect l="l" t="t" r="r" b="b"/>
              <a:pathLst>
                <a:path w="161" h="385" extrusionOk="0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97" y="352"/>
                  </a:lnTo>
                  <a:cubicBezTo>
                    <a:pt x="97" y="384"/>
                    <a:pt x="97" y="384"/>
                    <a:pt x="129" y="384"/>
                  </a:cubicBezTo>
                  <a:cubicBezTo>
                    <a:pt x="161" y="384"/>
                    <a:pt x="161" y="352"/>
                    <a:pt x="161" y="352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6720150" y="2053725"/>
              <a:ext cx="4025" cy="9650"/>
            </a:xfrm>
            <a:custGeom>
              <a:avLst/>
              <a:gdLst/>
              <a:ahLst/>
              <a:cxnLst/>
              <a:rect l="l" t="t" r="r" b="b"/>
              <a:pathLst>
                <a:path w="161" h="386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96" y="353"/>
                  </a:lnTo>
                  <a:lnTo>
                    <a:pt x="128" y="385"/>
                  </a:lnTo>
                  <a:cubicBezTo>
                    <a:pt x="160" y="353"/>
                    <a:pt x="160" y="353"/>
                    <a:pt x="160" y="321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6727350" y="2044925"/>
              <a:ext cx="4025" cy="9625"/>
            </a:xfrm>
            <a:custGeom>
              <a:avLst/>
              <a:gdLst/>
              <a:ahLst/>
              <a:cxnLst/>
              <a:rect l="l" t="t" r="r" b="b"/>
              <a:pathLst>
                <a:path w="161" h="385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96" y="353"/>
                  </a:lnTo>
                  <a:cubicBezTo>
                    <a:pt x="96" y="353"/>
                    <a:pt x="96" y="385"/>
                    <a:pt x="128" y="385"/>
                  </a:cubicBezTo>
                  <a:cubicBezTo>
                    <a:pt x="160" y="385"/>
                    <a:pt x="160" y="353"/>
                    <a:pt x="160" y="321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6606525" y="2072150"/>
              <a:ext cx="4025" cy="9625"/>
            </a:xfrm>
            <a:custGeom>
              <a:avLst/>
              <a:gdLst/>
              <a:ahLst/>
              <a:cxnLst/>
              <a:rect l="l" t="t" r="r" b="b"/>
              <a:pathLst>
                <a:path w="161" h="385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96" y="352"/>
                  </a:lnTo>
                  <a:cubicBezTo>
                    <a:pt x="96" y="384"/>
                    <a:pt x="128" y="384"/>
                    <a:pt x="128" y="384"/>
                  </a:cubicBezTo>
                  <a:cubicBezTo>
                    <a:pt x="160" y="384"/>
                    <a:pt x="160" y="352"/>
                    <a:pt x="160" y="352"/>
                  </a:cubicBez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6664925" y="2082175"/>
              <a:ext cx="4025" cy="9200"/>
            </a:xfrm>
            <a:custGeom>
              <a:avLst/>
              <a:gdLst/>
              <a:ahLst/>
              <a:cxnLst/>
              <a:rect l="l" t="t" r="r" b="b"/>
              <a:pathLst>
                <a:path w="161" h="368" extrusionOk="0">
                  <a:moveTo>
                    <a:pt x="41" y="1"/>
                  </a:moveTo>
                  <a:cubicBezTo>
                    <a:pt x="36" y="1"/>
                    <a:pt x="33" y="5"/>
                    <a:pt x="33" y="15"/>
                  </a:cubicBezTo>
                  <a:cubicBezTo>
                    <a:pt x="1" y="15"/>
                    <a:pt x="1" y="15"/>
                    <a:pt x="1" y="47"/>
                  </a:cubicBezTo>
                  <a:lnTo>
                    <a:pt x="97" y="367"/>
                  </a:lnTo>
                  <a:lnTo>
                    <a:pt x="129" y="367"/>
                  </a:lnTo>
                  <a:cubicBezTo>
                    <a:pt x="161" y="367"/>
                    <a:pt x="161" y="367"/>
                    <a:pt x="161" y="335"/>
                  </a:cubicBezTo>
                  <a:lnTo>
                    <a:pt x="65" y="15"/>
                  </a:lnTo>
                  <a:cubicBezTo>
                    <a:pt x="65" y="15"/>
                    <a:pt x="50" y="1"/>
                    <a:pt x="4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6652125" y="2084150"/>
              <a:ext cx="4025" cy="9625"/>
            </a:xfrm>
            <a:custGeom>
              <a:avLst/>
              <a:gdLst/>
              <a:ahLst/>
              <a:cxnLst/>
              <a:rect l="l" t="t" r="r" b="b"/>
              <a:pathLst>
                <a:path w="161" h="385" extrusionOk="0">
                  <a:moveTo>
                    <a:pt x="33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97" y="352"/>
                  </a:lnTo>
                  <a:cubicBezTo>
                    <a:pt x="97" y="384"/>
                    <a:pt x="97" y="384"/>
                    <a:pt x="129" y="384"/>
                  </a:cubicBezTo>
                  <a:cubicBezTo>
                    <a:pt x="161" y="384"/>
                    <a:pt x="161" y="352"/>
                    <a:pt x="161" y="352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6639325" y="2083350"/>
              <a:ext cx="4025" cy="9625"/>
            </a:xfrm>
            <a:custGeom>
              <a:avLst/>
              <a:gdLst/>
              <a:ahLst/>
              <a:cxnLst/>
              <a:rect l="l" t="t" r="r" b="b"/>
              <a:pathLst>
                <a:path w="161" h="385" extrusionOk="0">
                  <a:moveTo>
                    <a:pt x="32" y="0"/>
                  </a:moveTo>
                  <a:cubicBezTo>
                    <a:pt x="0" y="32"/>
                    <a:pt x="0" y="32"/>
                    <a:pt x="0" y="64"/>
                  </a:cubicBezTo>
                  <a:lnTo>
                    <a:pt x="96" y="352"/>
                  </a:lnTo>
                  <a:cubicBezTo>
                    <a:pt x="96" y="384"/>
                    <a:pt x="128" y="384"/>
                    <a:pt x="128" y="384"/>
                  </a:cubicBezTo>
                  <a:cubicBezTo>
                    <a:pt x="160" y="384"/>
                    <a:pt x="160" y="352"/>
                    <a:pt x="160" y="352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6628125" y="2080950"/>
              <a:ext cx="4025" cy="9625"/>
            </a:xfrm>
            <a:custGeom>
              <a:avLst/>
              <a:gdLst/>
              <a:ahLst/>
              <a:cxnLst/>
              <a:rect l="l" t="t" r="r" b="b"/>
              <a:pathLst>
                <a:path w="161" h="385" extrusionOk="0">
                  <a:moveTo>
                    <a:pt x="32" y="0"/>
                  </a:moveTo>
                  <a:cubicBezTo>
                    <a:pt x="0" y="32"/>
                    <a:pt x="0" y="32"/>
                    <a:pt x="0" y="64"/>
                  </a:cubicBezTo>
                  <a:lnTo>
                    <a:pt x="96" y="352"/>
                  </a:lnTo>
                  <a:cubicBezTo>
                    <a:pt x="96" y="384"/>
                    <a:pt x="96" y="384"/>
                    <a:pt x="128" y="384"/>
                  </a:cubicBezTo>
                  <a:cubicBezTo>
                    <a:pt x="160" y="384"/>
                    <a:pt x="160" y="352"/>
                    <a:pt x="160" y="352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6616925" y="2077750"/>
              <a:ext cx="4825" cy="9625"/>
            </a:xfrm>
            <a:custGeom>
              <a:avLst/>
              <a:gdLst/>
              <a:ahLst/>
              <a:cxnLst/>
              <a:rect l="l" t="t" r="r" b="b"/>
              <a:pathLst>
                <a:path w="193" h="385" extrusionOk="0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96" y="352"/>
                  </a:lnTo>
                  <a:cubicBezTo>
                    <a:pt x="128" y="384"/>
                    <a:pt x="128" y="384"/>
                    <a:pt x="160" y="384"/>
                  </a:cubicBezTo>
                  <a:cubicBezTo>
                    <a:pt x="160" y="384"/>
                    <a:pt x="192" y="352"/>
                    <a:pt x="160" y="352"/>
                  </a:cubicBezTo>
                  <a:lnTo>
                    <a:pt x="96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6625725" y="2012150"/>
              <a:ext cx="75225" cy="42475"/>
            </a:xfrm>
            <a:custGeom>
              <a:avLst/>
              <a:gdLst/>
              <a:ahLst/>
              <a:cxnLst/>
              <a:rect l="l" t="t" r="r" b="b"/>
              <a:pathLst>
                <a:path w="3009" h="1699" extrusionOk="0">
                  <a:moveTo>
                    <a:pt x="2130" y="0"/>
                  </a:moveTo>
                  <a:cubicBezTo>
                    <a:pt x="1723" y="0"/>
                    <a:pt x="1277" y="127"/>
                    <a:pt x="928" y="352"/>
                  </a:cubicBezTo>
                  <a:lnTo>
                    <a:pt x="512" y="224"/>
                  </a:lnTo>
                  <a:lnTo>
                    <a:pt x="320" y="416"/>
                  </a:lnTo>
                  <a:lnTo>
                    <a:pt x="704" y="512"/>
                  </a:lnTo>
                  <a:lnTo>
                    <a:pt x="608" y="608"/>
                  </a:lnTo>
                  <a:cubicBezTo>
                    <a:pt x="576" y="640"/>
                    <a:pt x="544" y="640"/>
                    <a:pt x="544" y="672"/>
                  </a:cubicBezTo>
                  <a:lnTo>
                    <a:pt x="160" y="608"/>
                  </a:lnTo>
                  <a:lnTo>
                    <a:pt x="0" y="768"/>
                  </a:lnTo>
                  <a:lnTo>
                    <a:pt x="416" y="864"/>
                  </a:lnTo>
                  <a:cubicBezTo>
                    <a:pt x="288" y="1216"/>
                    <a:pt x="480" y="1536"/>
                    <a:pt x="928" y="1664"/>
                  </a:cubicBezTo>
                  <a:cubicBezTo>
                    <a:pt x="1039" y="1688"/>
                    <a:pt x="1153" y="1699"/>
                    <a:pt x="1271" y="1699"/>
                  </a:cubicBezTo>
                  <a:cubicBezTo>
                    <a:pt x="1461" y="1699"/>
                    <a:pt x="1659" y="1672"/>
                    <a:pt x="1857" y="1632"/>
                  </a:cubicBezTo>
                  <a:lnTo>
                    <a:pt x="1793" y="1408"/>
                  </a:lnTo>
                  <a:cubicBezTo>
                    <a:pt x="1661" y="1445"/>
                    <a:pt x="1530" y="1461"/>
                    <a:pt x="1405" y="1461"/>
                  </a:cubicBezTo>
                  <a:cubicBezTo>
                    <a:pt x="1317" y="1461"/>
                    <a:pt x="1232" y="1453"/>
                    <a:pt x="1153" y="1440"/>
                  </a:cubicBezTo>
                  <a:cubicBezTo>
                    <a:pt x="832" y="1376"/>
                    <a:pt x="704" y="1184"/>
                    <a:pt x="736" y="960"/>
                  </a:cubicBezTo>
                  <a:lnTo>
                    <a:pt x="736" y="960"/>
                  </a:lnTo>
                  <a:lnTo>
                    <a:pt x="1441" y="1120"/>
                  </a:lnTo>
                  <a:lnTo>
                    <a:pt x="1601" y="928"/>
                  </a:lnTo>
                  <a:lnTo>
                    <a:pt x="832" y="768"/>
                  </a:lnTo>
                  <a:cubicBezTo>
                    <a:pt x="864" y="736"/>
                    <a:pt x="896" y="704"/>
                    <a:pt x="896" y="672"/>
                  </a:cubicBezTo>
                  <a:cubicBezTo>
                    <a:pt x="928" y="640"/>
                    <a:pt x="960" y="608"/>
                    <a:pt x="1024" y="576"/>
                  </a:cubicBezTo>
                  <a:lnTo>
                    <a:pt x="1793" y="768"/>
                  </a:lnTo>
                  <a:lnTo>
                    <a:pt x="1953" y="576"/>
                  </a:lnTo>
                  <a:lnTo>
                    <a:pt x="1249" y="416"/>
                  </a:lnTo>
                  <a:cubicBezTo>
                    <a:pt x="1486" y="297"/>
                    <a:pt x="1758" y="231"/>
                    <a:pt x="2001" y="231"/>
                  </a:cubicBezTo>
                  <a:cubicBezTo>
                    <a:pt x="2085" y="231"/>
                    <a:pt x="2166" y="239"/>
                    <a:pt x="2241" y="256"/>
                  </a:cubicBezTo>
                  <a:cubicBezTo>
                    <a:pt x="2433" y="320"/>
                    <a:pt x="2561" y="416"/>
                    <a:pt x="2625" y="512"/>
                  </a:cubicBezTo>
                  <a:lnTo>
                    <a:pt x="3009" y="416"/>
                  </a:lnTo>
                  <a:cubicBezTo>
                    <a:pt x="2913" y="224"/>
                    <a:pt x="2753" y="96"/>
                    <a:pt x="2465" y="32"/>
                  </a:cubicBezTo>
                  <a:cubicBezTo>
                    <a:pt x="2359" y="10"/>
                    <a:pt x="2246" y="0"/>
                    <a:pt x="213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6624925" y="2010900"/>
              <a:ext cx="76825" cy="44450"/>
            </a:xfrm>
            <a:custGeom>
              <a:avLst/>
              <a:gdLst/>
              <a:ahLst/>
              <a:cxnLst/>
              <a:rect l="l" t="t" r="r" b="b"/>
              <a:pathLst>
                <a:path w="3073" h="1778" extrusionOk="0">
                  <a:moveTo>
                    <a:pt x="2160" y="82"/>
                  </a:moveTo>
                  <a:cubicBezTo>
                    <a:pt x="2276" y="82"/>
                    <a:pt x="2389" y="92"/>
                    <a:pt x="2497" y="114"/>
                  </a:cubicBezTo>
                  <a:cubicBezTo>
                    <a:pt x="2721" y="178"/>
                    <a:pt x="2881" y="274"/>
                    <a:pt x="2977" y="434"/>
                  </a:cubicBezTo>
                  <a:lnTo>
                    <a:pt x="2689" y="530"/>
                  </a:lnTo>
                  <a:cubicBezTo>
                    <a:pt x="2593" y="402"/>
                    <a:pt x="2465" y="306"/>
                    <a:pt x="2273" y="274"/>
                  </a:cubicBezTo>
                  <a:cubicBezTo>
                    <a:pt x="2198" y="257"/>
                    <a:pt x="2117" y="249"/>
                    <a:pt x="2033" y="249"/>
                  </a:cubicBezTo>
                  <a:cubicBezTo>
                    <a:pt x="1790" y="249"/>
                    <a:pt x="1518" y="315"/>
                    <a:pt x="1281" y="434"/>
                  </a:cubicBezTo>
                  <a:cubicBezTo>
                    <a:pt x="1249" y="434"/>
                    <a:pt x="1249" y="434"/>
                    <a:pt x="1249" y="466"/>
                  </a:cubicBezTo>
                  <a:cubicBezTo>
                    <a:pt x="1249" y="466"/>
                    <a:pt x="1249" y="498"/>
                    <a:pt x="1281" y="498"/>
                  </a:cubicBezTo>
                  <a:lnTo>
                    <a:pt x="1921" y="658"/>
                  </a:lnTo>
                  <a:lnTo>
                    <a:pt x="1793" y="754"/>
                  </a:lnTo>
                  <a:lnTo>
                    <a:pt x="1056" y="594"/>
                  </a:lnTo>
                  <a:lnTo>
                    <a:pt x="1024" y="594"/>
                  </a:lnTo>
                  <a:lnTo>
                    <a:pt x="928" y="690"/>
                  </a:lnTo>
                  <a:lnTo>
                    <a:pt x="832" y="786"/>
                  </a:lnTo>
                  <a:lnTo>
                    <a:pt x="832" y="818"/>
                  </a:lnTo>
                  <a:cubicBezTo>
                    <a:pt x="832" y="818"/>
                    <a:pt x="864" y="818"/>
                    <a:pt x="864" y="850"/>
                  </a:cubicBezTo>
                  <a:lnTo>
                    <a:pt x="1569" y="1010"/>
                  </a:lnTo>
                  <a:lnTo>
                    <a:pt x="1473" y="1138"/>
                  </a:lnTo>
                  <a:lnTo>
                    <a:pt x="800" y="978"/>
                  </a:lnTo>
                  <a:cubicBezTo>
                    <a:pt x="790" y="967"/>
                    <a:pt x="783" y="964"/>
                    <a:pt x="778" y="964"/>
                  </a:cubicBezTo>
                  <a:cubicBezTo>
                    <a:pt x="768" y="964"/>
                    <a:pt x="768" y="978"/>
                    <a:pt x="768" y="978"/>
                  </a:cubicBezTo>
                  <a:lnTo>
                    <a:pt x="736" y="978"/>
                  </a:lnTo>
                  <a:cubicBezTo>
                    <a:pt x="704" y="1234"/>
                    <a:pt x="864" y="1458"/>
                    <a:pt x="1185" y="1522"/>
                  </a:cubicBezTo>
                  <a:cubicBezTo>
                    <a:pt x="1251" y="1535"/>
                    <a:pt x="1328" y="1543"/>
                    <a:pt x="1412" y="1543"/>
                  </a:cubicBezTo>
                  <a:cubicBezTo>
                    <a:pt x="1530" y="1543"/>
                    <a:pt x="1661" y="1527"/>
                    <a:pt x="1793" y="1490"/>
                  </a:cubicBezTo>
                  <a:lnTo>
                    <a:pt x="1857" y="1650"/>
                  </a:lnTo>
                  <a:cubicBezTo>
                    <a:pt x="1659" y="1690"/>
                    <a:pt x="1461" y="1717"/>
                    <a:pt x="1286" y="1717"/>
                  </a:cubicBezTo>
                  <a:cubicBezTo>
                    <a:pt x="1178" y="1717"/>
                    <a:pt x="1078" y="1706"/>
                    <a:pt x="992" y="1682"/>
                  </a:cubicBezTo>
                  <a:cubicBezTo>
                    <a:pt x="736" y="1618"/>
                    <a:pt x="576" y="1490"/>
                    <a:pt x="480" y="1362"/>
                  </a:cubicBezTo>
                  <a:cubicBezTo>
                    <a:pt x="416" y="1234"/>
                    <a:pt x="416" y="1074"/>
                    <a:pt x="480" y="946"/>
                  </a:cubicBezTo>
                  <a:lnTo>
                    <a:pt x="480" y="914"/>
                  </a:lnTo>
                  <a:cubicBezTo>
                    <a:pt x="480" y="914"/>
                    <a:pt x="480" y="882"/>
                    <a:pt x="448" y="882"/>
                  </a:cubicBezTo>
                  <a:lnTo>
                    <a:pt x="96" y="818"/>
                  </a:lnTo>
                  <a:lnTo>
                    <a:pt x="224" y="690"/>
                  </a:lnTo>
                  <a:lnTo>
                    <a:pt x="576" y="754"/>
                  </a:lnTo>
                  <a:lnTo>
                    <a:pt x="608" y="754"/>
                  </a:lnTo>
                  <a:cubicBezTo>
                    <a:pt x="608" y="722"/>
                    <a:pt x="640" y="690"/>
                    <a:pt x="672" y="658"/>
                  </a:cubicBezTo>
                  <a:lnTo>
                    <a:pt x="768" y="562"/>
                  </a:lnTo>
                  <a:lnTo>
                    <a:pt x="768" y="530"/>
                  </a:lnTo>
                  <a:lnTo>
                    <a:pt x="736" y="530"/>
                  </a:lnTo>
                  <a:lnTo>
                    <a:pt x="448" y="434"/>
                  </a:lnTo>
                  <a:lnTo>
                    <a:pt x="544" y="338"/>
                  </a:lnTo>
                  <a:lnTo>
                    <a:pt x="960" y="434"/>
                  </a:lnTo>
                  <a:lnTo>
                    <a:pt x="992" y="402"/>
                  </a:lnTo>
                  <a:cubicBezTo>
                    <a:pt x="1340" y="203"/>
                    <a:pt x="1764" y="82"/>
                    <a:pt x="2160" y="82"/>
                  </a:cubicBezTo>
                  <a:close/>
                  <a:moveTo>
                    <a:pt x="2115" y="0"/>
                  </a:moveTo>
                  <a:cubicBezTo>
                    <a:pt x="1738" y="0"/>
                    <a:pt x="1314" y="125"/>
                    <a:pt x="960" y="338"/>
                  </a:cubicBezTo>
                  <a:lnTo>
                    <a:pt x="544" y="242"/>
                  </a:lnTo>
                  <a:lnTo>
                    <a:pt x="512" y="242"/>
                  </a:lnTo>
                  <a:lnTo>
                    <a:pt x="352" y="434"/>
                  </a:lnTo>
                  <a:cubicBezTo>
                    <a:pt x="352" y="434"/>
                    <a:pt x="320" y="466"/>
                    <a:pt x="352" y="466"/>
                  </a:cubicBezTo>
                  <a:lnTo>
                    <a:pt x="352" y="498"/>
                  </a:lnTo>
                  <a:lnTo>
                    <a:pt x="672" y="562"/>
                  </a:lnTo>
                  <a:lnTo>
                    <a:pt x="608" y="626"/>
                  </a:lnTo>
                  <a:lnTo>
                    <a:pt x="544" y="690"/>
                  </a:lnTo>
                  <a:lnTo>
                    <a:pt x="224" y="594"/>
                  </a:lnTo>
                  <a:cubicBezTo>
                    <a:pt x="192" y="594"/>
                    <a:pt x="192" y="626"/>
                    <a:pt x="160" y="626"/>
                  </a:cubicBezTo>
                  <a:lnTo>
                    <a:pt x="0" y="786"/>
                  </a:lnTo>
                  <a:lnTo>
                    <a:pt x="0" y="850"/>
                  </a:lnTo>
                  <a:lnTo>
                    <a:pt x="32" y="850"/>
                  </a:lnTo>
                  <a:lnTo>
                    <a:pt x="416" y="946"/>
                  </a:lnTo>
                  <a:cubicBezTo>
                    <a:pt x="352" y="1106"/>
                    <a:pt x="352" y="1266"/>
                    <a:pt x="416" y="1394"/>
                  </a:cubicBezTo>
                  <a:cubicBezTo>
                    <a:pt x="512" y="1554"/>
                    <a:pt x="704" y="1682"/>
                    <a:pt x="960" y="1746"/>
                  </a:cubicBezTo>
                  <a:cubicBezTo>
                    <a:pt x="1088" y="1778"/>
                    <a:pt x="1217" y="1778"/>
                    <a:pt x="1345" y="1778"/>
                  </a:cubicBezTo>
                  <a:cubicBezTo>
                    <a:pt x="1505" y="1778"/>
                    <a:pt x="1697" y="1746"/>
                    <a:pt x="1921" y="1714"/>
                  </a:cubicBezTo>
                  <a:lnTo>
                    <a:pt x="1921" y="1682"/>
                  </a:lnTo>
                  <a:lnTo>
                    <a:pt x="1857" y="1458"/>
                  </a:lnTo>
                  <a:cubicBezTo>
                    <a:pt x="1857" y="1426"/>
                    <a:pt x="1857" y="1426"/>
                    <a:pt x="1825" y="1426"/>
                  </a:cubicBezTo>
                  <a:cubicBezTo>
                    <a:pt x="1693" y="1463"/>
                    <a:pt x="1562" y="1479"/>
                    <a:pt x="1437" y="1479"/>
                  </a:cubicBezTo>
                  <a:cubicBezTo>
                    <a:pt x="1349" y="1479"/>
                    <a:pt x="1264" y="1471"/>
                    <a:pt x="1185" y="1458"/>
                  </a:cubicBezTo>
                  <a:cubicBezTo>
                    <a:pt x="928" y="1394"/>
                    <a:pt x="800" y="1234"/>
                    <a:pt x="800" y="1042"/>
                  </a:cubicBezTo>
                  <a:lnTo>
                    <a:pt x="800" y="1042"/>
                  </a:lnTo>
                  <a:lnTo>
                    <a:pt x="1473" y="1202"/>
                  </a:lnTo>
                  <a:lnTo>
                    <a:pt x="1505" y="1202"/>
                  </a:lnTo>
                  <a:lnTo>
                    <a:pt x="1665" y="1010"/>
                  </a:lnTo>
                  <a:cubicBezTo>
                    <a:pt x="1697" y="1010"/>
                    <a:pt x="1697" y="978"/>
                    <a:pt x="1697" y="978"/>
                  </a:cubicBezTo>
                  <a:lnTo>
                    <a:pt x="1665" y="946"/>
                  </a:lnTo>
                  <a:lnTo>
                    <a:pt x="928" y="786"/>
                  </a:lnTo>
                  <a:lnTo>
                    <a:pt x="992" y="722"/>
                  </a:lnTo>
                  <a:cubicBezTo>
                    <a:pt x="992" y="690"/>
                    <a:pt x="1024" y="690"/>
                    <a:pt x="1056" y="658"/>
                  </a:cubicBezTo>
                  <a:lnTo>
                    <a:pt x="1825" y="850"/>
                  </a:lnTo>
                  <a:cubicBezTo>
                    <a:pt x="1825" y="850"/>
                    <a:pt x="1825" y="818"/>
                    <a:pt x="1857" y="818"/>
                  </a:cubicBezTo>
                  <a:lnTo>
                    <a:pt x="2017" y="658"/>
                  </a:lnTo>
                  <a:lnTo>
                    <a:pt x="2017" y="594"/>
                  </a:lnTo>
                  <a:lnTo>
                    <a:pt x="1985" y="594"/>
                  </a:lnTo>
                  <a:lnTo>
                    <a:pt x="1409" y="434"/>
                  </a:lnTo>
                  <a:cubicBezTo>
                    <a:pt x="1601" y="348"/>
                    <a:pt x="1807" y="306"/>
                    <a:pt x="1999" y="306"/>
                  </a:cubicBezTo>
                  <a:cubicBezTo>
                    <a:pt x="2095" y="306"/>
                    <a:pt x="2187" y="316"/>
                    <a:pt x="2273" y="338"/>
                  </a:cubicBezTo>
                  <a:cubicBezTo>
                    <a:pt x="2465" y="370"/>
                    <a:pt x="2593" y="466"/>
                    <a:pt x="2625" y="594"/>
                  </a:cubicBezTo>
                  <a:lnTo>
                    <a:pt x="2689" y="594"/>
                  </a:lnTo>
                  <a:lnTo>
                    <a:pt x="3041" y="498"/>
                  </a:lnTo>
                  <a:lnTo>
                    <a:pt x="3073" y="466"/>
                  </a:lnTo>
                  <a:lnTo>
                    <a:pt x="3073" y="434"/>
                  </a:lnTo>
                  <a:cubicBezTo>
                    <a:pt x="2977" y="242"/>
                    <a:pt x="2785" y="114"/>
                    <a:pt x="2497" y="50"/>
                  </a:cubicBezTo>
                  <a:cubicBezTo>
                    <a:pt x="2379" y="16"/>
                    <a:pt x="2250" y="0"/>
                    <a:pt x="211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6333675" y="2062550"/>
              <a:ext cx="146450" cy="64025"/>
            </a:xfrm>
            <a:custGeom>
              <a:avLst/>
              <a:gdLst/>
              <a:ahLst/>
              <a:cxnLst/>
              <a:rect l="l" t="t" r="r" b="b"/>
              <a:pathLst>
                <a:path w="5858" h="2561" extrusionOk="0">
                  <a:moveTo>
                    <a:pt x="32" y="0"/>
                  </a:moveTo>
                  <a:lnTo>
                    <a:pt x="0" y="864"/>
                  </a:lnTo>
                  <a:cubicBezTo>
                    <a:pt x="0" y="1312"/>
                    <a:pt x="288" y="1728"/>
                    <a:pt x="864" y="2080"/>
                  </a:cubicBezTo>
                  <a:cubicBezTo>
                    <a:pt x="992" y="2144"/>
                    <a:pt x="1152" y="2208"/>
                    <a:pt x="1280" y="2272"/>
                  </a:cubicBezTo>
                  <a:cubicBezTo>
                    <a:pt x="1408" y="2304"/>
                    <a:pt x="1536" y="2368"/>
                    <a:pt x="1632" y="2401"/>
                  </a:cubicBezTo>
                  <a:cubicBezTo>
                    <a:pt x="1760" y="2401"/>
                    <a:pt x="1856" y="2433"/>
                    <a:pt x="1952" y="2465"/>
                  </a:cubicBezTo>
                  <a:cubicBezTo>
                    <a:pt x="2048" y="2497"/>
                    <a:pt x="2144" y="2497"/>
                    <a:pt x="2241" y="2529"/>
                  </a:cubicBezTo>
                  <a:cubicBezTo>
                    <a:pt x="2337" y="2529"/>
                    <a:pt x="2433" y="2529"/>
                    <a:pt x="2529" y="2561"/>
                  </a:cubicBezTo>
                  <a:lnTo>
                    <a:pt x="3425" y="2561"/>
                  </a:lnTo>
                  <a:cubicBezTo>
                    <a:pt x="3553" y="2529"/>
                    <a:pt x="3681" y="2529"/>
                    <a:pt x="3809" y="2497"/>
                  </a:cubicBezTo>
                  <a:cubicBezTo>
                    <a:pt x="4001" y="2465"/>
                    <a:pt x="4193" y="2401"/>
                    <a:pt x="4353" y="2368"/>
                  </a:cubicBezTo>
                  <a:cubicBezTo>
                    <a:pt x="4577" y="2272"/>
                    <a:pt x="4801" y="2176"/>
                    <a:pt x="4993" y="2080"/>
                  </a:cubicBezTo>
                  <a:cubicBezTo>
                    <a:pt x="5025" y="2080"/>
                    <a:pt x="5025" y="2080"/>
                    <a:pt x="5025" y="2048"/>
                  </a:cubicBezTo>
                  <a:cubicBezTo>
                    <a:pt x="5185" y="1984"/>
                    <a:pt x="5313" y="1888"/>
                    <a:pt x="5409" y="1792"/>
                  </a:cubicBezTo>
                  <a:cubicBezTo>
                    <a:pt x="5473" y="1728"/>
                    <a:pt x="5537" y="1664"/>
                    <a:pt x="5601" y="1600"/>
                  </a:cubicBezTo>
                  <a:lnTo>
                    <a:pt x="5697" y="1408"/>
                  </a:lnTo>
                  <a:cubicBezTo>
                    <a:pt x="5729" y="1344"/>
                    <a:pt x="5761" y="1312"/>
                    <a:pt x="5793" y="1248"/>
                  </a:cubicBezTo>
                  <a:cubicBezTo>
                    <a:pt x="5793" y="1184"/>
                    <a:pt x="5825" y="1152"/>
                    <a:pt x="5825" y="1088"/>
                  </a:cubicBezTo>
                  <a:cubicBezTo>
                    <a:pt x="5825" y="1024"/>
                    <a:pt x="5857" y="960"/>
                    <a:pt x="5857" y="928"/>
                  </a:cubicBezTo>
                  <a:lnTo>
                    <a:pt x="5857" y="896"/>
                  </a:lnTo>
                  <a:lnTo>
                    <a:pt x="5857" y="32"/>
                  </a:lnTo>
                  <a:cubicBezTo>
                    <a:pt x="5857" y="96"/>
                    <a:pt x="5857" y="160"/>
                    <a:pt x="5825" y="224"/>
                  </a:cubicBezTo>
                  <a:cubicBezTo>
                    <a:pt x="5825" y="256"/>
                    <a:pt x="5793" y="320"/>
                    <a:pt x="5793" y="384"/>
                  </a:cubicBezTo>
                  <a:cubicBezTo>
                    <a:pt x="5761" y="448"/>
                    <a:pt x="5729" y="480"/>
                    <a:pt x="5697" y="544"/>
                  </a:cubicBezTo>
                  <a:cubicBezTo>
                    <a:pt x="5665" y="608"/>
                    <a:pt x="5633" y="672"/>
                    <a:pt x="5601" y="704"/>
                  </a:cubicBezTo>
                  <a:cubicBezTo>
                    <a:pt x="5537" y="800"/>
                    <a:pt x="5473" y="832"/>
                    <a:pt x="5409" y="896"/>
                  </a:cubicBezTo>
                  <a:cubicBezTo>
                    <a:pt x="5313" y="992"/>
                    <a:pt x="5185" y="1088"/>
                    <a:pt x="5057" y="1184"/>
                  </a:cubicBezTo>
                  <a:cubicBezTo>
                    <a:pt x="5025" y="1184"/>
                    <a:pt x="5025" y="1216"/>
                    <a:pt x="4993" y="1216"/>
                  </a:cubicBezTo>
                  <a:cubicBezTo>
                    <a:pt x="4801" y="1312"/>
                    <a:pt x="4577" y="1408"/>
                    <a:pt x="4353" y="1472"/>
                  </a:cubicBezTo>
                  <a:cubicBezTo>
                    <a:pt x="4193" y="1536"/>
                    <a:pt x="4001" y="1600"/>
                    <a:pt x="3809" y="1632"/>
                  </a:cubicBezTo>
                  <a:cubicBezTo>
                    <a:pt x="3681" y="1632"/>
                    <a:pt x="3553" y="1664"/>
                    <a:pt x="3457" y="1664"/>
                  </a:cubicBezTo>
                  <a:cubicBezTo>
                    <a:pt x="3329" y="1696"/>
                    <a:pt x="3233" y="1696"/>
                    <a:pt x="3105" y="1696"/>
                  </a:cubicBezTo>
                  <a:lnTo>
                    <a:pt x="2817" y="1696"/>
                  </a:lnTo>
                  <a:cubicBezTo>
                    <a:pt x="2721" y="1696"/>
                    <a:pt x="2625" y="1696"/>
                    <a:pt x="2529" y="1664"/>
                  </a:cubicBezTo>
                  <a:cubicBezTo>
                    <a:pt x="2433" y="1664"/>
                    <a:pt x="2337" y="1664"/>
                    <a:pt x="2241" y="1632"/>
                  </a:cubicBezTo>
                  <a:cubicBezTo>
                    <a:pt x="2144" y="1632"/>
                    <a:pt x="2048" y="1600"/>
                    <a:pt x="1952" y="1600"/>
                  </a:cubicBezTo>
                  <a:lnTo>
                    <a:pt x="1664" y="1504"/>
                  </a:lnTo>
                  <a:cubicBezTo>
                    <a:pt x="1536" y="1472"/>
                    <a:pt x="1408" y="1440"/>
                    <a:pt x="1280" y="1408"/>
                  </a:cubicBezTo>
                  <a:cubicBezTo>
                    <a:pt x="1152" y="1344"/>
                    <a:pt x="992" y="1280"/>
                    <a:pt x="864" y="1184"/>
                  </a:cubicBezTo>
                  <a:cubicBezTo>
                    <a:pt x="288" y="864"/>
                    <a:pt x="32" y="416"/>
                    <a:pt x="32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6332875" y="2061750"/>
              <a:ext cx="148050" cy="66425"/>
            </a:xfrm>
            <a:custGeom>
              <a:avLst/>
              <a:gdLst/>
              <a:ahLst/>
              <a:cxnLst/>
              <a:rect l="l" t="t" r="r" b="b"/>
              <a:pathLst>
                <a:path w="5922" h="2657" extrusionOk="0">
                  <a:moveTo>
                    <a:pt x="96" y="416"/>
                  </a:moveTo>
                  <a:cubicBezTo>
                    <a:pt x="192" y="736"/>
                    <a:pt x="480" y="1024"/>
                    <a:pt x="896" y="1280"/>
                  </a:cubicBezTo>
                  <a:cubicBezTo>
                    <a:pt x="1024" y="1344"/>
                    <a:pt x="1184" y="1408"/>
                    <a:pt x="1312" y="1472"/>
                  </a:cubicBezTo>
                  <a:cubicBezTo>
                    <a:pt x="1440" y="1504"/>
                    <a:pt x="1568" y="1568"/>
                    <a:pt x="1664" y="1600"/>
                  </a:cubicBezTo>
                  <a:cubicBezTo>
                    <a:pt x="1760" y="1632"/>
                    <a:pt x="1888" y="1632"/>
                    <a:pt x="1984" y="1664"/>
                  </a:cubicBezTo>
                  <a:cubicBezTo>
                    <a:pt x="2080" y="1696"/>
                    <a:pt x="2176" y="1696"/>
                    <a:pt x="2273" y="1728"/>
                  </a:cubicBezTo>
                  <a:cubicBezTo>
                    <a:pt x="2369" y="1728"/>
                    <a:pt x="2465" y="1728"/>
                    <a:pt x="2561" y="1760"/>
                  </a:cubicBezTo>
                  <a:lnTo>
                    <a:pt x="3489" y="1760"/>
                  </a:lnTo>
                  <a:cubicBezTo>
                    <a:pt x="3617" y="1728"/>
                    <a:pt x="3713" y="1728"/>
                    <a:pt x="3841" y="1696"/>
                  </a:cubicBezTo>
                  <a:cubicBezTo>
                    <a:pt x="4033" y="1664"/>
                    <a:pt x="4225" y="1600"/>
                    <a:pt x="4417" y="1568"/>
                  </a:cubicBezTo>
                  <a:cubicBezTo>
                    <a:pt x="4641" y="1472"/>
                    <a:pt x="4865" y="1376"/>
                    <a:pt x="5057" y="1280"/>
                  </a:cubicBezTo>
                  <a:lnTo>
                    <a:pt x="5089" y="1248"/>
                  </a:lnTo>
                  <a:cubicBezTo>
                    <a:pt x="5249" y="1152"/>
                    <a:pt x="5345" y="1088"/>
                    <a:pt x="5473" y="960"/>
                  </a:cubicBezTo>
                  <a:lnTo>
                    <a:pt x="5665" y="768"/>
                  </a:lnTo>
                  <a:cubicBezTo>
                    <a:pt x="5697" y="704"/>
                    <a:pt x="5729" y="640"/>
                    <a:pt x="5761" y="608"/>
                  </a:cubicBezTo>
                  <a:cubicBezTo>
                    <a:pt x="5793" y="544"/>
                    <a:pt x="5825" y="480"/>
                    <a:pt x="5857" y="448"/>
                  </a:cubicBezTo>
                  <a:lnTo>
                    <a:pt x="5857" y="928"/>
                  </a:lnTo>
                  <a:lnTo>
                    <a:pt x="5857" y="960"/>
                  </a:lnTo>
                  <a:cubicBezTo>
                    <a:pt x="5857" y="992"/>
                    <a:pt x="5825" y="1056"/>
                    <a:pt x="5825" y="1120"/>
                  </a:cubicBezTo>
                  <a:cubicBezTo>
                    <a:pt x="5825" y="1184"/>
                    <a:pt x="5793" y="1216"/>
                    <a:pt x="5793" y="1280"/>
                  </a:cubicBezTo>
                  <a:cubicBezTo>
                    <a:pt x="5761" y="1312"/>
                    <a:pt x="5729" y="1376"/>
                    <a:pt x="5697" y="1440"/>
                  </a:cubicBezTo>
                  <a:cubicBezTo>
                    <a:pt x="5665" y="1504"/>
                    <a:pt x="5633" y="1536"/>
                    <a:pt x="5601" y="1600"/>
                  </a:cubicBezTo>
                  <a:cubicBezTo>
                    <a:pt x="5537" y="1664"/>
                    <a:pt x="5473" y="1728"/>
                    <a:pt x="5409" y="1792"/>
                  </a:cubicBezTo>
                  <a:cubicBezTo>
                    <a:pt x="5313" y="1888"/>
                    <a:pt x="5185" y="1984"/>
                    <a:pt x="5057" y="2048"/>
                  </a:cubicBezTo>
                  <a:lnTo>
                    <a:pt x="5025" y="2080"/>
                  </a:lnTo>
                  <a:cubicBezTo>
                    <a:pt x="4833" y="2208"/>
                    <a:pt x="4609" y="2272"/>
                    <a:pt x="4385" y="2368"/>
                  </a:cubicBezTo>
                  <a:cubicBezTo>
                    <a:pt x="4225" y="2433"/>
                    <a:pt x="4033" y="2465"/>
                    <a:pt x="3841" y="2497"/>
                  </a:cubicBezTo>
                  <a:cubicBezTo>
                    <a:pt x="3713" y="2529"/>
                    <a:pt x="3585" y="2529"/>
                    <a:pt x="3457" y="2561"/>
                  </a:cubicBezTo>
                  <a:lnTo>
                    <a:pt x="2561" y="2561"/>
                  </a:lnTo>
                  <a:cubicBezTo>
                    <a:pt x="2465" y="2561"/>
                    <a:pt x="2369" y="2529"/>
                    <a:pt x="2273" y="2529"/>
                  </a:cubicBezTo>
                  <a:cubicBezTo>
                    <a:pt x="2176" y="2497"/>
                    <a:pt x="2080" y="2497"/>
                    <a:pt x="1984" y="2465"/>
                  </a:cubicBezTo>
                  <a:cubicBezTo>
                    <a:pt x="1888" y="2465"/>
                    <a:pt x="1792" y="2433"/>
                    <a:pt x="1696" y="2400"/>
                  </a:cubicBezTo>
                  <a:cubicBezTo>
                    <a:pt x="1568" y="2368"/>
                    <a:pt x="1472" y="2336"/>
                    <a:pt x="1344" y="2272"/>
                  </a:cubicBezTo>
                  <a:cubicBezTo>
                    <a:pt x="1184" y="2208"/>
                    <a:pt x="1056" y="2144"/>
                    <a:pt x="928" y="2080"/>
                  </a:cubicBezTo>
                  <a:cubicBezTo>
                    <a:pt x="384" y="1760"/>
                    <a:pt x="96" y="1344"/>
                    <a:pt x="96" y="896"/>
                  </a:cubicBezTo>
                  <a:lnTo>
                    <a:pt x="96" y="416"/>
                  </a:lnTo>
                  <a:close/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896"/>
                  </a:lnTo>
                  <a:cubicBezTo>
                    <a:pt x="0" y="1376"/>
                    <a:pt x="320" y="1824"/>
                    <a:pt x="896" y="2144"/>
                  </a:cubicBezTo>
                  <a:cubicBezTo>
                    <a:pt x="1024" y="2208"/>
                    <a:pt x="1152" y="2272"/>
                    <a:pt x="1312" y="2336"/>
                  </a:cubicBezTo>
                  <a:cubicBezTo>
                    <a:pt x="1440" y="2400"/>
                    <a:pt x="1536" y="2433"/>
                    <a:pt x="1664" y="2465"/>
                  </a:cubicBezTo>
                  <a:cubicBezTo>
                    <a:pt x="1760" y="2497"/>
                    <a:pt x="1888" y="2529"/>
                    <a:pt x="1984" y="2529"/>
                  </a:cubicBezTo>
                  <a:cubicBezTo>
                    <a:pt x="2080" y="2561"/>
                    <a:pt x="2176" y="2593"/>
                    <a:pt x="2273" y="2593"/>
                  </a:cubicBezTo>
                  <a:cubicBezTo>
                    <a:pt x="2369" y="2593"/>
                    <a:pt x="2465" y="2625"/>
                    <a:pt x="2561" y="2625"/>
                  </a:cubicBezTo>
                  <a:cubicBezTo>
                    <a:pt x="2657" y="2625"/>
                    <a:pt x="2753" y="2625"/>
                    <a:pt x="2849" y="2657"/>
                  </a:cubicBezTo>
                  <a:lnTo>
                    <a:pt x="2977" y="2657"/>
                  </a:lnTo>
                  <a:lnTo>
                    <a:pt x="3137" y="2625"/>
                  </a:lnTo>
                  <a:lnTo>
                    <a:pt x="3489" y="2625"/>
                  </a:lnTo>
                  <a:cubicBezTo>
                    <a:pt x="3617" y="2593"/>
                    <a:pt x="3713" y="2593"/>
                    <a:pt x="3841" y="2561"/>
                  </a:cubicBezTo>
                  <a:cubicBezTo>
                    <a:pt x="4033" y="2529"/>
                    <a:pt x="4225" y="2497"/>
                    <a:pt x="4417" y="2433"/>
                  </a:cubicBezTo>
                  <a:cubicBezTo>
                    <a:pt x="4641" y="2368"/>
                    <a:pt x="4865" y="2272"/>
                    <a:pt x="5057" y="2144"/>
                  </a:cubicBezTo>
                  <a:lnTo>
                    <a:pt x="5089" y="2112"/>
                  </a:lnTo>
                  <a:cubicBezTo>
                    <a:pt x="5249" y="2048"/>
                    <a:pt x="5345" y="1952"/>
                    <a:pt x="5473" y="1856"/>
                  </a:cubicBezTo>
                  <a:lnTo>
                    <a:pt x="5665" y="1664"/>
                  </a:lnTo>
                  <a:cubicBezTo>
                    <a:pt x="5697" y="1600"/>
                    <a:pt x="5729" y="1536"/>
                    <a:pt x="5761" y="1472"/>
                  </a:cubicBezTo>
                  <a:cubicBezTo>
                    <a:pt x="5793" y="1408"/>
                    <a:pt x="5825" y="1344"/>
                    <a:pt x="5857" y="1312"/>
                  </a:cubicBezTo>
                  <a:cubicBezTo>
                    <a:pt x="5857" y="1248"/>
                    <a:pt x="5889" y="1184"/>
                    <a:pt x="5889" y="1120"/>
                  </a:cubicBezTo>
                  <a:cubicBezTo>
                    <a:pt x="5921" y="1088"/>
                    <a:pt x="5921" y="1024"/>
                    <a:pt x="5921" y="960"/>
                  </a:cubicBezTo>
                  <a:lnTo>
                    <a:pt x="5921" y="928"/>
                  </a:lnTo>
                  <a:lnTo>
                    <a:pt x="5921" y="64"/>
                  </a:lnTo>
                  <a:cubicBezTo>
                    <a:pt x="5921" y="32"/>
                    <a:pt x="5921" y="32"/>
                    <a:pt x="5889" y="32"/>
                  </a:cubicBezTo>
                  <a:cubicBezTo>
                    <a:pt x="5857" y="32"/>
                    <a:pt x="5857" y="32"/>
                    <a:pt x="5857" y="64"/>
                  </a:cubicBezTo>
                  <a:cubicBezTo>
                    <a:pt x="5857" y="128"/>
                    <a:pt x="5857" y="192"/>
                    <a:pt x="5825" y="256"/>
                  </a:cubicBezTo>
                  <a:cubicBezTo>
                    <a:pt x="5825" y="288"/>
                    <a:pt x="5793" y="352"/>
                    <a:pt x="5793" y="416"/>
                  </a:cubicBezTo>
                  <a:cubicBezTo>
                    <a:pt x="5761" y="448"/>
                    <a:pt x="5729" y="512"/>
                    <a:pt x="5697" y="576"/>
                  </a:cubicBezTo>
                  <a:cubicBezTo>
                    <a:pt x="5665" y="608"/>
                    <a:pt x="5633" y="672"/>
                    <a:pt x="5601" y="736"/>
                  </a:cubicBezTo>
                  <a:cubicBezTo>
                    <a:pt x="5537" y="800"/>
                    <a:pt x="5473" y="864"/>
                    <a:pt x="5409" y="928"/>
                  </a:cubicBezTo>
                  <a:cubicBezTo>
                    <a:pt x="5313" y="1024"/>
                    <a:pt x="5185" y="1120"/>
                    <a:pt x="5057" y="1184"/>
                  </a:cubicBezTo>
                  <a:lnTo>
                    <a:pt x="5025" y="1216"/>
                  </a:lnTo>
                  <a:cubicBezTo>
                    <a:pt x="4833" y="1312"/>
                    <a:pt x="4609" y="1408"/>
                    <a:pt x="4385" y="1504"/>
                  </a:cubicBezTo>
                  <a:cubicBezTo>
                    <a:pt x="4225" y="1536"/>
                    <a:pt x="4033" y="1600"/>
                    <a:pt x="3841" y="1632"/>
                  </a:cubicBezTo>
                  <a:cubicBezTo>
                    <a:pt x="3713" y="1664"/>
                    <a:pt x="3585" y="1664"/>
                    <a:pt x="3457" y="1664"/>
                  </a:cubicBezTo>
                  <a:cubicBezTo>
                    <a:pt x="3361" y="1696"/>
                    <a:pt x="3265" y="1696"/>
                    <a:pt x="3137" y="1696"/>
                  </a:cubicBezTo>
                  <a:lnTo>
                    <a:pt x="2561" y="1696"/>
                  </a:lnTo>
                  <a:cubicBezTo>
                    <a:pt x="2465" y="1664"/>
                    <a:pt x="2369" y="1664"/>
                    <a:pt x="2273" y="1664"/>
                  </a:cubicBezTo>
                  <a:cubicBezTo>
                    <a:pt x="2176" y="1632"/>
                    <a:pt x="2080" y="1632"/>
                    <a:pt x="1984" y="1600"/>
                  </a:cubicBezTo>
                  <a:cubicBezTo>
                    <a:pt x="1888" y="1568"/>
                    <a:pt x="1792" y="1568"/>
                    <a:pt x="1696" y="1536"/>
                  </a:cubicBezTo>
                  <a:cubicBezTo>
                    <a:pt x="1568" y="1504"/>
                    <a:pt x="1472" y="1440"/>
                    <a:pt x="1344" y="1408"/>
                  </a:cubicBezTo>
                  <a:cubicBezTo>
                    <a:pt x="1184" y="1344"/>
                    <a:pt x="1056" y="1280"/>
                    <a:pt x="928" y="1216"/>
                  </a:cubicBezTo>
                  <a:cubicBezTo>
                    <a:pt x="384" y="896"/>
                    <a:pt x="96" y="480"/>
                    <a:pt x="96" y="32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6327275" y="2020325"/>
              <a:ext cx="160050" cy="84650"/>
            </a:xfrm>
            <a:custGeom>
              <a:avLst/>
              <a:gdLst/>
              <a:ahLst/>
              <a:cxnLst/>
              <a:rect l="l" t="t" r="r" b="b"/>
              <a:pathLst>
                <a:path w="6402" h="3386" extrusionOk="0">
                  <a:moveTo>
                    <a:pt x="3173" y="1"/>
                  </a:moveTo>
                  <a:cubicBezTo>
                    <a:pt x="2424" y="1"/>
                    <a:pt x="1680" y="169"/>
                    <a:pt x="1120" y="505"/>
                  </a:cubicBezTo>
                  <a:cubicBezTo>
                    <a:pt x="0" y="1177"/>
                    <a:pt x="0" y="2233"/>
                    <a:pt x="1120" y="2905"/>
                  </a:cubicBezTo>
                  <a:cubicBezTo>
                    <a:pt x="1696" y="3225"/>
                    <a:pt x="2448" y="3385"/>
                    <a:pt x="3197" y="3385"/>
                  </a:cubicBezTo>
                  <a:cubicBezTo>
                    <a:pt x="3945" y="3385"/>
                    <a:pt x="4689" y="3225"/>
                    <a:pt x="5249" y="2905"/>
                  </a:cubicBezTo>
                  <a:cubicBezTo>
                    <a:pt x="6401" y="2233"/>
                    <a:pt x="6401" y="1177"/>
                    <a:pt x="5249" y="505"/>
                  </a:cubicBezTo>
                  <a:cubicBezTo>
                    <a:pt x="4673" y="169"/>
                    <a:pt x="3921" y="1"/>
                    <a:pt x="317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6332875" y="2019525"/>
              <a:ext cx="148050" cy="86250"/>
            </a:xfrm>
            <a:custGeom>
              <a:avLst/>
              <a:gdLst/>
              <a:ahLst/>
              <a:cxnLst/>
              <a:rect l="l" t="t" r="r" b="b"/>
              <a:pathLst>
                <a:path w="5922" h="3450" extrusionOk="0">
                  <a:moveTo>
                    <a:pt x="2945" y="89"/>
                  </a:moveTo>
                  <a:cubicBezTo>
                    <a:pt x="3713" y="89"/>
                    <a:pt x="4449" y="249"/>
                    <a:pt x="4993" y="569"/>
                  </a:cubicBezTo>
                  <a:cubicBezTo>
                    <a:pt x="5537" y="889"/>
                    <a:pt x="5857" y="1305"/>
                    <a:pt x="5857" y="1721"/>
                  </a:cubicBezTo>
                  <a:cubicBezTo>
                    <a:pt x="5857" y="2169"/>
                    <a:pt x="5569" y="2585"/>
                    <a:pt x="5025" y="2905"/>
                  </a:cubicBezTo>
                  <a:cubicBezTo>
                    <a:pt x="4465" y="3225"/>
                    <a:pt x="3721" y="3385"/>
                    <a:pt x="2977" y="3385"/>
                  </a:cubicBezTo>
                  <a:cubicBezTo>
                    <a:pt x="2233" y="3385"/>
                    <a:pt x="1488" y="3225"/>
                    <a:pt x="928" y="2905"/>
                  </a:cubicBezTo>
                  <a:cubicBezTo>
                    <a:pt x="384" y="2585"/>
                    <a:pt x="96" y="2169"/>
                    <a:pt x="96" y="1721"/>
                  </a:cubicBezTo>
                  <a:cubicBezTo>
                    <a:pt x="96" y="1305"/>
                    <a:pt x="384" y="889"/>
                    <a:pt x="928" y="569"/>
                  </a:cubicBezTo>
                  <a:cubicBezTo>
                    <a:pt x="1472" y="249"/>
                    <a:pt x="2208" y="89"/>
                    <a:pt x="2945" y="89"/>
                  </a:cubicBezTo>
                  <a:close/>
                  <a:moveTo>
                    <a:pt x="2945" y="1"/>
                  </a:moveTo>
                  <a:cubicBezTo>
                    <a:pt x="2192" y="1"/>
                    <a:pt x="1440" y="169"/>
                    <a:pt x="864" y="505"/>
                  </a:cubicBezTo>
                  <a:cubicBezTo>
                    <a:pt x="320" y="825"/>
                    <a:pt x="0" y="1273"/>
                    <a:pt x="0" y="1721"/>
                  </a:cubicBezTo>
                  <a:cubicBezTo>
                    <a:pt x="0" y="2201"/>
                    <a:pt x="320" y="2617"/>
                    <a:pt x="896" y="2969"/>
                  </a:cubicBezTo>
                  <a:cubicBezTo>
                    <a:pt x="1472" y="3289"/>
                    <a:pt x="2208" y="3449"/>
                    <a:pt x="2977" y="3449"/>
                  </a:cubicBezTo>
                  <a:cubicBezTo>
                    <a:pt x="3713" y="3449"/>
                    <a:pt x="4481" y="3289"/>
                    <a:pt x="5057" y="2969"/>
                  </a:cubicBezTo>
                  <a:cubicBezTo>
                    <a:pt x="5601" y="2617"/>
                    <a:pt x="5921" y="2201"/>
                    <a:pt x="5921" y="1721"/>
                  </a:cubicBezTo>
                  <a:cubicBezTo>
                    <a:pt x="5921" y="1273"/>
                    <a:pt x="5601" y="825"/>
                    <a:pt x="5025" y="505"/>
                  </a:cubicBezTo>
                  <a:cubicBezTo>
                    <a:pt x="4449" y="169"/>
                    <a:pt x="3697" y="1"/>
                    <a:pt x="294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6344075" y="2029725"/>
              <a:ext cx="125650" cy="66450"/>
            </a:xfrm>
            <a:custGeom>
              <a:avLst/>
              <a:gdLst/>
              <a:ahLst/>
              <a:cxnLst/>
              <a:rect l="l" t="t" r="r" b="b"/>
              <a:pathLst>
                <a:path w="5026" h="2658" extrusionOk="0">
                  <a:moveTo>
                    <a:pt x="2513" y="1"/>
                  </a:moveTo>
                  <a:cubicBezTo>
                    <a:pt x="1929" y="1"/>
                    <a:pt x="1344" y="129"/>
                    <a:pt x="896" y="385"/>
                  </a:cubicBezTo>
                  <a:cubicBezTo>
                    <a:pt x="0" y="897"/>
                    <a:pt x="32" y="1729"/>
                    <a:pt x="896" y="2273"/>
                  </a:cubicBezTo>
                  <a:cubicBezTo>
                    <a:pt x="1344" y="2529"/>
                    <a:pt x="1937" y="2657"/>
                    <a:pt x="2525" y="2657"/>
                  </a:cubicBezTo>
                  <a:cubicBezTo>
                    <a:pt x="3113" y="2657"/>
                    <a:pt x="3697" y="2529"/>
                    <a:pt x="4129" y="2273"/>
                  </a:cubicBezTo>
                  <a:cubicBezTo>
                    <a:pt x="5025" y="1729"/>
                    <a:pt x="5025" y="897"/>
                    <a:pt x="4129" y="385"/>
                  </a:cubicBezTo>
                  <a:cubicBezTo>
                    <a:pt x="3681" y="129"/>
                    <a:pt x="3097" y="1"/>
                    <a:pt x="251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6348875" y="2028925"/>
              <a:ext cx="116050" cy="68050"/>
            </a:xfrm>
            <a:custGeom>
              <a:avLst/>
              <a:gdLst/>
              <a:ahLst/>
              <a:cxnLst/>
              <a:rect l="l" t="t" r="r" b="b"/>
              <a:pathLst>
                <a:path w="4642" h="2722" extrusionOk="0">
                  <a:moveTo>
                    <a:pt x="2305" y="65"/>
                  </a:moveTo>
                  <a:cubicBezTo>
                    <a:pt x="2913" y="65"/>
                    <a:pt x="3489" y="193"/>
                    <a:pt x="3905" y="449"/>
                  </a:cubicBezTo>
                  <a:cubicBezTo>
                    <a:pt x="4353" y="705"/>
                    <a:pt x="4577" y="1025"/>
                    <a:pt x="4577" y="1345"/>
                  </a:cubicBezTo>
                  <a:cubicBezTo>
                    <a:pt x="4577" y="1697"/>
                    <a:pt x="4353" y="2017"/>
                    <a:pt x="3937" y="2273"/>
                  </a:cubicBezTo>
                  <a:cubicBezTo>
                    <a:pt x="3489" y="2513"/>
                    <a:pt x="2913" y="2633"/>
                    <a:pt x="2337" y="2633"/>
                  </a:cubicBezTo>
                  <a:cubicBezTo>
                    <a:pt x="1761" y="2633"/>
                    <a:pt x="1184" y="2513"/>
                    <a:pt x="736" y="2273"/>
                  </a:cubicBezTo>
                  <a:cubicBezTo>
                    <a:pt x="320" y="2017"/>
                    <a:pt x="96" y="1697"/>
                    <a:pt x="96" y="1345"/>
                  </a:cubicBezTo>
                  <a:cubicBezTo>
                    <a:pt x="64" y="1025"/>
                    <a:pt x="320" y="705"/>
                    <a:pt x="736" y="449"/>
                  </a:cubicBezTo>
                  <a:cubicBezTo>
                    <a:pt x="1152" y="193"/>
                    <a:pt x="1729" y="65"/>
                    <a:pt x="2305" y="65"/>
                  </a:cubicBezTo>
                  <a:close/>
                  <a:moveTo>
                    <a:pt x="2305" y="1"/>
                  </a:moveTo>
                  <a:cubicBezTo>
                    <a:pt x="1713" y="1"/>
                    <a:pt x="1120" y="129"/>
                    <a:pt x="672" y="385"/>
                  </a:cubicBezTo>
                  <a:cubicBezTo>
                    <a:pt x="256" y="641"/>
                    <a:pt x="0" y="993"/>
                    <a:pt x="0" y="1345"/>
                  </a:cubicBezTo>
                  <a:cubicBezTo>
                    <a:pt x="0" y="1729"/>
                    <a:pt x="256" y="2081"/>
                    <a:pt x="704" y="2337"/>
                  </a:cubicBezTo>
                  <a:cubicBezTo>
                    <a:pt x="1152" y="2593"/>
                    <a:pt x="1729" y="2721"/>
                    <a:pt x="2337" y="2721"/>
                  </a:cubicBezTo>
                  <a:cubicBezTo>
                    <a:pt x="2913" y="2721"/>
                    <a:pt x="3521" y="2593"/>
                    <a:pt x="3969" y="2305"/>
                  </a:cubicBezTo>
                  <a:cubicBezTo>
                    <a:pt x="4385" y="2081"/>
                    <a:pt x="4641" y="1729"/>
                    <a:pt x="4641" y="1345"/>
                  </a:cubicBezTo>
                  <a:cubicBezTo>
                    <a:pt x="4641" y="993"/>
                    <a:pt x="4385" y="641"/>
                    <a:pt x="3937" y="385"/>
                  </a:cubicBezTo>
                  <a:cubicBezTo>
                    <a:pt x="3489" y="129"/>
                    <a:pt x="2897" y="1"/>
                    <a:pt x="230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2"/>
            <p:cNvSpPr/>
            <p:nvPr/>
          </p:nvSpPr>
          <p:spPr>
            <a:xfrm>
              <a:off x="6472100" y="2084950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2"/>
                  </a:lnTo>
                  <a:lnTo>
                    <a:pt x="32" y="384"/>
                  </a:lnTo>
                  <a:cubicBezTo>
                    <a:pt x="64" y="384"/>
                    <a:pt x="96" y="352"/>
                    <a:pt x="96" y="352"/>
                  </a:cubicBezTo>
                  <a:lnTo>
                    <a:pt x="96" y="32"/>
                  </a:ln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2"/>
            <p:cNvSpPr/>
            <p:nvPr/>
          </p:nvSpPr>
          <p:spPr>
            <a:xfrm>
              <a:off x="6406475" y="21113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384"/>
                  </a:lnTo>
                  <a:lnTo>
                    <a:pt x="33" y="416"/>
                  </a:lnTo>
                  <a:cubicBezTo>
                    <a:pt x="65" y="416"/>
                    <a:pt x="65" y="384"/>
                    <a:pt x="65" y="384"/>
                  </a:cubicBezTo>
                  <a:lnTo>
                    <a:pt x="65" y="64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2"/>
            <p:cNvSpPr/>
            <p:nvPr/>
          </p:nvSpPr>
          <p:spPr>
            <a:xfrm>
              <a:off x="6419275" y="21105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416"/>
                    <a:pt x="33" y="416"/>
                  </a:cubicBezTo>
                  <a:cubicBezTo>
                    <a:pt x="65" y="416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2"/>
            <p:cNvSpPr/>
            <p:nvPr/>
          </p:nvSpPr>
          <p:spPr>
            <a:xfrm>
              <a:off x="6432075" y="2108950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65" y="0"/>
                  </a:moveTo>
                  <a:cubicBezTo>
                    <a:pt x="33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33" y="384"/>
                    <a:pt x="65" y="384"/>
                  </a:cubicBezTo>
                  <a:cubicBezTo>
                    <a:pt x="65" y="384"/>
                    <a:pt x="97" y="384"/>
                    <a:pt x="97" y="352"/>
                  </a:cubicBezTo>
                  <a:lnTo>
                    <a:pt x="97" y="32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2"/>
            <p:cNvSpPr/>
            <p:nvPr/>
          </p:nvSpPr>
          <p:spPr>
            <a:xfrm>
              <a:off x="6444075" y="2104950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33" y="384"/>
                    <a:pt x="65" y="384"/>
                  </a:cubicBezTo>
                  <a:lnTo>
                    <a:pt x="97" y="352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2"/>
            <p:cNvSpPr/>
            <p:nvPr/>
          </p:nvSpPr>
          <p:spPr>
            <a:xfrm>
              <a:off x="6454475" y="2099350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33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2"/>
            <p:cNvSpPr/>
            <p:nvPr/>
          </p:nvSpPr>
          <p:spPr>
            <a:xfrm>
              <a:off x="6464100" y="2092950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32" y="384"/>
                    <a:pt x="64" y="384"/>
                    <a:pt x="64" y="352"/>
                  </a:cubicBezTo>
                  <a:lnTo>
                    <a:pt x="64" y="3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6340075" y="2084950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52"/>
                    <a:pt x="32" y="384"/>
                    <a:pt x="64" y="384"/>
                  </a:cubicBezTo>
                  <a:lnTo>
                    <a:pt x="96" y="352"/>
                  </a:ln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6393675" y="21105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416"/>
                    <a:pt x="33" y="416"/>
                  </a:cubicBezTo>
                  <a:cubicBezTo>
                    <a:pt x="33" y="416"/>
                    <a:pt x="65" y="384"/>
                    <a:pt x="65" y="352"/>
                  </a:cubicBezTo>
                  <a:lnTo>
                    <a:pt x="65" y="3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6380075" y="2108950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64" y="0"/>
                  </a:moveTo>
                  <a:cubicBezTo>
                    <a:pt x="32" y="0"/>
                    <a:pt x="0" y="32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32" y="384"/>
                    <a:pt x="64" y="384"/>
                  </a:cubicBezTo>
                  <a:cubicBezTo>
                    <a:pt x="64" y="384"/>
                    <a:pt x="96" y="384"/>
                    <a:pt x="96" y="352"/>
                  </a:cubicBezTo>
                  <a:lnTo>
                    <a:pt x="96" y="3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6368075" y="2104950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32" y="384"/>
                    <a:pt x="64" y="384"/>
                  </a:cubicBezTo>
                  <a:cubicBezTo>
                    <a:pt x="64" y="384"/>
                    <a:pt x="96" y="384"/>
                    <a:pt x="96" y="352"/>
                  </a:cubicBezTo>
                  <a:lnTo>
                    <a:pt x="9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6358475" y="2099350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84"/>
                    <a:pt x="0" y="384"/>
                    <a:pt x="32" y="384"/>
                  </a:cubicBezTo>
                  <a:cubicBezTo>
                    <a:pt x="64" y="384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6348875" y="2092950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0"/>
                  </a:moveTo>
                  <a:lnTo>
                    <a:pt x="0" y="32"/>
                  </a:lnTo>
                  <a:lnTo>
                    <a:pt x="0" y="352"/>
                  </a:lnTo>
                  <a:cubicBezTo>
                    <a:pt x="0" y="384"/>
                    <a:pt x="32" y="384"/>
                    <a:pt x="32" y="384"/>
                  </a:cubicBezTo>
                  <a:cubicBezTo>
                    <a:pt x="64" y="384"/>
                    <a:pt x="64" y="384"/>
                    <a:pt x="64" y="352"/>
                  </a:cubicBezTo>
                  <a:lnTo>
                    <a:pt x="64" y="32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2"/>
            <p:cNvSpPr/>
            <p:nvPr/>
          </p:nvSpPr>
          <p:spPr>
            <a:xfrm>
              <a:off x="6370475" y="2041725"/>
              <a:ext cx="74425" cy="42450"/>
            </a:xfrm>
            <a:custGeom>
              <a:avLst/>
              <a:gdLst/>
              <a:ahLst/>
              <a:cxnLst/>
              <a:rect l="l" t="t" r="r" b="b"/>
              <a:pathLst>
                <a:path w="2977" h="1698" extrusionOk="0">
                  <a:moveTo>
                    <a:pt x="640" y="1"/>
                  </a:moveTo>
                  <a:lnTo>
                    <a:pt x="416" y="97"/>
                  </a:lnTo>
                  <a:lnTo>
                    <a:pt x="769" y="289"/>
                  </a:lnTo>
                  <a:cubicBezTo>
                    <a:pt x="704" y="321"/>
                    <a:pt x="672" y="353"/>
                    <a:pt x="640" y="353"/>
                  </a:cubicBezTo>
                  <a:cubicBezTo>
                    <a:pt x="608" y="385"/>
                    <a:pt x="576" y="417"/>
                    <a:pt x="544" y="417"/>
                  </a:cubicBezTo>
                  <a:lnTo>
                    <a:pt x="224" y="225"/>
                  </a:lnTo>
                  <a:lnTo>
                    <a:pt x="0" y="353"/>
                  </a:lnTo>
                  <a:lnTo>
                    <a:pt x="384" y="577"/>
                  </a:lnTo>
                  <a:cubicBezTo>
                    <a:pt x="128" y="865"/>
                    <a:pt x="224" y="1249"/>
                    <a:pt x="640" y="1473"/>
                  </a:cubicBezTo>
                  <a:cubicBezTo>
                    <a:pt x="897" y="1633"/>
                    <a:pt x="1217" y="1697"/>
                    <a:pt x="1537" y="1697"/>
                  </a:cubicBezTo>
                  <a:lnTo>
                    <a:pt x="1537" y="1505"/>
                  </a:lnTo>
                  <a:cubicBezTo>
                    <a:pt x="1313" y="1473"/>
                    <a:pt x="1089" y="1441"/>
                    <a:pt x="929" y="1313"/>
                  </a:cubicBezTo>
                  <a:cubicBezTo>
                    <a:pt x="672" y="1185"/>
                    <a:pt x="576" y="961"/>
                    <a:pt x="672" y="737"/>
                  </a:cubicBezTo>
                  <a:lnTo>
                    <a:pt x="672" y="737"/>
                  </a:lnTo>
                  <a:lnTo>
                    <a:pt x="1313" y="1121"/>
                  </a:lnTo>
                  <a:lnTo>
                    <a:pt x="1505" y="993"/>
                  </a:lnTo>
                  <a:lnTo>
                    <a:pt x="833" y="577"/>
                  </a:lnTo>
                  <a:cubicBezTo>
                    <a:pt x="865" y="545"/>
                    <a:pt x="897" y="545"/>
                    <a:pt x="929" y="513"/>
                  </a:cubicBezTo>
                  <a:cubicBezTo>
                    <a:pt x="961" y="481"/>
                    <a:pt x="993" y="481"/>
                    <a:pt x="1025" y="449"/>
                  </a:cubicBezTo>
                  <a:lnTo>
                    <a:pt x="1729" y="865"/>
                  </a:lnTo>
                  <a:lnTo>
                    <a:pt x="1921" y="737"/>
                  </a:lnTo>
                  <a:lnTo>
                    <a:pt x="1313" y="385"/>
                  </a:lnTo>
                  <a:cubicBezTo>
                    <a:pt x="1424" y="365"/>
                    <a:pt x="1539" y="354"/>
                    <a:pt x="1652" y="354"/>
                  </a:cubicBezTo>
                  <a:cubicBezTo>
                    <a:pt x="1895" y="354"/>
                    <a:pt x="2130" y="404"/>
                    <a:pt x="2305" y="513"/>
                  </a:cubicBezTo>
                  <a:cubicBezTo>
                    <a:pt x="2497" y="609"/>
                    <a:pt x="2561" y="737"/>
                    <a:pt x="2593" y="865"/>
                  </a:cubicBezTo>
                  <a:lnTo>
                    <a:pt x="2977" y="865"/>
                  </a:lnTo>
                  <a:cubicBezTo>
                    <a:pt x="2945" y="705"/>
                    <a:pt x="2817" y="513"/>
                    <a:pt x="2561" y="353"/>
                  </a:cubicBezTo>
                  <a:cubicBezTo>
                    <a:pt x="2288" y="206"/>
                    <a:pt x="1931" y="128"/>
                    <a:pt x="1574" y="128"/>
                  </a:cubicBezTo>
                  <a:cubicBezTo>
                    <a:pt x="1387" y="128"/>
                    <a:pt x="1200" y="149"/>
                    <a:pt x="1025" y="193"/>
                  </a:cubicBezTo>
                  <a:lnTo>
                    <a:pt x="640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2"/>
            <p:cNvSpPr/>
            <p:nvPr/>
          </p:nvSpPr>
          <p:spPr>
            <a:xfrm>
              <a:off x="6369675" y="2040125"/>
              <a:ext cx="76025" cy="44850"/>
            </a:xfrm>
            <a:custGeom>
              <a:avLst/>
              <a:gdLst/>
              <a:ahLst/>
              <a:cxnLst/>
              <a:rect l="l" t="t" r="r" b="b"/>
              <a:pathLst>
                <a:path w="3041" h="1794" extrusionOk="0">
                  <a:moveTo>
                    <a:pt x="672" y="97"/>
                  </a:moveTo>
                  <a:lnTo>
                    <a:pt x="1025" y="289"/>
                  </a:lnTo>
                  <a:lnTo>
                    <a:pt x="1057" y="289"/>
                  </a:lnTo>
                  <a:cubicBezTo>
                    <a:pt x="1232" y="245"/>
                    <a:pt x="1419" y="224"/>
                    <a:pt x="1606" y="224"/>
                  </a:cubicBezTo>
                  <a:cubicBezTo>
                    <a:pt x="1963" y="224"/>
                    <a:pt x="2320" y="302"/>
                    <a:pt x="2593" y="449"/>
                  </a:cubicBezTo>
                  <a:cubicBezTo>
                    <a:pt x="2817" y="577"/>
                    <a:pt x="2945" y="737"/>
                    <a:pt x="2977" y="897"/>
                  </a:cubicBezTo>
                  <a:lnTo>
                    <a:pt x="2657" y="897"/>
                  </a:lnTo>
                  <a:cubicBezTo>
                    <a:pt x="2625" y="769"/>
                    <a:pt x="2529" y="641"/>
                    <a:pt x="2369" y="545"/>
                  </a:cubicBezTo>
                  <a:cubicBezTo>
                    <a:pt x="2155" y="426"/>
                    <a:pt x="1889" y="360"/>
                    <a:pt x="1622" y="360"/>
                  </a:cubicBezTo>
                  <a:cubicBezTo>
                    <a:pt x="1529" y="360"/>
                    <a:pt x="1436" y="368"/>
                    <a:pt x="1345" y="385"/>
                  </a:cubicBezTo>
                  <a:cubicBezTo>
                    <a:pt x="1313" y="385"/>
                    <a:pt x="1313" y="417"/>
                    <a:pt x="1313" y="417"/>
                  </a:cubicBezTo>
                  <a:cubicBezTo>
                    <a:pt x="1313" y="449"/>
                    <a:pt x="1313" y="449"/>
                    <a:pt x="1345" y="449"/>
                  </a:cubicBezTo>
                  <a:lnTo>
                    <a:pt x="1889" y="801"/>
                  </a:lnTo>
                  <a:lnTo>
                    <a:pt x="1761" y="865"/>
                  </a:lnTo>
                  <a:lnTo>
                    <a:pt x="1089" y="481"/>
                  </a:lnTo>
                  <a:lnTo>
                    <a:pt x="1057" y="481"/>
                  </a:lnTo>
                  <a:cubicBezTo>
                    <a:pt x="993" y="513"/>
                    <a:pt x="961" y="513"/>
                    <a:pt x="929" y="545"/>
                  </a:cubicBezTo>
                  <a:cubicBezTo>
                    <a:pt x="897" y="577"/>
                    <a:pt x="865" y="577"/>
                    <a:pt x="833" y="609"/>
                  </a:cubicBezTo>
                  <a:lnTo>
                    <a:pt x="801" y="641"/>
                  </a:lnTo>
                  <a:lnTo>
                    <a:pt x="833" y="673"/>
                  </a:lnTo>
                  <a:lnTo>
                    <a:pt x="1473" y="1057"/>
                  </a:lnTo>
                  <a:lnTo>
                    <a:pt x="1313" y="1121"/>
                  </a:lnTo>
                  <a:lnTo>
                    <a:pt x="736" y="769"/>
                  </a:lnTo>
                  <a:lnTo>
                    <a:pt x="704" y="769"/>
                  </a:lnTo>
                  <a:cubicBezTo>
                    <a:pt x="672" y="769"/>
                    <a:pt x="672" y="769"/>
                    <a:pt x="672" y="801"/>
                  </a:cubicBezTo>
                  <a:cubicBezTo>
                    <a:pt x="544" y="993"/>
                    <a:pt x="640" y="1249"/>
                    <a:pt x="929" y="1409"/>
                  </a:cubicBezTo>
                  <a:cubicBezTo>
                    <a:pt x="1089" y="1505"/>
                    <a:pt x="1313" y="1569"/>
                    <a:pt x="1537" y="1569"/>
                  </a:cubicBezTo>
                  <a:lnTo>
                    <a:pt x="1537" y="1729"/>
                  </a:lnTo>
                  <a:cubicBezTo>
                    <a:pt x="1217" y="1697"/>
                    <a:pt x="929" y="1633"/>
                    <a:pt x="704" y="1505"/>
                  </a:cubicBezTo>
                  <a:cubicBezTo>
                    <a:pt x="480" y="1377"/>
                    <a:pt x="352" y="1217"/>
                    <a:pt x="320" y="1057"/>
                  </a:cubicBezTo>
                  <a:cubicBezTo>
                    <a:pt x="288" y="929"/>
                    <a:pt x="352" y="801"/>
                    <a:pt x="448" y="673"/>
                  </a:cubicBezTo>
                  <a:lnTo>
                    <a:pt x="448" y="641"/>
                  </a:lnTo>
                  <a:cubicBezTo>
                    <a:pt x="448" y="641"/>
                    <a:pt x="448" y="609"/>
                    <a:pt x="416" y="609"/>
                  </a:cubicBezTo>
                  <a:lnTo>
                    <a:pt x="96" y="417"/>
                  </a:lnTo>
                  <a:lnTo>
                    <a:pt x="256" y="321"/>
                  </a:lnTo>
                  <a:lnTo>
                    <a:pt x="544" y="513"/>
                  </a:lnTo>
                  <a:lnTo>
                    <a:pt x="608" y="513"/>
                  </a:lnTo>
                  <a:cubicBezTo>
                    <a:pt x="640" y="481"/>
                    <a:pt x="672" y="481"/>
                    <a:pt x="704" y="449"/>
                  </a:cubicBezTo>
                  <a:cubicBezTo>
                    <a:pt x="736" y="417"/>
                    <a:pt x="769" y="417"/>
                    <a:pt x="801" y="385"/>
                  </a:cubicBezTo>
                  <a:cubicBezTo>
                    <a:pt x="833" y="385"/>
                    <a:pt x="833" y="385"/>
                    <a:pt x="833" y="353"/>
                  </a:cubicBezTo>
                  <a:cubicBezTo>
                    <a:pt x="833" y="353"/>
                    <a:pt x="833" y="321"/>
                    <a:pt x="801" y="321"/>
                  </a:cubicBezTo>
                  <a:lnTo>
                    <a:pt x="544" y="161"/>
                  </a:lnTo>
                  <a:lnTo>
                    <a:pt x="672" y="97"/>
                  </a:lnTo>
                  <a:close/>
                  <a:moveTo>
                    <a:pt x="640" y="1"/>
                  </a:moveTo>
                  <a:lnTo>
                    <a:pt x="448" y="129"/>
                  </a:lnTo>
                  <a:lnTo>
                    <a:pt x="416" y="161"/>
                  </a:lnTo>
                  <a:cubicBezTo>
                    <a:pt x="416" y="193"/>
                    <a:pt x="416" y="193"/>
                    <a:pt x="448" y="193"/>
                  </a:cubicBezTo>
                  <a:lnTo>
                    <a:pt x="704" y="353"/>
                  </a:lnTo>
                  <a:lnTo>
                    <a:pt x="672" y="385"/>
                  </a:lnTo>
                  <a:cubicBezTo>
                    <a:pt x="640" y="417"/>
                    <a:pt x="608" y="417"/>
                    <a:pt x="576" y="449"/>
                  </a:cubicBezTo>
                  <a:lnTo>
                    <a:pt x="256" y="257"/>
                  </a:lnTo>
                  <a:lnTo>
                    <a:pt x="224" y="257"/>
                  </a:lnTo>
                  <a:lnTo>
                    <a:pt x="32" y="385"/>
                  </a:lnTo>
                  <a:cubicBezTo>
                    <a:pt x="0" y="385"/>
                    <a:pt x="0" y="417"/>
                    <a:pt x="0" y="417"/>
                  </a:cubicBezTo>
                  <a:cubicBezTo>
                    <a:pt x="0" y="417"/>
                    <a:pt x="0" y="449"/>
                    <a:pt x="32" y="449"/>
                  </a:cubicBezTo>
                  <a:lnTo>
                    <a:pt x="352" y="641"/>
                  </a:lnTo>
                  <a:cubicBezTo>
                    <a:pt x="256" y="769"/>
                    <a:pt x="224" y="929"/>
                    <a:pt x="256" y="1057"/>
                  </a:cubicBezTo>
                  <a:cubicBezTo>
                    <a:pt x="288" y="1249"/>
                    <a:pt x="448" y="1441"/>
                    <a:pt x="672" y="1569"/>
                  </a:cubicBezTo>
                  <a:cubicBezTo>
                    <a:pt x="929" y="1697"/>
                    <a:pt x="1249" y="1793"/>
                    <a:pt x="1569" y="1793"/>
                  </a:cubicBezTo>
                  <a:lnTo>
                    <a:pt x="1601" y="1793"/>
                  </a:lnTo>
                  <a:lnTo>
                    <a:pt x="1601" y="1761"/>
                  </a:lnTo>
                  <a:lnTo>
                    <a:pt x="1601" y="1537"/>
                  </a:lnTo>
                  <a:cubicBezTo>
                    <a:pt x="1601" y="1537"/>
                    <a:pt x="1601" y="1505"/>
                    <a:pt x="1569" y="1505"/>
                  </a:cubicBezTo>
                  <a:cubicBezTo>
                    <a:pt x="1345" y="1505"/>
                    <a:pt x="1121" y="1441"/>
                    <a:pt x="961" y="1345"/>
                  </a:cubicBezTo>
                  <a:cubicBezTo>
                    <a:pt x="736" y="1217"/>
                    <a:pt x="640" y="1025"/>
                    <a:pt x="704" y="865"/>
                  </a:cubicBezTo>
                  <a:lnTo>
                    <a:pt x="704" y="865"/>
                  </a:lnTo>
                  <a:lnTo>
                    <a:pt x="1313" y="1185"/>
                  </a:lnTo>
                  <a:cubicBezTo>
                    <a:pt x="1313" y="1201"/>
                    <a:pt x="1313" y="1209"/>
                    <a:pt x="1317" y="1209"/>
                  </a:cubicBezTo>
                  <a:cubicBezTo>
                    <a:pt x="1321" y="1209"/>
                    <a:pt x="1329" y="1201"/>
                    <a:pt x="1345" y="1185"/>
                  </a:cubicBezTo>
                  <a:lnTo>
                    <a:pt x="1537" y="1089"/>
                  </a:lnTo>
                  <a:lnTo>
                    <a:pt x="1569" y="1057"/>
                  </a:lnTo>
                  <a:cubicBezTo>
                    <a:pt x="1569" y="1025"/>
                    <a:pt x="1569" y="1025"/>
                    <a:pt x="1537" y="1025"/>
                  </a:cubicBezTo>
                  <a:lnTo>
                    <a:pt x="897" y="641"/>
                  </a:lnTo>
                  <a:cubicBezTo>
                    <a:pt x="929" y="641"/>
                    <a:pt x="929" y="609"/>
                    <a:pt x="961" y="609"/>
                  </a:cubicBezTo>
                  <a:cubicBezTo>
                    <a:pt x="993" y="577"/>
                    <a:pt x="1025" y="577"/>
                    <a:pt x="1057" y="545"/>
                  </a:cubicBezTo>
                  <a:lnTo>
                    <a:pt x="1729" y="961"/>
                  </a:lnTo>
                  <a:lnTo>
                    <a:pt x="1761" y="961"/>
                  </a:lnTo>
                  <a:lnTo>
                    <a:pt x="1985" y="833"/>
                  </a:lnTo>
                  <a:lnTo>
                    <a:pt x="1985" y="801"/>
                  </a:lnTo>
                  <a:lnTo>
                    <a:pt x="1985" y="769"/>
                  </a:lnTo>
                  <a:lnTo>
                    <a:pt x="1441" y="449"/>
                  </a:lnTo>
                  <a:cubicBezTo>
                    <a:pt x="1496" y="443"/>
                    <a:pt x="1550" y="441"/>
                    <a:pt x="1605" y="441"/>
                  </a:cubicBezTo>
                  <a:cubicBezTo>
                    <a:pt x="1868" y="441"/>
                    <a:pt x="2119" y="503"/>
                    <a:pt x="2305" y="609"/>
                  </a:cubicBezTo>
                  <a:cubicBezTo>
                    <a:pt x="2465" y="705"/>
                    <a:pt x="2561" y="801"/>
                    <a:pt x="2593" y="929"/>
                  </a:cubicBezTo>
                  <a:cubicBezTo>
                    <a:pt x="2593" y="961"/>
                    <a:pt x="2593" y="961"/>
                    <a:pt x="2625" y="961"/>
                  </a:cubicBezTo>
                  <a:lnTo>
                    <a:pt x="3041" y="961"/>
                  </a:lnTo>
                  <a:lnTo>
                    <a:pt x="3041" y="929"/>
                  </a:lnTo>
                  <a:cubicBezTo>
                    <a:pt x="3009" y="705"/>
                    <a:pt x="2881" y="513"/>
                    <a:pt x="2625" y="385"/>
                  </a:cubicBezTo>
                  <a:cubicBezTo>
                    <a:pt x="2352" y="238"/>
                    <a:pt x="1982" y="160"/>
                    <a:pt x="1615" y="160"/>
                  </a:cubicBezTo>
                  <a:cubicBezTo>
                    <a:pt x="1423" y="160"/>
                    <a:pt x="1232" y="181"/>
                    <a:pt x="1057" y="225"/>
                  </a:cubicBezTo>
                  <a:lnTo>
                    <a:pt x="70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6341675" y="2026525"/>
              <a:ext cx="146450" cy="64850"/>
            </a:xfrm>
            <a:custGeom>
              <a:avLst/>
              <a:gdLst/>
              <a:ahLst/>
              <a:cxnLst/>
              <a:rect l="l" t="t" r="r" b="b"/>
              <a:pathLst>
                <a:path w="5858" h="2594" extrusionOk="0">
                  <a:moveTo>
                    <a:pt x="32" y="1"/>
                  </a:moveTo>
                  <a:lnTo>
                    <a:pt x="0" y="897"/>
                  </a:lnTo>
                  <a:cubicBezTo>
                    <a:pt x="0" y="1313"/>
                    <a:pt x="288" y="1761"/>
                    <a:pt x="864" y="2081"/>
                  </a:cubicBezTo>
                  <a:cubicBezTo>
                    <a:pt x="992" y="2177"/>
                    <a:pt x="1152" y="2241"/>
                    <a:pt x="1280" y="2273"/>
                  </a:cubicBezTo>
                  <a:cubicBezTo>
                    <a:pt x="1408" y="2337"/>
                    <a:pt x="1536" y="2369"/>
                    <a:pt x="1664" y="2401"/>
                  </a:cubicBezTo>
                  <a:cubicBezTo>
                    <a:pt x="1760" y="2433"/>
                    <a:pt x="1856" y="2465"/>
                    <a:pt x="1953" y="2497"/>
                  </a:cubicBezTo>
                  <a:cubicBezTo>
                    <a:pt x="2049" y="2497"/>
                    <a:pt x="2145" y="2529"/>
                    <a:pt x="2241" y="2529"/>
                  </a:cubicBezTo>
                  <a:cubicBezTo>
                    <a:pt x="2337" y="2529"/>
                    <a:pt x="2433" y="2561"/>
                    <a:pt x="2529" y="2561"/>
                  </a:cubicBezTo>
                  <a:cubicBezTo>
                    <a:pt x="2625" y="2561"/>
                    <a:pt x="2721" y="2561"/>
                    <a:pt x="2817" y="2593"/>
                  </a:cubicBezTo>
                  <a:lnTo>
                    <a:pt x="3105" y="2593"/>
                  </a:lnTo>
                  <a:cubicBezTo>
                    <a:pt x="3233" y="2561"/>
                    <a:pt x="3329" y="2561"/>
                    <a:pt x="3425" y="2561"/>
                  </a:cubicBezTo>
                  <a:cubicBezTo>
                    <a:pt x="3553" y="2561"/>
                    <a:pt x="3681" y="2529"/>
                    <a:pt x="3809" y="2497"/>
                  </a:cubicBezTo>
                  <a:cubicBezTo>
                    <a:pt x="4001" y="2465"/>
                    <a:pt x="4193" y="2433"/>
                    <a:pt x="4353" y="2369"/>
                  </a:cubicBezTo>
                  <a:cubicBezTo>
                    <a:pt x="4577" y="2305"/>
                    <a:pt x="4801" y="2209"/>
                    <a:pt x="4993" y="2081"/>
                  </a:cubicBezTo>
                  <a:lnTo>
                    <a:pt x="5025" y="2081"/>
                  </a:lnTo>
                  <a:cubicBezTo>
                    <a:pt x="5185" y="1985"/>
                    <a:pt x="5313" y="1889"/>
                    <a:pt x="5409" y="1793"/>
                  </a:cubicBezTo>
                  <a:lnTo>
                    <a:pt x="5601" y="1601"/>
                  </a:lnTo>
                  <a:cubicBezTo>
                    <a:pt x="5633" y="1537"/>
                    <a:pt x="5665" y="1473"/>
                    <a:pt x="5697" y="1441"/>
                  </a:cubicBezTo>
                  <a:cubicBezTo>
                    <a:pt x="5729" y="1377"/>
                    <a:pt x="5761" y="1313"/>
                    <a:pt x="5793" y="1281"/>
                  </a:cubicBezTo>
                  <a:cubicBezTo>
                    <a:pt x="5793" y="1217"/>
                    <a:pt x="5825" y="1153"/>
                    <a:pt x="5825" y="1089"/>
                  </a:cubicBezTo>
                  <a:cubicBezTo>
                    <a:pt x="5825" y="1057"/>
                    <a:pt x="5857" y="993"/>
                    <a:pt x="5857" y="929"/>
                  </a:cubicBezTo>
                  <a:lnTo>
                    <a:pt x="5857" y="897"/>
                  </a:lnTo>
                  <a:lnTo>
                    <a:pt x="5857" y="65"/>
                  </a:lnTo>
                  <a:cubicBezTo>
                    <a:pt x="5857" y="129"/>
                    <a:pt x="5857" y="161"/>
                    <a:pt x="5825" y="225"/>
                  </a:cubicBezTo>
                  <a:cubicBezTo>
                    <a:pt x="5825" y="289"/>
                    <a:pt x="5793" y="353"/>
                    <a:pt x="5793" y="385"/>
                  </a:cubicBezTo>
                  <a:cubicBezTo>
                    <a:pt x="5761" y="449"/>
                    <a:pt x="5729" y="513"/>
                    <a:pt x="5697" y="545"/>
                  </a:cubicBezTo>
                  <a:cubicBezTo>
                    <a:pt x="5665" y="609"/>
                    <a:pt x="5633" y="673"/>
                    <a:pt x="5601" y="737"/>
                  </a:cubicBezTo>
                  <a:cubicBezTo>
                    <a:pt x="5537" y="801"/>
                    <a:pt x="5473" y="865"/>
                    <a:pt x="5409" y="929"/>
                  </a:cubicBezTo>
                  <a:cubicBezTo>
                    <a:pt x="5313" y="1025"/>
                    <a:pt x="5185" y="1121"/>
                    <a:pt x="5057" y="1185"/>
                  </a:cubicBezTo>
                  <a:cubicBezTo>
                    <a:pt x="5025" y="1217"/>
                    <a:pt x="5025" y="1217"/>
                    <a:pt x="4993" y="1217"/>
                  </a:cubicBezTo>
                  <a:cubicBezTo>
                    <a:pt x="4801" y="1345"/>
                    <a:pt x="4609" y="1441"/>
                    <a:pt x="4353" y="1505"/>
                  </a:cubicBezTo>
                  <a:cubicBezTo>
                    <a:pt x="4193" y="1569"/>
                    <a:pt x="4001" y="1601"/>
                    <a:pt x="3809" y="1633"/>
                  </a:cubicBezTo>
                  <a:cubicBezTo>
                    <a:pt x="3681" y="1665"/>
                    <a:pt x="3553" y="1665"/>
                    <a:pt x="3457" y="1697"/>
                  </a:cubicBezTo>
                  <a:lnTo>
                    <a:pt x="2529" y="1697"/>
                  </a:lnTo>
                  <a:cubicBezTo>
                    <a:pt x="2433" y="1697"/>
                    <a:pt x="2337" y="1665"/>
                    <a:pt x="2241" y="1665"/>
                  </a:cubicBezTo>
                  <a:cubicBezTo>
                    <a:pt x="2145" y="1633"/>
                    <a:pt x="2049" y="1633"/>
                    <a:pt x="1953" y="1601"/>
                  </a:cubicBezTo>
                  <a:cubicBezTo>
                    <a:pt x="1856" y="1601"/>
                    <a:pt x="1760" y="1569"/>
                    <a:pt x="1664" y="1537"/>
                  </a:cubicBezTo>
                  <a:cubicBezTo>
                    <a:pt x="1536" y="1505"/>
                    <a:pt x="1408" y="1441"/>
                    <a:pt x="1312" y="1409"/>
                  </a:cubicBezTo>
                  <a:cubicBezTo>
                    <a:pt x="1152" y="1345"/>
                    <a:pt x="1024" y="1281"/>
                    <a:pt x="864" y="1217"/>
                  </a:cubicBezTo>
                  <a:cubicBezTo>
                    <a:pt x="288" y="897"/>
                    <a:pt x="32" y="449"/>
                    <a:pt x="32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6340875" y="2026525"/>
              <a:ext cx="148050" cy="65650"/>
            </a:xfrm>
            <a:custGeom>
              <a:avLst/>
              <a:gdLst/>
              <a:ahLst/>
              <a:cxnLst/>
              <a:rect l="l" t="t" r="r" b="b"/>
              <a:pathLst>
                <a:path w="5922" h="2626" extrusionOk="0">
                  <a:moveTo>
                    <a:pt x="5857" y="417"/>
                  </a:moveTo>
                  <a:lnTo>
                    <a:pt x="5857" y="929"/>
                  </a:lnTo>
                  <a:cubicBezTo>
                    <a:pt x="5857" y="993"/>
                    <a:pt x="5825" y="1057"/>
                    <a:pt x="5825" y="1089"/>
                  </a:cubicBezTo>
                  <a:cubicBezTo>
                    <a:pt x="5825" y="1153"/>
                    <a:pt x="5793" y="1217"/>
                    <a:pt x="5793" y="1249"/>
                  </a:cubicBezTo>
                  <a:cubicBezTo>
                    <a:pt x="5761" y="1313"/>
                    <a:pt x="5729" y="1377"/>
                    <a:pt x="5697" y="1409"/>
                  </a:cubicBezTo>
                  <a:cubicBezTo>
                    <a:pt x="5665" y="1473"/>
                    <a:pt x="5633" y="1537"/>
                    <a:pt x="5601" y="1601"/>
                  </a:cubicBezTo>
                  <a:lnTo>
                    <a:pt x="5409" y="1793"/>
                  </a:lnTo>
                  <a:cubicBezTo>
                    <a:pt x="5313" y="1889"/>
                    <a:pt x="5185" y="1953"/>
                    <a:pt x="5057" y="2049"/>
                  </a:cubicBezTo>
                  <a:lnTo>
                    <a:pt x="5025" y="2081"/>
                  </a:lnTo>
                  <a:cubicBezTo>
                    <a:pt x="4833" y="2177"/>
                    <a:pt x="4609" y="2273"/>
                    <a:pt x="4385" y="2337"/>
                  </a:cubicBezTo>
                  <a:cubicBezTo>
                    <a:pt x="4225" y="2401"/>
                    <a:pt x="4033" y="2433"/>
                    <a:pt x="3841" y="2497"/>
                  </a:cubicBezTo>
                  <a:cubicBezTo>
                    <a:pt x="3713" y="2497"/>
                    <a:pt x="3585" y="2529"/>
                    <a:pt x="3457" y="2529"/>
                  </a:cubicBezTo>
                  <a:cubicBezTo>
                    <a:pt x="3361" y="2529"/>
                    <a:pt x="3265" y="2561"/>
                    <a:pt x="3137" y="2561"/>
                  </a:cubicBezTo>
                  <a:lnTo>
                    <a:pt x="2849" y="2561"/>
                  </a:lnTo>
                  <a:cubicBezTo>
                    <a:pt x="2753" y="2561"/>
                    <a:pt x="2657" y="2561"/>
                    <a:pt x="2561" y="2529"/>
                  </a:cubicBezTo>
                  <a:cubicBezTo>
                    <a:pt x="2465" y="2529"/>
                    <a:pt x="2369" y="2529"/>
                    <a:pt x="2273" y="2497"/>
                  </a:cubicBezTo>
                  <a:cubicBezTo>
                    <a:pt x="2177" y="2497"/>
                    <a:pt x="2081" y="2465"/>
                    <a:pt x="1985" y="2465"/>
                  </a:cubicBezTo>
                  <a:cubicBezTo>
                    <a:pt x="1888" y="2433"/>
                    <a:pt x="1792" y="2401"/>
                    <a:pt x="1696" y="2401"/>
                  </a:cubicBezTo>
                  <a:cubicBezTo>
                    <a:pt x="1568" y="2337"/>
                    <a:pt x="1440" y="2305"/>
                    <a:pt x="1344" y="2273"/>
                  </a:cubicBezTo>
                  <a:cubicBezTo>
                    <a:pt x="1184" y="2209"/>
                    <a:pt x="1056" y="2145"/>
                    <a:pt x="928" y="2081"/>
                  </a:cubicBezTo>
                  <a:cubicBezTo>
                    <a:pt x="384" y="1761"/>
                    <a:pt x="96" y="1345"/>
                    <a:pt x="96" y="897"/>
                  </a:cubicBezTo>
                  <a:lnTo>
                    <a:pt x="96" y="417"/>
                  </a:lnTo>
                  <a:cubicBezTo>
                    <a:pt x="192" y="737"/>
                    <a:pt x="480" y="1025"/>
                    <a:pt x="896" y="1249"/>
                  </a:cubicBezTo>
                  <a:cubicBezTo>
                    <a:pt x="1024" y="1345"/>
                    <a:pt x="1152" y="1409"/>
                    <a:pt x="1312" y="1441"/>
                  </a:cubicBezTo>
                  <a:cubicBezTo>
                    <a:pt x="1440" y="1505"/>
                    <a:pt x="1568" y="1537"/>
                    <a:pt x="1664" y="1569"/>
                  </a:cubicBezTo>
                  <a:cubicBezTo>
                    <a:pt x="1760" y="1601"/>
                    <a:pt x="1888" y="1633"/>
                    <a:pt x="1985" y="1665"/>
                  </a:cubicBezTo>
                  <a:cubicBezTo>
                    <a:pt x="2081" y="1665"/>
                    <a:pt x="2177" y="1697"/>
                    <a:pt x="2273" y="1697"/>
                  </a:cubicBezTo>
                  <a:cubicBezTo>
                    <a:pt x="2369" y="1729"/>
                    <a:pt x="2465" y="1729"/>
                    <a:pt x="2561" y="1729"/>
                  </a:cubicBezTo>
                  <a:cubicBezTo>
                    <a:pt x="2657" y="1729"/>
                    <a:pt x="2753" y="1761"/>
                    <a:pt x="2849" y="1761"/>
                  </a:cubicBezTo>
                  <a:lnTo>
                    <a:pt x="3137" y="1761"/>
                  </a:lnTo>
                  <a:cubicBezTo>
                    <a:pt x="3265" y="1761"/>
                    <a:pt x="3361" y="1729"/>
                    <a:pt x="3457" y="1729"/>
                  </a:cubicBezTo>
                  <a:cubicBezTo>
                    <a:pt x="3617" y="1729"/>
                    <a:pt x="3713" y="1697"/>
                    <a:pt x="3841" y="1697"/>
                  </a:cubicBezTo>
                  <a:cubicBezTo>
                    <a:pt x="4033" y="1633"/>
                    <a:pt x="4225" y="1601"/>
                    <a:pt x="4417" y="1537"/>
                  </a:cubicBezTo>
                  <a:cubicBezTo>
                    <a:pt x="4641" y="1473"/>
                    <a:pt x="4865" y="1377"/>
                    <a:pt x="5057" y="1249"/>
                  </a:cubicBezTo>
                  <a:lnTo>
                    <a:pt x="5089" y="1249"/>
                  </a:lnTo>
                  <a:cubicBezTo>
                    <a:pt x="5249" y="1153"/>
                    <a:pt x="5345" y="1057"/>
                    <a:pt x="5473" y="961"/>
                  </a:cubicBezTo>
                  <a:cubicBezTo>
                    <a:pt x="5537" y="897"/>
                    <a:pt x="5601" y="833"/>
                    <a:pt x="5665" y="769"/>
                  </a:cubicBezTo>
                  <a:cubicBezTo>
                    <a:pt x="5697" y="705"/>
                    <a:pt x="5729" y="641"/>
                    <a:pt x="5761" y="577"/>
                  </a:cubicBezTo>
                  <a:cubicBezTo>
                    <a:pt x="5793" y="513"/>
                    <a:pt x="5825" y="481"/>
                    <a:pt x="5857" y="417"/>
                  </a:cubicBezTo>
                  <a:close/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897"/>
                  </a:lnTo>
                  <a:cubicBezTo>
                    <a:pt x="0" y="1377"/>
                    <a:pt x="320" y="1793"/>
                    <a:pt x="896" y="2113"/>
                  </a:cubicBezTo>
                  <a:cubicBezTo>
                    <a:pt x="1024" y="2209"/>
                    <a:pt x="1152" y="2273"/>
                    <a:pt x="1312" y="2337"/>
                  </a:cubicBezTo>
                  <a:cubicBezTo>
                    <a:pt x="1440" y="2369"/>
                    <a:pt x="1536" y="2401"/>
                    <a:pt x="1664" y="2465"/>
                  </a:cubicBezTo>
                  <a:cubicBezTo>
                    <a:pt x="1760" y="2465"/>
                    <a:pt x="1888" y="2497"/>
                    <a:pt x="1985" y="2529"/>
                  </a:cubicBezTo>
                  <a:cubicBezTo>
                    <a:pt x="2081" y="2561"/>
                    <a:pt x="2177" y="2561"/>
                    <a:pt x="2273" y="2593"/>
                  </a:cubicBezTo>
                  <a:cubicBezTo>
                    <a:pt x="2369" y="2593"/>
                    <a:pt x="2465" y="2593"/>
                    <a:pt x="2561" y="2625"/>
                  </a:cubicBezTo>
                  <a:lnTo>
                    <a:pt x="3137" y="2625"/>
                  </a:lnTo>
                  <a:cubicBezTo>
                    <a:pt x="3265" y="2625"/>
                    <a:pt x="3361" y="2625"/>
                    <a:pt x="3489" y="2593"/>
                  </a:cubicBezTo>
                  <a:cubicBezTo>
                    <a:pt x="3617" y="2593"/>
                    <a:pt x="3713" y="2593"/>
                    <a:pt x="3841" y="2561"/>
                  </a:cubicBezTo>
                  <a:cubicBezTo>
                    <a:pt x="4033" y="2529"/>
                    <a:pt x="4225" y="2465"/>
                    <a:pt x="4417" y="2401"/>
                  </a:cubicBezTo>
                  <a:cubicBezTo>
                    <a:pt x="4641" y="2337"/>
                    <a:pt x="4865" y="2241"/>
                    <a:pt x="5057" y="2145"/>
                  </a:cubicBezTo>
                  <a:lnTo>
                    <a:pt x="5089" y="2113"/>
                  </a:lnTo>
                  <a:cubicBezTo>
                    <a:pt x="5249" y="2017"/>
                    <a:pt x="5345" y="1921"/>
                    <a:pt x="5473" y="1825"/>
                  </a:cubicBezTo>
                  <a:lnTo>
                    <a:pt x="5665" y="1633"/>
                  </a:lnTo>
                  <a:cubicBezTo>
                    <a:pt x="5697" y="1569"/>
                    <a:pt x="5729" y="1505"/>
                    <a:pt x="5761" y="1441"/>
                  </a:cubicBezTo>
                  <a:cubicBezTo>
                    <a:pt x="5793" y="1409"/>
                    <a:pt x="5825" y="1345"/>
                    <a:pt x="5857" y="1281"/>
                  </a:cubicBezTo>
                  <a:cubicBezTo>
                    <a:pt x="5857" y="1217"/>
                    <a:pt x="5889" y="1185"/>
                    <a:pt x="5889" y="1121"/>
                  </a:cubicBezTo>
                  <a:cubicBezTo>
                    <a:pt x="5921" y="1057"/>
                    <a:pt x="5921" y="993"/>
                    <a:pt x="5921" y="929"/>
                  </a:cubicBezTo>
                  <a:lnTo>
                    <a:pt x="5921" y="33"/>
                  </a:lnTo>
                  <a:cubicBezTo>
                    <a:pt x="5921" y="33"/>
                    <a:pt x="5921" y="1"/>
                    <a:pt x="5889" y="1"/>
                  </a:cubicBezTo>
                  <a:cubicBezTo>
                    <a:pt x="5857" y="1"/>
                    <a:pt x="5857" y="33"/>
                    <a:pt x="5857" y="33"/>
                  </a:cubicBezTo>
                  <a:lnTo>
                    <a:pt x="5857" y="65"/>
                  </a:lnTo>
                  <a:cubicBezTo>
                    <a:pt x="5857" y="129"/>
                    <a:pt x="5857" y="161"/>
                    <a:pt x="5825" y="225"/>
                  </a:cubicBezTo>
                  <a:cubicBezTo>
                    <a:pt x="5825" y="289"/>
                    <a:pt x="5793" y="321"/>
                    <a:pt x="5793" y="385"/>
                  </a:cubicBezTo>
                  <a:cubicBezTo>
                    <a:pt x="5761" y="449"/>
                    <a:pt x="5729" y="481"/>
                    <a:pt x="5697" y="545"/>
                  </a:cubicBezTo>
                  <a:cubicBezTo>
                    <a:pt x="5665" y="609"/>
                    <a:pt x="5633" y="673"/>
                    <a:pt x="5601" y="705"/>
                  </a:cubicBezTo>
                  <a:lnTo>
                    <a:pt x="5409" y="897"/>
                  </a:lnTo>
                  <a:cubicBezTo>
                    <a:pt x="5313" y="993"/>
                    <a:pt x="5185" y="1089"/>
                    <a:pt x="5057" y="1185"/>
                  </a:cubicBezTo>
                  <a:lnTo>
                    <a:pt x="5025" y="1185"/>
                  </a:lnTo>
                  <a:cubicBezTo>
                    <a:pt x="4833" y="1313"/>
                    <a:pt x="4609" y="1409"/>
                    <a:pt x="4385" y="1473"/>
                  </a:cubicBezTo>
                  <a:cubicBezTo>
                    <a:pt x="4225" y="1537"/>
                    <a:pt x="4033" y="1569"/>
                    <a:pt x="3841" y="1601"/>
                  </a:cubicBezTo>
                  <a:cubicBezTo>
                    <a:pt x="3713" y="1633"/>
                    <a:pt x="3585" y="1665"/>
                    <a:pt x="3457" y="1665"/>
                  </a:cubicBezTo>
                  <a:cubicBezTo>
                    <a:pt x="3361" y="1665"/>
                    <a:pt x="3265" y="1665"/>
                    <a:pt x="3137" y="1697"/>
                  </a:cubicBezTo>
                  <a:lnTo>
                    <a:pt x="2849" y="1697"/>
                  </a:lnTo>
                  <a:cubicBezTo>
                    <a:pt x="2753" y="1665"/>
                    <a:pt x="2657" y="1665"/>
                    <a:pt x="2561" y="1665"/>
                  </a:cubicBezTo>
                  <a:cubicBezTo>
                    <a:pt x="2465" y="1665"/>
                    <a:pt x="2369" y="1633"/>
                    <a:pt x="2305" y="1633"/>
                  </a:cubicBezTo>
                  <a:cubicBezTo>
                    <a:pt x="2209" y="1633"/>
                    <a:pt x="2113" y="1601"/>
                    <a:pt x="2017" y="1601"/>
                  </a:cubicBezTo>
                  <a:cubicBezTo>
                    <a:pt x="1888" y="1569"/>
                    <a:pt x="1792" y="1537"/>
                    <a:pt x="1696" y="1505"/>
                  </a:cubicBezTo>
                  <a:cubicBezTo>
                    <a:pt x="1568" y="1473"/>
                    <a:pt x="1472" y="1441"/>
                    <a:pt x="1344" y="1409"/>
                  </a:cubicBezTo>
                  <a:cubicBezTo>
                    <a:pt x="1216" y="1345"/>
                    <a:pt x="1056" y="1281"/>
                    <a:pt x="928" y="1185"/>
                  </a:cubicBezTo>
                  <a:cubicBezTo>
                    <a:pt x="384" y="865"/>
                    <a:pt x="96" y="449"/>
                    <a:pt x="96" y="33"/>
                  </a:cubicBez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2"/>
            <p:cNvSpPr/>
            <p:nvPr/>
          </p:nvSpPr>
          <p:spPr>
            <a:xfrm>
              <a:off x="6335275" y="1985125"/>
              <a:ext cx="160050" cy="84450"/>
            </a:xfrm>
            <a:custGeom>
              <a:avLst/>
              <a:gdLst/>
              <a:ahLst/>
              <a:cxnLst/>
              <a:rect l="l" t="t" r="r" b="b"/>
              <a:pathLst>
                <a:path w="6402" h="3378" extrusionOk="0">
                  <a:moveTo>
                    <a:pt x="3185" y="0"/>
                  </a:moveTo>
                  <a:cubicBezTo>
                    <a:pt x="2441" y="0"/>
                    <a:pt x="1696" y="169"/>
                    <a:pt x="1120" y="505"/>
                  </a:cubicBezTo>
                  <a:cubicBezTo>
                    <a:pt x="0" y="1145"/>
                    <a:pt x="0" y="2233"/>
                    <a:pt x="1120" y="2873"/>
                  </a:cubicBezTo>
                  <a:cubicBezTo>
                    <a:pt x="1696" y="3209"/>
                    <a:pt x="2449" y="3377"/>
                    <a:pt x="3197" y="3377"/>
                  </a:cubicBezTo>
                  <a:cubicBezTo>
                    <a:pt x="3945" y="3377"/>
                    <a:pt x="4689" y="3209"/>
                    <a:pt x="5249" y="2873"/>
                  </a:cubicBezTo>
                  <a:cubicBezTo>
                    <a:pt x="6401" y="2233"/>
                    <a:pt x="6401" y="1145"/>
                    <a:pt x="5249" y="505"/>
                  </a:cubicBezTo>
                  <a:cubicBezTo>
                    <a:pt x="4673" y="169"/>
                    <a:pt x="3929" y="0"/>
                    <a:pt x="318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2"/>
            <p:cNvSpPr/>
            <p:nvPr/>
          </p:nvSpPr>
          <p:spPr>
            <a:xfrm>
              <a:off x="6340875" y="1984325"/>
              <a:ext cx="148050" cy="86250"/>
            </a:xfrm>
            <a:custGeom>
              <a:avLst/>
              <a:gdLst/>
              <a:ahLst/>
              <a:cxnLst/>
              <a:rect l="l" t="t" r="r" b="b"/>
              <a:pathLst>
                <a:path w="5922" h="3450" extrusionOk="0">
                  <a:moveTo>
                    <a:pt x="2945" y="56"/>
                  </a:moveTo>
                  <a:cubicBezTo>
                    <a:pt x="3713" y="56"/>
                    <a:pt x="4449" y="217"/>
                    <a:pt x="4993" y="569"/>
                  </a:cubicBezTo>
                  <a:cubicBezTo>
                    <a:pt x="5537" y="857"/>
                    <a:pt x="5857" y="1273"/>
                    <a:pt x="5857" y="1721"/>
                  </a:cubicBezTo>
                  <a:cubicBezTo>
                    <a:pt x="5857" y="2169"/>
                    <a:pt x="5569" y="2585"/>
                    <a:pt x="5025" y="2873"/>
                  </a:cubicBezTo>
                  <a:cubicBezTo>
                    <a:pt x="4465" y="3209"/>
                    <a:pt x="3721" y="3377"/>
                    <a:pt x="2977" y="3377"/>
                  </a:cubicBezTo>
                  <a:cubicBezTo>
                    <a:pt x="2233" y="3377"/>
                    <a:pt x="1488" y="3209"/>
                    <a:pt x="928" y="2873"/>
                  </a:cubicBezTo>
                  <a:cubicBezTo>
                    <a:pt x="384" y="2553"/>
                    <a:pt x="96" y="2169"/>
                    <a:pt x="96" y="1721"/>
                  </a:cubicBezTo>
                  <a:cubicBezTo>
                    <a:pt x="96" y="1273"/>
                    <a:pt x="384" y="857"/>
                    <a:pt x="928" y="569"/>
                  </a:cubicBezTo>
                  <a:cubicBezTo>
                    <a:pt x="1472" y="217"/>
                    <a:pt x="2209" y="56"/>
                    <a:pt x="2945" y="56"/>
                  </a:cubicBezTo>
                  <a:close/>
                  <a:moveTo>
                    <a:pt x="2945" y="0"/>
                  </a:moveTo>
                  <a:cubicBezTo>
                    <a:pt x="2193" y="0"/>
                    <a:pt x="1440" y="168"/>
                    <a:pt x="864" y="505"/>
                  </a:cubicBezTo>
                  <a:cubicBezTo>
                    <a:pt x="320" y="825"/>
                    <a:pt x="0" y="1241"/>
                    <a:pt x="0" y="1721"/>
                  </a:cubicBezTo>
                  <a:cubicBezTo>
                    <a:pt x="0" y="2169"/>
                    <a:pt x="320" y="2617"/>
                    <a:pt x="896" y="2937"/>
                  </a:cubicBezTo>
                  <a:cubicBezTo>
                    <a:pt x="1472" y="3289"/>
                    <a:pt x="2241" y="3449"/>
                    <a:pt x="2977" y="3449"/>
                  </a:cubicBezTo>
                  <a:cubicBezTo>
                    <a:pt x="3745" y="3449"/>
                    <a:pt x="4481" y="3289"/>
                    <a:pt x="5057" y="2937"/>
                  </a:cubicBezTo>
                  <a:cubicBezTo>
                    <a:pt x="5601" y="2617"/>
                    <a:pt x="5921" y="2201"/>
                    <a:pt x="5921" y="1721"/>
                  </a:cubicBezTo>
                  <a:cubicBezTo>
                    <a:pt x="5921" y="1273"/>
                    <a:pt x="5601" y="825"/>
                    <a:pt x="5025" y="505"/>
                  </a:cubicBezTo>
                  <a:cubicBezTo>
                    <a:pt x="4449" y="168"/>
                    <a:pt x="3697" y="0"/>
                    <a:pt x="29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6352075" y="1994525"/>
              <a:ext cx="125650" cy="65650"/>
            </a:xfrm>
            <a:custGeom>
              <a:avLst/>
              <a:gdLst/>
              <a:ahLst/>
              <a:cxnLst/>
              <a:rect l="l" t="t" r="r" b="b"/>
              <a:pathLst>
                <a:path w="5026" h="2626" extrusionOk="0">
                  <a:moveTo>
                    <a:pt x="2513" y="1"/>
                  </a:moveTo>
                  <a:cubicBezTo>
                    <a:pt x="1929" y="1"/>
                    <a:pt x="1344" y="129"/>
                    <a:pt x="896" y="385"/>
                  </a:cubicBezTo>
                  <a:cubicBezTo>
                    <a:pt x="0" y="897"/>
                    <a:pt x="32" y="1729"/>
                    <a:pt x="896" y="2241"/>
                  </a:cubicBezTo>
                  <a:cubicBezTo>
                    <a:pt x="1344" y="2497"/>
                    <a:pt x="1937" y="2625"/>
                    <a:pt x="2525" y="2625"/>
                  </a:cubicBezTo>
                  <a:cubicBezTo>
                    <a:pt x="3113" y="2625"/>
                    <a:pt x="3697" y="2497"/>
                    <a:pt x="4129" y="2241"/>
                  </a:cubicBezTo>
                  <a:cubicBezTo>
                    <a:pt x="5025" y="1729"/>
                    <a:pt x="5025" y="897"/>
                    <a:pt x="4129" y="385"/>
                  </a:cubicBezTo>
                  <a:cubicBezTo>
                    <a:pt x="3681" y="129"/>
                    <a:pt x="3097" y="1"/>
                    <a:pt x="2513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6356875" y="1993125"/>
              <a:ext cx="116050" cy="67850"/>
            </a:xfrm>
            <a:custGeom>
              <a:avLst/>
              <a:gdLst/>
              <a:ahLst/>
              <a:cxnLst/>
              <a:rect l="l" t="t" r="r" b="b"/>
              <a:pathLst>
                <a:path w="4642" h="2714" extrusionOk="0">
                  <a:moveTo>
                    <a:pt x="2305" y="89"/>
                  </a:moveTo>
                  <a:cubicBezTo>
                    <a:pt x="2913" y="89"/>
                    <a:pt x="3489" y="217"/>
                    <a:pt x="3905" y="473"/>
                  </a:cubicBezTo>
                  <a:cubicBezTo>
                    <a:pt x="4353" y="697"/>
                    <a:pt x="4577" y="1017"/>
                    <a:pt x="4577" y="1369"/>
                  </a:cubicBezTo>
                  <a:cubicBezTo>
                    <a:pt x="4577" y="1721"/>
                    <a:pt x="4353" y="2009"/>
                    <a:pt x="3937" y="2265"/>
                  </a:cubicBezTo>
                  <a:cubicBezTo>
                    <a:pt x="3489" y="2521"/>
                    <a:pt x="2913" y="2649"/>
                    <a:pt x="2337" y="2649"/>
                  </a:cubicBezTo>
                  <a:cubicBezTo>
                    <a:pt x="1761" y="2649"/>
                    <a:pt x="1184" y="2521"/>
                    <a:pt x="736" y="2265"/>
                  </a:cubicBezTo>
                  <a:cubicBezTo>
                    <a:pt x="320" y="2009"/>
                    <a:pt x="64" y="1689"/>
                    <a:pt x="64" y="1369"/>
                  </a:cubicBezTo>
                  <a:cubicBezTo>
                    <a:pt x="64" y="1017"/>
                    <a:pt x="320" y="697"/>
                    <a:pt x="736" y="473"/>
                  </a:cubicBezTo>
                  <a:cubicBezTo>
                    <a:pt x="1152" y="217"/>
                    <a:pt x="1729" y="89"/>
                    <a:pt x="2305" y="89"/>
                  </a:cubicBezTo>
                  <a:close/>
                  <a:moveTo>
                    <a:pt x="2321" y="1"/>
                  </a:moveTo>
                  <a:cubicBezTo>
                    <a:pt x="1737" y="1"/>
                    <a:pt x="1152" y="137"/>
                    <a:pt x="704" y="409"/>
                  </a:cubicBezTo>
                  <a:cubicBezTo>
                    <a:pt x="256" y="665"/>
                    <a:pt x="0" y="985"/>
                    <a:pt x="0" y="1369"/>
                  </a:cubicBezTo>
                  <a:cubicBezTo>
                    <a:pt x="0" y="1721"/>
                    <a:pt x="256" y="2073"/>
                    <a:pt x="704" y="2329"/>
                  </a:cubicBezTo>
                  <a:cubicBezTo>
                    <a:pt x="1152" y="2585"/>
                    <a:pt x="1729" y="2713"/>
                    <a:pt x="2337" y="2713"/>
                  </a:cubicBezTo>
                  <a:cubicBezTo>
                    <a:pt x="2913" y="2713"/>
                    <a:pt x="3521" y="2585"/>
                    <a:pt x="3969" y="2329"/>
                  </a:cubicBezTo>
                  <a:cubicBezTo>
                    <a:pt x="4417" y="2073"/>
                    <a:pt x="4641" y="1721"/>
                    <a:pt x="4641" y="1369"/>
                  </a:cubicBezTo>
                  <a:cubicBezTo>
                    <a:pt x="4641" y="985"/>
                    <a:pt x="4385" y="665"/>
                    <a:pt x="3937" y="409"/>
                  </a:cubicBezTo>
                  <a:cubicBezTo>
                    <a:pt x="3489" y="137"/>
                    <a:pt x="2905" y="1"/>
                    <a:pt x="232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6480100" y="2048925"/>
              <a:ext cx="2425" cy="9650"/>
            </a:xfrm>
            <a:custGeom>
              <a:avLst/>
              <a:gdLst/>
              <a:ahLst/>
              <a:cxnLst/>
              <a:rect l="l" t="t" r="r" b="b"/>
              <a:pathLst>
                <a:path w="97" h="386" extrusionOk="0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385"/>
                    <a:pt x="64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6414475" y="2076150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33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32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6427275" y="2075350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65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6440075" y="2073750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65" y="0"/>
                  </a:moveTo>
                  <a:cubicBezTo>
                    <a:pt x="33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52"/>
                    <a:pt x="33" y="384"/>
                    <a:pt x="65" y="384"/>
                  </a:cubicBezTo>
                  <a:lnTo>
                    <a:pt x="97" y="352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6452075" y="2068950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84"/>
                  </a:lnTo>
                  <a:cubicBezTo>
                    <a:pt x="1" y="384"/>
                    <a:pt x="33" y="416"/>
                    <a:pt x="65" y="416"/>
                  </a:cubicBezTo>
                  <a:lnTo>
                    <a:pt x="97" y="384"/>
                  </a:lnTo>
                  <a:lnTo>
                    <a:pt x="97" y="64"/>
                  </a:lnTo>
                  <a:cubicBezTo>
                    <a:pt x="97" y="32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2"/>
            <p:cNvSpPr/>
            <p:nvPr/>
          </p:nvSpPr>
          <p:spPr>
            <a:xfrm>
              <a:off x="6462500" y="20633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384"/>
                  </a:lnTo>
                  <a:lnTo>
                    <a:pt x="32" y="416"/>
                  </a:lnTo>
                  <a:cubicBezTo>
                    <a:pt x="64" y="416"/>
                    <a:pt x="64" y="384"/>
                    <a:pt x="64" y="384"/>
                  </a:cubicBezTo>
                  <a:lnTo>
                    <a:pt x="64" y="64"/>
                  </a:ln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2"/>
            <p:cNvSpPr/>
            <p:nvPr/>
          </p:nvSpPr>
          <p:spPr>
            <a:xfrm>
              <a:off x="6472100" y="2057750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52"/>
                    <a:pt x="0" y="384"/>
                    <a:pt x="32" y="384"/>
                  </a:cubicBezTo>
                  <a:lnTo>
                    <a:pt x="64" y="352"/>
                  </a:lnTo>
                  <a:lnTo>
                    <a:pt x="64" y="32"/>
                  </a:lnTo>
                  <a:cubicBezTo>
                    <a:pt x="64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6348075" y="2048925"/>
              <a:ext cx="2425" cy="9650"/>
            </a:xfrm>
            <a:custGeom>
              <a:avLst/>
              <a:gdLst/>
              <a:ahLst/>
              <a:cxnLst/>
              <a:rect l="l" t="t" r="r" b="b"/>
              <a:pathLst>
                <a:path w="97" h="386" extrusionOk="0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385"/>
                    <a:pt x="64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6401675" y="2075350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352"/>
                  </a:lnTo>
                  <a:cubicBezTo>
                    <a:pt x="1" y="384"/>
                    <a:pt x="1" y="384"/>
                    <a:pt x="33" y="384"/>
                  </a:cubicBezTo>
                  <a:cubicBezTo>
                    <a:pt x="65" y="384"/>
                    <a:pt x="65" y="384"/>
                    <a:pt x="65" y="352"/>
                  </a:cubicBezTo>
                  <a:lnTo>
                    <a:pt x="65" y="32"/>
                  </a:lnTo>
                  <a:cubicBezTo>
                    <a:pt x="65" y="0"/>
                    <a:pt x="33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6388075" y="2073750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65" y="0"/>
                  </a:moveTo>
                  <a:cubicBezTo>
                    <a:pt x="33" y="0"/>
                    <a:pt x="0" y="0"/>
                    <a:pt x="0" y="32"/>
                  </a:cubicBezTo>
                  <a:lnTo>
                    <a:pt x="0" y="352"/>
                  </a:lnTo>
                  <a:cubicBezTo>
                    <a:pt x="0" y="352"/>
                    <a:pt x="33" y="384"/>
                    <a:pt x="65" y="384"/>
                  </a:cubicBezTo>
                  <a:lnTo>
                    <a:pt x="97" y="352"/>
                  </a:lnTo>
                  <a:lnTo>
                    <a:pt x="97" y="32"/>
                  </a:lnTo>
                  <a:cubicBezTo>
                    <a:pt x="97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6376075" y="2068950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32" y="0"/>
                  </a:moveTo>
                  <a:cubicBezTo>
                    <a:pt x="32" y="0"/>
                    <a:pt x="0" y="32"/>
                    <a:pt x="0" y="64"/>
                  </a:cubicBezTo>
                  <a:lnTo>
                    <a:pt x="0" y="384"/>
                  </a:lnTo>
                  <a:lnTo>
                    <a:pt x="32" y="416"/>
                  </a:lnTo>
                  <a:cubicBezTo>
                    <a:pt x="64" y="416"/>
                    <a:pt x="96" y="384"/>
                    <a:pt x="96" y="384"/>
                  </a:cubicBezTo>
                  <a:lnTo>
                    <a:pt x="96" y="64"/>
                  </a:lnTo>
                  <a:cubicBezTo>
                    <a:pt x="96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6366475" y="2063350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lnTo>
                    <a:pt x="0" y="384"/>
                  </a:lnTo>
                  <a:cubicBezTo>
                    <a:pt x="0" y="384"/>
                    <a:pt x="0" y="416"/>
                    <a:pt x="32" y="416"/>
                  </a:cubicBezTo>
                  <a:cubicBezTo>
                    <a:pt x="64" y="416"/>
                    <a:pt x="64" y="384"/>
                    <a:pt x="64" y="384"/>
                  </a:cubicBezTo>
                  <a:lnTo>
                    <a:pt x="64" y="64"/>
                  </a:lnTo>
                  <a:cubicBezTo>
                    <a:pt x="64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6356875" y="2057750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52"/>
                  </a:lnTo>
                  <a:lnTo>
                    <a:pt x="32" y="384"/>
                  </a:lnTo>
                  <a:cubicBezTo>
                    <a:pt x="64" y="384"/>
                    <a:pt x="64" y="352"/>
                    <a:pt x="64" y="352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6378475" y="2005725"/>
              <a:ext cx="74425" cy="43225"/>
            </a:xfrm>
            <a:custGeom>
              <a:avLst/>
              <a:gdLst/>
              <a:ahLst/>
              <a:cxnLst/>
              <a:rect l="l" t="t" r="r" b="b"/>
              <a:pathLst>
                <a:path w="2977" h="1729" extrusionOk="0">
                  <a:moveTo>
                    <a:pt x="641" y="1"/>
                  </a:moveTo>
                  <a:lnTo>
                    <a:pt x="417" y="129"/>
                  </a:lnTo>
                  <a:lnTo>
                    <a:pt x="769" y="321"/>
                  </a:lnTo>
                  <a:cubicBezTo>
                    <a:pt x="705" y="353"/>
                    <a:pt x="673" y="353"/>
                    <a:pt x="641" y="385"/>
                  </a:cubicBezTo>
                  <a:cubicBezTo>
                    <a:pt x="609" y="385"/>
                    <a:pt x="577" y="417"/>
                    <a:pt x="545" y="449"/>
                  </a:cubicBezTo>
                  <a:lnTo>
                    <a:pt x="224" y="257"/>
                  </a:lnTo>
                  <a:lnTo>
                    <a:pt x="0" y="385"/>
                  </a:lnTo>
                  <a:lnTo>
                    <a:pt x="384" y="609"/>
                  </a:lnTo>
                  <a:cubicBezTo>
                    <a:pt x="160" y="897"/>
                    <a:pt x="224" y="1249"/>
                    <a:pt x="641" y="1505"/>
                  </a:cubicBezTo>
                  <a:cubicBezTo>
                    <a:pt x="897" y="1633"/>
                    <a:pt x="1217" y="1729"/>
                    <a:pt x="1537" y="1729"/>
                  </a:cubicBezTo>
                  <a:lnTo>
                    <a:pt x="1537" y="1505"/>
                  </a:lnTo>
                  <a:cubicBezTo>
                    <a:pt x="1313" y="1505"/>
                    <a:pt x="1089" y="1441"/>
                    <a:pt x="929" y="1345"/>
                  </a:cubicBezTo>
                  <a:cubicBezTo>
                    <a:pt x="673" y="1185"/>
                    <a:pt x="577" y="961"/>
                    <a:pt x="673" y="769"/>
                  </a:cubicBezTo>
                  <a:lnTo>
                    <a:pt x="673" y="769"/>
                  </a:lnTo>
                  <a:lnTo>
                    <a:pt x="1313" y="1121"/>
                  </a:lnTo>
                  <a:lnTo>
                    <a:pt x="1505" y="993"/>
                  </a:lnTo>
                  <a:lnTo>
                    <a:pt x="833" y="609"/>
                  </a:lnTo>
                  <a:cubicBezTo>
                    <a:pt x="865" y="577"/>
                    <a:pt x="897" y="545"/>
                    <a:pt x="929" y="545"/>
                  </a:cubicBezTo>
                  <a:cubicBezTo>
                    <a:pt x="961" y="513"/>
                    <a:pt x="993" y="481"/>
                    <a:pt x="1025" y="481"/>
                  </a:cubicBezTo>
                  <a:lnTo>
                    <a:pt x="1729" y="865"/>
                  </a:lnTo>
                  <a:lnTo>
                    <a:pt x="1921" y="737"/>
                  </a:lnTo>
                  <a:lnTo>
                    <a:pt x="1313" y="385"/>
                  </a:lnTo>
                  <a:cubicBezTo>
                    <a:pt x="1404" y="368"/>
                    <a:pt x="1497" y="360"/>
                    <a:pt x="1589" y="360"/>
                  </a:cubicBezTo>
                  <a:cubicBezTo>
                    <a:pt x="1855" y="360"/>
                    <a:pt x="2115" y="426"/>
                    <a:pt x="2305" y="545"/>
                  </a:cubicBezTo>
                  <a:cubicBezTo>
                    <a:pt x="2497" y="641"/>
                    <a:pt x="2593" y="769"/>
                    <a:pt x="2593" y="897"/>
                  </a:cubicBezTo>
                  <a:lnTo>
                    <a:pt x="2977" y="897"/>
                  </a:lnTo>
                  <a:cubicBezTo>
                    <a:pt x="2945" y="705"/>
                    <a:pt x="2817" y="513"/>
                    <a:pt x="2593" y="385"/>
                  </a:cubicBezTo>
                  <a:cubicBezTo>
                    <a:pt x="2312" y="224"/>
                    <a:pt x="1967" y="152"/>
                    <a:pt x="1623" y="152"/>
                  </a:cubicBezTo>
                  <a:cubicBezTo>
                    <a:pt x="1419" y="152"/>
                    <a:pt x="1215" y="177"/>
                    <a:pt x="1025" y="225"/>
                  </a:cubicBezTo>
                  <a:lnTo>
                    <a:pt x="641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6377675" y="2004925"/>
              <a:ext cx="76025" cy="44825"/>
            </a:xfrm>
            <a:custGeom>
              <a:avLst/>
              <a:gdLst/>
              <a:ahLst/>
              <a:cxnLst/>
              <a:rect l="l" t="t" r="r" b="b"/>
              <a:pathLst>
                <a:path w="3041" h="1793" extrusionOk="0">
                  <a:moveTo>
                    <a:pt x="673" y="65"/>
                  </a:moveTo>
                  <a:lnTo>
                    <a:pt x="1025" y="289"/>
                  </a:lnTo>
                  <a:lnTo>
                    <a:pt x="1057" y="289"/>
                  </a:lnTo>
                  <a:cubicBezTo>
                    <a:pt x="1247" y="241"/>
                    <a:pt x="1451" y="216"/>
                    <a:pt x="1654" y="216"/>
                  </a:cubicBezTo>
                  <a:cubicBezTo>
                    <a:pt x="1995" y="216"/>
                    <a:pt x="2332" y="288"/>
                    <a:pt x="2593" y="449"/>
                  </a:cubicBezTo>
                  <a:cubicBezTo>
                    <a:pt x="2817" y="545"/>
                    <a:pt x="2945" y="705"/>
                    <a:pt x="2977" y="897"/>
                  </a:cubicBezTo>
                  <a:lnTo>
                    <a:pt x="2657" y="897"/>
                  </a:lnTo>
                  <a:cubicBezTo>
                    <a:pt x="2625" y="737"/>
                    <a:pt x="2529" y="641"/>
                    <a:pt x="2369" y="545"/>
                  </a:cubicBezTo>
                  <a:cubicBezTo>
                    <a:pt x="2155" y="426"/>
                    <a:pt x="1889" y="360"/>
                    <a:pt x="1622" y="360"/>
                  </a:cubicBezTo>
                  <a:cubicBezTo>
                    <a:pt x="1529" y="360"/>
                    <a:pt x="1436" y="368"/>
                    <a:pt x="1345" y="385"/>
                  </a:cubicBezTo>
                  <a:cubicBezTo>
                    <a:pt x="1313" y="385"/>
                    <a:pt x="1313" y="385"/>
                    <a:pt x="1313" y="417"/>
                  </a:cubicBezTo>
                  <a:cubicBezTo>
                    <a:pt x="1313" y="417"/>
                    <a:pt x="1313" y="449"/>
                    <a:pt x="1345" y="449"/>
                  </a:cubicBezTo>
                  <a:lnTo>
                    <a:pt x="1889" y="769"/>
                  </a:lnTo>
                  <a:lnTo>
                    <a:pt x="1761" y="865"/>
                  </a:lnTo>
                  <a:lnTo>
                    <a:pt x="1089" y="481"/>
                  </a:lnTo>
                  <a:cubicBezTo>
                    <a:pt x="1073" y="465"/>
                    <a:pt x="1065" y="457"/>
                    <a:pt x="1061" y="457"/>
                  </a:cubicBezTo>
                  <a:cubicBezTo>
                    <a:pt x="1057" y="457"/>
                    <a:pt x="1057" y="465"/>
                    <a:pt x="1057" y="481"/>
                  </a:cubicBezTo>
                  <a:cubicBezTo>
                    <a:pt x="993" y="481"/>
                    <a:pt x="961" y="513"/>
                    <a:pt x="929" y="545"/>
                  </a:cubicBezTo>
                  <a:cubicBezTo>
                    <a:pt x="897" y="545"/>
                    <a:pt x="865" y="577"/>
                    <a:pt x="833" y="609"/>
                  </a:cubicBezTo>
                  <a:cubicBezTo>
                    <a:pt x="833" y="609"/>
                    <a:pt x="801" y="609"/>
                    <a:pt x="801" y="641"/>
                  </a:cubicBezTo>
                  <a:lnTo>
                    <a:pt x="833" y="673"/>
                  </a:lnTo>
                  <a:lnTo>
                    <a:pt x="1473" y="1025"/>
                  </a:lnTo>
                  <a:lnTo>
                    <a:pt x="1313" y="1121"/>
                  </a:lnTo>
                  <a:lnTo>
                    <a:pt x="737" y="769"/>
                  </a:lnTo>
                  <a:lnTo>
                    <a:pt x="673" y="769"/>
                  </a:lnTo>
                  <a:cubicBezTo>
                    <a:pt x="545" y="993"/>
                    <a:pt x="673" y="1249"/>
                    <a:pt x="929" y="1409"/>
                  </a:cubicBezTo>
                  <a:cubicBezTo>
                    <a:pt x="1089" y="1505"/>
                    <a:pt x="1313" y="1537"/>
                    <a:pt x="1537" y="1569"/>
                  </a:cubicBezTo>
                  <a:lnTo>
                    <a:pt x="1537" y="1729"/>
                  </a:lnTo>
                  <a:cubicBezTo>
                    <a:pt x="1217" y="1697"/>
                    <a:pt x="929" y="1633"/>
                    <a:pt x="705" y="1505"/>
                  </a:cubicBezTo>
                  <a:cubicBezTo>
                    <a:pt x="481" y="1377"/>
                    <a:pt x="352" y="1217"/>
                    <a:pt x="320" y="1057"/>
                  </a:cubicBezTo>
                  <a:cubicBezTo>
                    <a:pt x="288" y="897"/>
                    <a:pt x="352" y="769"/>
                    <a:pt x="449" y="641"/>
                  </a:cubicBezTo>
                  <a:lnTo>
                    <a:pt x="449" y="609"/>
                  </a:lnTo>
                  <a:lnTo>
                    <a:pt x="416" y="609"/>
                  </a:lnTo>
                  <a:lnTo>
                    <a:pt x="96" y="417"/>
                  </a:lnTo>
                  <a:lnTo>
                    <a:pt x="256" y="321"/>
                  </a:lnTo>
                  <a:lnTo>
                    <a:pt x="545" y="513"/>
                  </a:lnTo>
                  <a:lnTo>
                    <a:pt x="609" y="513"/>
                  </a:lnTo>
                  <a:cubicBezTo>
                    <a:pt x="641" y="481"/>
                    <a:pt x="673" y="449"/>
                    <a:pt x="705" y="449"/>
                  </a:cubicBezTo>
                  <a:cubicBezTo>
                    <a:pt x="737" y="417"/>
                    <a:pt x="769" y="417"/>
                    <a:pt x="801" y="385"/>
                  </a:cubicBezTo>
                  <a:cubicBezTo>
                    <a:pt x="833" y="385"/>
                    <a:pt x="833" y="353"/>
                    <a:pt x="833" y="353"/>
                  </a:cubicBezTo>
                  <a:cubicBezTo>
                    <a:pt x="833" y="353"/>
                    <a:pt x="833" y="321"/>
                    <a:pt x="801" y="321"/>
                  </a:cubicBezTo>
                  <a:lnTo>
                    <a:pt x="545" y="161"/>
                  </a:lnTo>
                  <a:lnTo>
                    <a:pt x="673" y="65"/>
                  </a:lnTo>
                  <a:close/>
                  <a:moveTo>
                    <a:pt x="641" y="1"/>
                  </a:moveTo>
                  <a:lnTo>
                    <a:pt x="449" y="129"/>
                  </a:lnTo>
                  <a:cubicBezTo>
                    <a:pt x="449" y="129"/>
                    <a:pt x="416" y="129"/>
                    <a:pt x="416" y="161"/>
                  </a:cubicBezTo>
                  <a:lnTo>
                    <a:pt x="449" y="193"/>
                  </a:lnTo>
                  <a:lnTo>
                    <a:pt x="705" y="353"/>
                  </a:lnTo>
                  <a:cubicBezTo>
                    <a:pt x="705" y="353"/>
                    <a:pt x="673" y="353"/>
                    <a:pt x="673" y="385"/>
                  </a:cubicBezTo>
                  <a:cubicBezTo>
                    <a:pt x="641" y="385"/>
                    <a:pt x="609" y="417"/>
                    <a:pt x="577" y="417"/>
                  </a:cubicBezTo>
                  <a:lnTo>
                    <a:pt x="256" y="257"/>
                  </a:lnTo>
                  <a:cubicBezTo>
                    <a:pt x="256" y="241"/>
                    <a:pt x="248" y="233"/>
                    <a:pt x="240" y="233"/>
                  </a:cubicBezTo>
                  <a:cubicBezTo>
                    <a:pt x="232" y="233"/>
                    <a:pt x="224" y="241"/>
                    <a:pt x="224" y="257"/>
                  </a:cubicBezTo>
                  <a:lnTo>
                    <a:pt x="32" y="385"/>
                  </a:lnTo>
                  <a:cubicBezTo>
                    <a:pt x="0" y="385"/>
                    <a:pt x="0" y="385"/>
                    <a:pt x="0" y="417"/>
                  </a:cubicBezTo>
                  <a:lnTo>
                    <a:pt x="32" y="449"/>
                  </a:lnTo>
                  <a:lnTo>
                    <a:pt x="352" y="641"/>
                  </a:lnTo>
                  <a:cubicBezTo>
                    <a:pt x="256" y="769"/>
                    <a:pt x="224" y="897"/>
                    <a:pt x="256" y="1057"/>
                  </a:cubicBezTo>
                  <a:cubicBezTo>
                    <a:pt x="288" y="1249"/>
                    <a:pt x="449" y="1409"/>
                    <a:pt x="673" y="1569"/>
                  </a:cubicBezTo>
                  <a:cubicBezTo>
                    <a:pt x="929" y="1697"/>
                    <a:pt x="1217" y="1793"/>
                    <a:pt x="1569" y="1793"/>
                  </a:cubicBezTo>
                  <a:lnTo>
                    <a:pt x="1601" y="1793"/>
                  </a:lnTo>
                  <a:lnTo>
                    <a:pt x="1601" y="1761"/>
                  </a:lnTo>
                  <a:lnTo>
                    <a:pt x="1601" y="1537"/>
                  </a:lnTo>
                  <a:cubicBezTo>
                    <a:pt x="1601" y="1505"/>
                    <a:pt x="1601" y="1505"/>
                    <a:pt x="1569" y="1505"/>
                  </a:cubicBezTo>
                  <a:cubicBezTo>
                    <a:pt x="1345" y="1505"/>
                    <a:pt x="1121" y="1441"/>
                    <a:pt x="961" y="1345"/>
                  </a:cubicBezTo>
                  <a:cubicBezTo>
                    <a:pt x="737" y="1217"/>
                    <a:pt x="641" y="1025"/>
                    <a:pt x="737" y="833"/>
                  </a:cubicBezTo>
                  <a:lnTo>
                    <a:pt x="737" y="833"/>
                  </a:lnTo>
                  <a:lnTo>
                    <a:pt x="1313" y="1185"/>
                  </a:lnTo>
                  <a:lnTo>
                    <a:pt x="1345" y="1185"/>
                  </a:lnTo>
                  <a:lnTo>
                    <a:pt x="1537" y="1057"/>
                  </a:lnTo>
                  <a:cubicBezTo>
                    <a:pt x="1569" y="1057"/>
                    <a:pt x="1569" y="1025"/>
                    <a:pt x="1569" y="1025"/>
                  </a:cubicBezTo>
                  <a:cubicBezTo>
                    <a:pt x="1569" y="1025"/>
                    <a:pt x="1569" y="993"/>
                    <a:pt x="1537" y="993"/>
                  </a:cubicBezTo>
                  <a:lnTo>
                    <a:pt x="897" y="609"/>
                  </a:lnTo>
                  <a:cubicBezTo>
                    <a:pt x="929" y="609"/>
                    <a:pt x="929" y="609"/>
                    <a:pt x="961" y="577"/>
                  </a:cubicBezTo>
                  <a:cubicBezTo>
                    <a:pt x="993" y="577"/>
                    <a:pt x="1025" y="545"/>
                    <a:pt x="1057" y="545"/>
                  </a:cubicBezTo>
                  <a:lnTo>
                    <a:pt x="1729" y="929"/>
                  </a:lnTo>
                  <a:lnTo>
                    <a:pt x="1761" y="929"/>
                  </a:lnTo>
                  <a:lnTo>
                    <a:pt x="1985" y="801"/>
                  </a:lnTo>
                  <a:lnTo>
                    <a:pt x="1985" y="769"/>
                  </a:lnTo>
                  <a:lnTo>
                    <a:pt x="1985" y="737"/>
                  </a:lnTo>
                  <a:lnTo>
                    <a:pt x="1441" y="449"/>
                  </a:lnTo>
                  <a:cubicBezTo>
                    <a:pt x="1526" y="432"/>
                    <a:pt x="1612" y="424"/>
                    <a:pt x="1696" y="424"/>
                  </a:cubicBezTo>
                  <a:cubicBezTo>
                    <a:pt x="1925" y="424"/>
                    <a:pt x="2141" y="483"/>
                    <a:pt x="2305" y="577"/>
                  </a:cubicBezTo>
                  <a:cubicBezTo>
                    <a:pt x="2465" y="673"/>
                    <a:pt x="2561" y="801"/>
                    <a:pt x="2593" y="929"/>
                  </a:cubicBezTo>
                  <a:cubicBezTo>
                    <a:pt x="2593" y="929"/>
                    <a:pt x="2593" y="961"/>
                    <a:pt x="2625" y="961"/>
                  </a:cubicBezTo>
                  <a:lnTo>
                    <a:pt x="3009" y="961"/>
                  </a:lnTo>
                  <a:lnTo>
                    <a:pt x="3041" y="929"/>
                  </a:lnTo>
                  <a:lnTo>
                    <a:pt x="3041" y="897"/>
                  </a:lnTo>
                  <a:cubicBezTo>
                    <a:pt x="3009" y="705"/>
                    <a:pt x="2881" y="513"/>
                    <a:pt x="2625" y="353"/>
                  </a:cubicBezTo>
                  <a:cubicBezTo>
                    <a:pt x="2352" y="206"/>
                    <a:pt x="1982" y="127"/>
                    <a:pt x="1615" y="127"/>
                  </a:cubicBezTo>
                  <a:cubicBezTo>
                    <a:pt x="1423" y="127"/>
                    <a:pt x="1232" y="149"/>
                    <a:pt x="1057" y="193"/>
                  </a:cubicBezTo>
                  <a:lnTo>
                    <a:pt x="70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6328075" y="1993725"/>
              <a:ext cx="145650" cy="64850"/>
            </a:xfrm>
            <a:custGeom>
              <a:avLst/>
              <a:gdLst/>
              <a:ahLst/>
              <a:cxnLst/>
              <a:rect l="l" t="t" r="r" b="b"/>
              <a:pathLst>
                <a:path w="5826" h="2594" extrusionOk="0">
                  <a:moveTo>
                    <a:pt x="0" y="1"/>
                  </a:moveTo>
                  <a:lnTo>
                    <a:pt x="0" y="865"/>
                  </a:lnTo>
                  <a:cubicBezTo>
                    <a:pt x="0" y="1313"/>
                    <a:pt x="288" y="1761"/>
                    <a:pt x="864" y="2081"/>
                  </a:cubicBezTo>
                  <a:cubicBezTo>
                    <a:pt x="992" y="2145"/>
                    <a:pt x="1120" y="2241"/>
                    <a:pt x="1280" y="2273"/>
                  </a:cubicBezTo>
                  <a:cubicBezTo>
                    <a:pt x="1376" y="2337"/>
                    <a:pt x="1504" y="2369"/>
                    <a:pt x="1632" y="2401"/>
                  </a:cubicBezTo>
                  <a:cubicBezTo>
                    <a:pt x="1728" y="2433"/>
                    <a:pt x="1824" y="2465"/>
                    <a:pt x="1920" y="2465"/>
                  </a:cubicBezTo>
                  <a:cubicBezTo>
                    <a:pt x="2016" y="2497"/>
                    <a:pt x="2112" y="2529"/>
                    <a:pt x="2208" y="2529"/>
                  </a:cubicBezTo>
                  <a:cubicBezTo>
                    <a:pt x="2304" y="2529"/>
                    <a:pt x="2400" y="2561"/>
                    <a:pt x="2497" y="2561"/>
                  </a:cubicBezTo>
                  <a:cubicBezTo>
                    <a:pt x="2593" y="2561"/>
                    <a:pt x="2689" y="2561"/>
                    <a:pt x="2785" y="2593"/>
                  </a:cubicBezTo>
                  <a:lnTo>
                    <a:pt x="3105" y="2593"/>
                  </a:lnTo>
                  <a:cubicBezTo>
                    <a:pt x="3201" y="2561"/>
                    <a:pt x="3297" y="2561"/>
                    <a:pt x="3425" y="2561"/>
                  </a:cubicBezTo>
                  <a:cubicBezTo>
                    <a:pt x="3553" y="2561"/>
                    <a:pt x="3649" y="2529"/>
                    <a:pt x="3777" y="2497"/>
                  </a:cubicBezTo>
                  <a:cubicBezTo>
                    <a:pt x="3969" y="2465"/>
                    <a:pt x="4161" y="2433"/>
                    <a:pt x="4353" y="2369"/>
                  </a:cubicBezTo>
                  <a:cubicBezTo>
                    <a:pt x="4577" y="2305"/>
                    <a:pt x="4769" y="2209"/>
                    <a:pt x="4993" y="2081"/>
                  </a:cubicBezTo>
                  <a:lnTo>
                    <a:pt x="5025" y="2081"/>
                  </a:lnTo>
                  <a:cubicBezTo>
                    <a:pt x="5153" y="1985"/>
                    <a:pt x="5281" y="1889"/>
                    <a:pt x="5377" y="1793"/>
                  </a:cubicBezTo>
                  <a:cubicBezTo>
                    <a:pt x="5441" y="1729"/>
                    <a:pt x="5505" y="1665"/>
                    <a:pt x="5569" y="1601"/>
                  </a:cubicBezTo>
                  <a:cubicBezTo>
                    <a:pt x="5601" y="1537"/>
                    <a:pt x="5633" y="1473"/>
                    <a:pt x="5665" y="1441"/>
                  </a:cubicBezTo>
                  <a:lnTo>
                    <a:pt x="5761" y="1249"/>
                  </a:lnTo>
                  <a:cubicBezTo>
                    <a:pt x="5761" y="1217"/>
                    <a:pt x="5793" y="1153"/>
                    <a:pt x="5793" y="1089"/>
                  </a:cubicBezTo>
                  <a:cubicBezTo>
                    <a:pt x="5825" y="1057"/>
                    <a:pt x="5825" y="993"/>
                    <a:pt x="5825" y="929"/>
                  </a:cubicBezTo>
                  <a:lnTo>
                    <a:pt x="5825" y="897"/>
                  </a:lnTo>
                  <a:lnTo>
                    <a:pt x="5825" y="65"/>
                  </a:lnTo>
                  <a:cubicBezTo>
                    <a:pt x="5825" y="129"/>
                    <a:pt x="5825" y="161"/>
                    <a:pt x="5793" y="225"/>
                  </a:cubicBezTo>
                  <a:cubicBezTo>
                    <a:pt x="5793" y="289"/>
                    <a:pt x="5793" y="321"/>
                    <a:pt x="5761" y="385"/>
                  </a:cubicBezTo>
                  <a:cubicBezTo>
                    <a:pt x="5729" y="449"/>
                    <a:pt x="5697" y="513"/>
                    <a:pt x="5697" y="545"/>
                  </a:cubicBezTo>
                  <a:cubicBezTo>
                    <a:pt x="5665" y="609"/>
                    <a:pt x="5601" y="673"/>
                    <a:pt x="5569" y="737"/>
                  </a:cubicBezTo>
                  <a:lnTo>
                    <a:pt x="5377" y="929"/>
                  </a:lnTo>
                  <a:cubicBezTo>
                    <a:pt x="5281" y="1025"/>
                    <a:pt x="5153" y="1121"/>
                    <a:pt x="5025" y="1185"/>
                  </a:cubicBezTo>
                  <a:lnTo>
                    <a:pt x="4993" y="1217"/>
                  </a:lnTo>
                  <a:cubicBezTo>
                    <a:pt x="4801" y="1345"/>
                    <a:pt x="4577" y="1409"/>
                    <a:pt x="4353" y="1505"/>
                  </a:cubicBezTo>
                  <a:cubicBezTo>
                    <a:pt x="4161" y="1569"/>
                    <a:pt x="3969" y="1601"/>
                    <a:pt x="3777" y="1633"/>
                  </a:cubicBezTo>
                  <a:cubicBezTo>
                    <a:pt x="3681" y="1665"/>
                    <a:pt x="3553" y="1665"/>
                    <a:pt x="3425" y="1697"/>
                  </a:cubicBezTo>
                  <a:lnTo>
                    <a:pt x="2497" y="1697"/>
                  </a:lnTo>
                  <a:cubicBezTo>
                    <a:pt x="2400" y="1665"/>
                    <a:pt x="2304" y="1665"/>
                    <a:pt x="2208" y="1665"/>
                  </a:cubicBezTo>
                  <a:cubicBezTo>
                    <a:pt x="2112" y="1633"/>
                    <a:pt x="2016" y="1633"/>
                    <a:pt x="1920" y="1601"/>
                  </a:cubicBezTo>
                  <a:cubicBezTo>
                    <a:pt x="1824" y="1601"/>
                    <a:pt x="1728" y="1569"/>
                    <a:pt x="1632" y="1537"/>
                  </a:cubicBezTo>
                  <a:cubicBezTo>
                    <a:pt x="1504" y="1505"/>
                    <a:pt x="1376" y="1441"/>
                    <a:pt x="1280" y="1409"/>
                  </a:cubicBezTo>
                  <a:cubicBezTo>
                    <a:pt x="1120" y="1345"/>
                    <a:pt x="992" y="1281"/>
                    <a:pt x="864" y="1217"/>
                  </a:cubicBezTo>
                  <a:cubicBezTo>
                    <a:pt x="288" y="865"/>
                    <a:pt x="0" y="449"/>
                    <a:pt x="0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6327275" y="1992925"/>
              <a:ext cx="147250" cy="66450"/>
            </a:xfrm>
            <a:custGeom>
              <a:avLst/>
              <a:gdLst/>
              <a:ahLst/>
              <a:cxnLst/>
              <a:rect l="l" t="t" r="r" b="b"/>
              <a:pathLst>
                <a:path w="5890" h="2658" extrusionOk="0">
                  <a:moveTo>
                    <a:pt x="64" y="417"/>
                  </a:moveTo>
                  <a:cubicBezTo>
                    <a:pt x="192" y="737"/>
                    <a:pt x="448" y="1057"/>
                    <a:pt x="864" y="1281"/>
                  </a:cubicBezTo>
                  <a:cubicBezTo>
                    <a:pt x="992" y="1345"/>
                    <a:pt x="1152" y="1409"/>
                    <a:pt x="1280" y="1473"/>
                  </a:cubicBezTo>
                  <a:cubicBezTo>
                    <a:pt x="1408" y="1537"/>
                    <a:pt x="1536" y="1569"/>
                    <a:pt x="1632" y="1601"/>
                  </a:cubicBezTo>
                  <a:cubicBezTo>
                    <a:pt x="1760" y="1633"/>
                    <a:pt x="1856" y="1665"/>
                    <a:pt x="1952" y="1665"/>
                  </a:cubicBezTo>
                  <a:cubicBezTo>
                    <a:pt x="2048" y="1697"/>
                    <a:pt x="2144" y="1729"/>
                    <a:pt x="2240" y="1729"/>
                  </a:cubicBezTo>
                  <a:cubicBezTo>
                    <a:pt x="2336" y="1729"/>
                    <a:pt x="2432" y="1761"/>
                    <a:pt x="2529" y="1761"/>
                  </a:cubicBezTo>
                  <a:lnTo>
                    <a:pt x="2817" y="1761"/>
                  </a:lnTo>
                  <a:cubicBezTo>
                    <a:pt x="2865" y="1777"/>
                    <a:pt x="2913" y="1785"/>
                    <a:pt x="2965" y="1785"/>
                  </a:cubicBezTo>
                  <a:cubicBezTo>
                    <a:pt x="3017" y="1785"/>
                    <a:pt x="3073" y="1777"/>
                    <a:pt x="3137" y="1761"/>
                  </a:cubicBezTo>
                  <a:lnTo>
                    <a:pt x="3457" y="1761"/>
                  </a:lnTo>
                  <a:cubicBezTo>
                    <a:pt x="3585" y="1729"/>
                    <a:pt x="3713" y="1729"/>
                    <a:pt x="3809" y="1697"/>
                  </a:cubicBezTo>
                  <a:cubicBezTo>
                    <a:pt x="4001" y="1665"/>
                    <a:pt x="4193" y="1633"/>
                    <a:pt x="4385" y="1569"/>
                  </a:cubicBezTo>
                  <a:cubicBezTo>
                    <a:pt x="4609" y="1505"/>
                    <a:pt x="4833" y="1409"/>
                    <a:pt x="5025" y="1281"/>
                  </a:cubicBezTo>
                  <a:cubicBezTo>
                    <a:pt x="5025" y="1281"/>
                    <a:pt x="5057" y="1281"/>
                    <a:pt x="5057" y="1249"/>
                  </a:cubicBezTo>
                  <a:cubicBezTo>
                    <a:pt x="5217" y="1185"/>
                    <a:pt x="5345" y="1089"/>
                    <a:pt x="5441" y="993"/>
                  </a:cubicBezTo>
                  <a:lnTo>
                    <a:pt x="5633" y="801"/>
                  </a:lnTo>
                  <a:cubicBezTo>
                    <a:pt x="5665" y="737"/>
                    <a:pt x="5697" y="673"/>
                    <a:pt x="5729" y="609"/>
                  </a:cubicBezTo>
                  <a:cubicBezTo>
                    <a:pt x="5761" y="545"/>
                    <a:pt x="5793" y="513"/>
                    <a:pt x="5825" y="449"/>
                  </a:cubicBezTo>
                  <a:lnTo>
                    <a:pt x="5825" y="929"/>
                  </a:lnTo>
                  <a:lnTo>
                    <a:pt x="5825" y="961"/>
                  </a:lnTo>
                  <a:cubicBezTo>
                    <a:pt x="5825" y="1025"/>
                    <a:pt x="5825" y="1089"/>
                    <a:pt x="5793" y="1121"/>
                  </a:cubicBezTo>
                  <a:cubicBezTo>
                    <a:pt x="5793" y="1185"/>
                    <a:pt x="5761" y="1249"/>
                    <a:pt x="5761" y="1281"/>
                  </a:cubicBezTo>
                  <a:cubicBezTo>
                    <a:pt x="5729" y="1345"/>
                    <a:pt x="5697" y="1409"/>
                    <a:pt x="5665" y="1441"/>
                  </a:cubicBezTo>
                  <a:cubicBezTo>
                    <a:pt x="5633" y="1505"/>
                    <a:pt x="5601" y="1569"/>
                    <a:pt x="5569" y="1601"/>
                  </a:cubicBezTo>
                  <a:cubicBezTo>
                    <a:pt x="5505" y="1697"/>
                    <a:pt x="5441" y="1761"/>
                    <a:pt x="5377" y="1793"/>
                  </a:cubicBezTo>
                  <a:cubicBezTo>
                    <a:pt x="5281" y="1889"/>
                    <a:pt x="5153" y="1985"/>
                    <a:pt x="5025" y="2081"/>
                  </a:cubicBezTo>
                  <a:lnTo>
                    <a:pt x="4993" y="2081"/>
                  </a:lnTo>
                  <a:cubicBezTo>
                    <a:pt x="4801" y="2209"/>
                    <a:pt x="4577" y="2305"/>
                    <a:pt x="4353" y="2369"/>
                  </a:cubicBezTo>
                  <a:cubicBezTo>
                    <a:pt x="4193" y="2433"/>
                    <a:pt x="4001" y="2465"/>
                    <a:pt x="3809" y="2497"/>
                  </a:cubicBezTo>
                  <a:cubicBezTo>
                    <a:pt x="3681" y="2529"/>
                    <a:pt x="3553" y="2561"/>
                    <a:pt x="3425" y="2561"/>
                  </a:cubicBezTo>
                  <a:cubicBezTo>
                    <a:pt x="3329" y="2561"/>
                    <a:pt x="3233" y="2593"/>
                    <a:pt x="3105" y="2593"/>
                  </a:cubicBezTo>
                  <a:lnTo>
                    <a:pt x="2817" y="2593"/>
                  </a:lnTo>
                  <a:cubicBezTo>
                    <a:pt x="2721" y="2593"/>
                    <a:pt x="2625" y="2561"/>
                    <a:pt x="2529" y="2561"/>
                  </a:cubicBezTo>
                  <a:cubicBezTo>
                    <a:pt x="2432" y="2561"/>
                    <a:pt x="2336" y="2561"/>
                    <a:pt x="2272" y="2529"/>
                  </a:cubicBezTo>
                  <a:cubicBezTo>
                    <a:pt x="2144" y="2529"/>
                    <a:pt x="2048" y="2497"/>
                    <a:pt x="1984" y="2497"/>
                  </a:cubicBezTo>
                  <a:cubicBezTo>
                    <a:pt x="1856" y="2465"/>
                    <a:pt x="1760" y="2433"/>
                    <a:pt x="1664" y="2401"/>
                  </a:cubicBezTo>
                  <a:cubicBezTo>
                    <a:pt x="1536" y="2369"/>
                    <a:pt x="1440" y="2337"/>
                    <a:pt x="1312" y="2305"/>
                  </a:cubicBezTo>
                  <a:cubicBezTo>
                    <a:pt x="1184" y="2241"/>
                    <a:pt x="1024" y="2177"/>
                    <a:pt x="896" y="2081"/>
                  </a:cubicBezTo>
                  <a:cubicBezTo>
                    <a:pt x="352" y="1793"/>
                    <a:pt x="64" y="1377"/>
                    <a:pt x="64" y="929"/>
                  </a:cubicBezTo>
                  <a:lnTo>
                    <a:pt x="64" y="417"/>
                  </a:lnTo>
                  <a:close/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929"/>
                  </a:lnTo>
                  <a:cubicBezTo>
                    <a:pt x="0" y="1377"/>
                    <a:pt x="288" y="1825"/>
                    <a:pt x="864" y="2145"/>
                  </a:cubicBezTo>
                  <a:cubicBezTo>
                    <a:pt x="992" y="2241"/>
                    <a:pt x="1152" y="2305"/>
                    <a:pt x="1280" y="2369"/>
                  </a:cubicBezTo>
                  <a:cubicBezTo>
                    <a:pt x="1408" y="2401"/>
                    <a:pt x="1536" y="2433"/>
                    <a:pt x="1632" y="2465"/>
                  </a:cubicBezTo>
                  <a:cubicBezTo>
                    <a:pt x="1760" y="2497"/>
                    <a:pt x="1856" y="2529"/>
                    <a:pt x="1952" y="2561"/>
                  </a:cubicBezTo>
                  <a:cubicBezTo>
                    <a:pt x="2048" y="2561"/>
                    <a:pt x="2144" y="2593"/>
                    <a:pt x="2240" y="2593"/>
                  </a:cubicBezTo>
                  <a:cubicBezTo>
                    <a:pt x="2336" y="2625"/>
                    <a:pt x="2432" y="2625"/>
                    <a:pt x="2529" y="2625"/>
                  </a:cubicBezTo>
                  <a:cubicBezTo>
                    <a:pt x="2625" y="2657"/>
                    <a:pt x="2721" y="2657"/>
                    <a:pt x="2817" y="2657"/>
                  </a:cubicBezTo>
                  <a:lnTo>
                    <a:pt x="3137" y="2657"/>
                  </a:lnTo>
                  <a:cubicBezTo>
                    <a:pt x="3233" y="2657"/>
                    <a:pt x="3329" y="2657"/>
                    <a:pt x="3457" y="2625"/>
                  </a:cubicBezTo>
                  <a:cubicBezTo>
                    <a:pt x="3585" y="2625"/>
                    <a:pt x="3713" y="2593"/>
                    <a:pt x="3841" y="2593"/>
                  </a:cubicBezTo>
                  <a:cubicBezTo>
                    <a:pt x="4033" y="2561"/>
                    <a:pt x="4193" y="2497"/>
                    <a:pt x="4385" y="2433"/>
                  </a:cubicBezTo>
                  <a:cubicBezTo>
                    <a:pt x="4609" y="2369"/>
                    <a:pt x="4833" y="2273"/>
                    <a:pt x="5025" y="2145"/>
                  </a:cubicBezTo>
                  <a:lnTo>
                    <a:pt x="5057" y="2145"/>
                  </a:lnTo>
                  <a:cubicBezTo>
                    <a:pt x="5217" y="2049"/>
                    <a:pt x="5345" y="1953"/>
                    <a:pt x="5441" y="1857"/>
                  </a:cubicBezTo>
                  <a:cubicBezTo>
                    <a:pt x="5505" y="1793"/>
                    <a:pt x="5569" y="1729"/>
                    <a:pt x="5633" y="1665"/>
                  </a:cubicBezTo>
                  <a:cubicBezTo>
                    <a:pt x="5665" y="1601"/>
                    <a:pt x="5697" y="1537"/>
                    <a:pt x="5761" y="1473"/>
                  </a:cubicBezTo>
                  <a:cubicBezTo>
                    <a:pt x="5793" y="1441"/>
                    <a:pt x="5793" y="1377"/>
                    <a:pt x="5825" y="1313"/>
                  </a:cubicBezTo>
                  <a:cubicBezTo>
                    <a:pt x="5857" y="1249"/>
                    <a:pt x="5857" y="1185"/>
                    <a:pt x="5889" y="1153"/>
                  </a:cubicBezTo>
                  <a:lnTo>
                    <a:pt x="5889" y="961"/>
                  </a:lnTo>
                  <a:lnTo>
                    <a:pt x="5889" y="929"/>
                  </a:lnTo>
                  <a:lnTo>
                    <a:pt x="5889" y="65"/>
                  </a:lnTo>
                  <a:cubicBezTo>
                    <a:pt x="5889" y="65"/>
                    <a:pt x="5889" y="33"/>
                    <a:pt x="5857" y="33"/>
                  </a:cubicBezTo>
                  <a:lnTo>
                    <a:pt x="5825" y="65"/>
                  </a:lnTo>
                  <a:lnTo>
                    <a:pt x="5825" y="97"/>
                  </a:lnTo>
                  <a:cubicBezTo>
                    <a:pt x="5825" y="161"/>
                    <a:pt x="5825" y="193"/>
                    <a:pt x="5793" y="257"/>
                  </a:cubicBezTo>
                  <a:cubicBezTo>
                    <a:pt x="5793" y="321"/>
                    <a:pt x="5793" y="353"/>
                    <a:pt x="5761" y="417"/>
                  </a:cubicBezTo>
                  <a:cubicBezTo>
                    <a:pt x="5729" y="481"/>
                    <a:pt x="5729" y="513"/>
                    <a:pt x="5697" y="577"/>
                  </a:cubicBezTo>
                  <a:cubicBezTo>
                    <a:pt x="5665" y="641"/>
                    <a:pt x="5601" y="673"/>
                    <a:pt x="5569" y="737"/>
                  </a:cubicBezTo>
                  <a:cubicBezTo>
                    <a:pt x="5505" y="801"/>
                    <a:pt x="5473" y="865"/>
                    <a:pt x="5409" y="929"/>
                  </a:cubicBezTo>
                  <a:cubicBezTo>
                    <a:pt x="5281" y="1025"/>
                    <a:pt x="5153" y="1121"/>
                    <a:pt x="5025" y="1217"/>
                  </a:cubicBezTo>
                  <a:lnTo>
                    <a:pt x="4993" y="1217"/>
                  </a:lnTo>
                  <a:cubicBezTo>
                    <a:pt x="4801" y="1345"/>
                    <a:pt x="4609" y="1441"/>
                    <a:pt x="4353" y="1505"/>
                  </a:cubicBezTo>
                  <a:cubicBezTo>
                    <a:pt x="4193" y="1569"/>
                    <a:pt x="4001" y="1601"/>
                    <a:pt x="3809" y="1633"/>
                  </a:cubicBezTo>
                  <a:cubicBezTo>
                    <a:pt x="3681" y="1665"/>
                    <a:pt x="3553" y="1665"/>
                    <a:pt x="3457" y="1697"/>
                  </a:cubicBezTo>
                  <a:lnTo>
                    <a:pt x="3137" y="1697"/>
                  </a:lnTo>
                  <a:cubicBezTo>
                    <a:pt x="3073" y="1697"/>
                    <a:pt x="2994" y="1711"/>
                    <a:pt x="2921" y="1711"/>
                  </a:cubicBezTo>
                  <a:cubicBezTo>
                    <a:pt x="2884" y="1711"/>
                    <a:pt x="2849" y="1708"/>
                    <a:pt x="2817" y="1697"/>
                  </a:cubicBezTo>
                  <a:lnTo>
                    <a:pt x="2561" y="1697"/>
                  </a:lnTo>
                  <a:cubicBezTo>
                    <a:pt x="2465" y="1697"/>
                    <a:pt x="2368" y="1665"/>
                    <a:pt x="2272" y="1665"/>
                  </a:cubicBezTo>
                  <a:cubicBezTo>
                    <a:pt x="2176" y="1665"/>
                    <a:pt x="2080" y="1633"/>
                    <a:pt x="1984" y="1601"/>
                  </a:cubicBezTo>
                  <a:cubicBezTo>
                    <a:pt x="1888" y="1601"/>
                    <a:pt x="1760" y="1569"/>
                    <a:pt x="1664" y="1537"/>
                  </a:cubicBezTo>
                  <a:cubicBezTo>
                    <a:pt x="1536" y="1505"/>
                    <a:pt x="1440" y="1473"/>
                    <a:pt x="1312" y="1409"/>
                  </a:cubicBezTo>
                  <a:cubicBezTo>
                    <a:pt x="1184" y="1377"/>
                    <a:pt x="1024" y="1281"/>
                    <a:pt x="896" y="1217"/>
                  </a:cubicBezTo>
                  <a:cubicBezTo>
                    <a:pt x="352" y="897"/>
                    <a:pt x="64" y="481"/>
                    <a:pt x="64" y="65"/>
                  </a:cubicBezTo>
                  <a:cubicBezTo>
                    <a:pt x="64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6320850" y="1952125"/>
              <a:ext cx="160075" cy="84625"/>
            </a:xfrm>
            <a:custGeom>
              <a:avLst/>
              <a:gdLst/>
              <a:ahLst/>
              <a:cxnLst/>
              <a:rect l="l" t="t" r="r" b="b"/>
              <a:pathLst>
                <a:path w="6403" h="3385" extrusionOk="0">
                  <a:moveTo>
                    <a:pt x="3186" y="0"/>
                  </a:moveTo>
                  <a:cubicBezTo>
                    <a:pt x="2441" y="0"/>
                    <a:pt x="1697" y="160"/>
                    <a:pt x="1121" y="480"/>
                  </a:cubicBezTo>
                  <a:cubicBezTo>
                    <a:pt x="1" y="1152"/>
                    <a:pt x="1" y="2209"/>
                    <a:pt x="1153" y="2881"/>
                  </a:cubicBezTo>
                  <a:cubicBezTo>
                    <a:pt x="1713" y="3217"/>
                    <a:pt x="2457" y="3385"/>
                    <a:pt x="3202" y="3385"/>
                  </a:cubicBezTo>
                  <a:cubicBezTo>
                    <a:pt x="3946" y="3385"/>
                    <a:pt x="4690" y="3217"/>
                    <a:pt x="5250" y="2881"/>
                  </a:cubicBezTo>
                  <a:cubicBezTo>
                    <a:pt x="6402" y="2209"/>
                    <a:pt x="6402" y="1152"/>
                    <a:pt x="5250" y="480"/>
                  </a:cubicBezTo>
                  <a:cubicBezTo>
                    <a:pt x="4674" y="160"/>
                    <a:pt x="3930" y="0"/>
                    <a:pt x="3186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6326475" y="1951325"/>
              <a:ext cx="148050" cy="86425"/>
            </a:xfrm>
            <a:custGeom>
              <a:avLst/>
              <a:gdLst/>
              <a:ahLst/>
              <a:cxnLst/>
              <a:rect l="l" t="t" r="r" b="b"/>
              <a:pathLst>
                <a:path w="5922" h="3457" extrusionOk="0">
                  <a:moveTo>
                    <a:pt x="2977" y="64"/>
                  </a:moveTo>
                  <a:cubicBezTo>
                    <a:pt x="3713" y="64"/>
                    <a:pt x="4449" y="224"/>
                    <a:pt x="4993" y="544"/>
                  </a:cubicBezTo>
                  <a:cubicBezTo>
                    <a:pt x="5537" y="864"/>
                    <a:pt x="5857" y="1280"/>
                    <a:pt x="5857" y="1729"/>
                  </a:cubicBezTo>
                  <a:cubicBezTo>
                    <a:pt x="5857" y="2145"/>
                    <a:pt x="5569" y="2561"/>
                    <a:pt x="5025" y="2881"/>
                  </a:cubicBezTo>
                  <a:cubicBezTo>
                    <a:pt x="4465" y="3201"/>
                    <a:pt x="3729" y="3361"/>
                    <a:pt x="2989" y="3361"/>
                  </a:cubicBezTo>
                  <a:cubicBezTo>
                    <a:pt x="2248" y="3361"/>
                    <a:pt x="1504" y="3201"/>
                    <a:pt x="928" y="2881"/>
                  </a:cubicBezTo>
                  <a:cubicBezTo>
                    <a:pt x="384" y="2561"/>
                    <a:pt x="96" y="2145"/>
                    <a:pt x="96" y="1729"/>
                  </a:cubicBezTo>
                  <a:cubicBezTo>
                    <a:pt x="96" y="1280"/>
                    <a:pt x="384" y="864"/>
                    <a:pt x="928" y="544"/>
                  </a:cubicBezTo>
                  <a:cubicBezTo>
                    <a:pt x="1472" y="224"/>
                    <a:pt x="2208" y="64"/>
                    <a:pt x="2977" y="64"/>
                  </a:cubicBezTo>
                  <a:close/>
                  <a:moveTo>
                    <a:pt x="2945" y="0"/>
                  </a:moveTo>
                  <a:cubicBezTo>
                    <a:pt x="2192" y="0"/>
                    <a:pt x="1440" y="160"/>
                    <a:pt x="864" y="480"/>
                  </a:cubicBezTo>
                  <a:cubicBezTo>
                    <a:pt x="320" y="832"/>
                    <a:pt x="0" y="1248"/>
                    <a:pt x="0" y="1729"/>
                  </a:cubicBezTo>
                  <a:cubicBezTo>
                    <a:pt x="32" y="2177"/>
                    <a:pt x="320" y="2625"/>
                    <a:pt x="896" y="2945"/>
                  </a:cubicBezTo>
                  <a:cubicBezTo>
                    <a:pt x="1472" y="3265"/>
                    <a:pt x="2240" y="3457"/>
                    <a:pt x="2977" y="3457"/>
                  </a:cubicBezTo>
                  <a:cubicBezTo>
                    <a:pt x="3745" y="3457"/>
                    <a:pt x="4481" y="3265"/>
                    <a:pt x="5057" y="2945"/>
                  </a:cubicBezTo>
                  <a:cubicBezTo>
                    <a:pt x="5601" y="2625"/>
                    <a:pt x="5921" y="2177"/>
                    <a:pt x="5921" y="1729"/>
                  </a:cubicBezTo>
                  <a:cubicBezTo>
                    <a:pt x="5921" y="1248"/>
                    <a:pt x="5601" y="832"/>
                    <a:pt x="5025" y="480"/>
                  </a:cubicBezTo>
                  <a:cubicBezTo>
                    <a:pt x="4449" y="160"/>
                    <a:pt x="3697" y="0"/>
                    <a:pt x="29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6338475" y="1961125"/>
              <a:ext cx="124850" cy="66225"/>
            </a:xfrm>
            <a:custGeom>
              <a:avLst/>
              <a:gdLst/>
              <a:ahLst/>
              <a:cxnLst/>
              <a:rect l="l" t="t" r="r" b="b"/>
              <a:pathLst>
                <a:path w="4994" h="2649" extrusionOk="0">
                  <a:moveTo>
                    <a:pt x="2481" y="0"/>
                  </a:moveTo>
                  <a:cubicBezTo>
                    <a:pt x="1896" y="0"/>
                    <a:pt x="1312" y="136"/>
                    <a:pt x="864" y="408"/>
                  </a:cubicBezTo>
                  <a:cubicBezTo>
                    <a:pt x="0" y="920"/>
                    <a:pt x="0" y="1753"/>
                    <a:pt x="896" y="2265"/>
                  </a:cubicBezTo>
                  <a:cubicBezTo>
                    <a:pt x="1344" y="2521"/>
                    <a:pt x="1928" y="2649"/>
                    <a:pt x="2513" y="2649"/>
                  </a:cubicBezTo>
                  <a:cubicBezTo>
                    <a:pt x="3097" y="2649"/>
                    <a:pt x="3681" y="2521"/>
                    <a:pt x="4129" y="2265"/>
                  </a:cubicBezTo>
                  <a:cubicBezTo>
                    <a:pt x="4993" y="1753"/>
                    <a:pt x="4993" y="920"/>
                    <a:pt x="4097" y="408"/>
                  </a:cubicBezTo>
                  <a:cubicBezTo>
                    <a:pt x="3649" y="136"/>
                    <a:pt x="3065" y="0"/>
                    <a:pt x="24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6342475" y="1960325"/>
              <a:ext cx="116050" cy="67825"/>
            </a:xfrm>
            <a:custGeom>
              <a:avLst/>
              <a:gdLst/>
              <a:ahLst/>
              <a:cxnLst/>
              <a:rect l="l" t="t" r="r" b="b"/>
              <a:pathLst>
                <a:path w="4642" h="2713" extrusionOk="0">
                  <a:moveTo>
                    <a:pt x="2337" y="88"/>
                  </a:moveTo>
                  <a:cubicBezTo>
                    <a:pt x="2913" y="88"/>
                    <a:pt x="3489" y="216"/>
                    <a:pt x="3937" y="472"/>
                  </a:cubicBezTo>
                  <a:cubicBezTo>
                    <a:pt x="4353" y="696"/>
                    <a:pt x="4577" y="1016"/>
                    <a:pt x="4577" y="1369"/>
                  </a:cubicBezTo>
                  <a:cubicBezTo>
                    <a:pt x="4577" y="1689"/>
                    <a:pt x="4353" y="2009"/>
                    <a:pt x="3937" y="2265"/>
                  </a:cubicBezTo>
                  <a:cubicBezTo>
                    <a:pt x="3489" y="2521"/>
                    <a:pt x="2913" y="2649"/>
                    <a:pt x="2337" y="2649"/>
                  </a:cubicBezTo>
                  <a:cubicBezTo>
                    <a:pt x="1760" y="2649"/>
                    <a:pt x="1184" y="2521"/>
                    <a:pt x="736" y="2265"/>
                  </a:cubicBezTo>
                  <a:cubicBezTo>
                    <a:pt x="320" y="2009"/>
                    <a:pt x="96" y="1689"/>
                    <a:pt x="96" y="1369"/>
                  </a:cubicBezTo>
                  <a:cubicBezTo>
                    <a:pt x="96" y="1016"/>
                    <a:pt x="320" y="696"/>
                    <a:pt x="736" y="472"/>
                  </a:cubicBezTo>
                  <a:cubicBezTo>
                    <a:pt x="1184" y="216"/>
                    <a:pt x="1760" y="88"/>
                    <a:pt x="2337" y="88"/>
                  </a:cubicBezTo>
                  <a:close/>
                  <a:moveTo>
                    <a:pt x="2325" y="0"/>
                  </a:moveTo>
                  <a:cubicBezTo>
                    <a:pt x="1736" y="0"/>
                    <a:pt x="1152" y="136"/>
                    <a:pt x="704" y="408"/>
                  </a:cubicBezTo>
                  <a:cubicBezTo>
                    <a:pt x="256" y="664"/>
                    <a:pt x="0" y="984"/>
                    <a:pt x="0" y="1369"/>
                  </a:cubicBezTo>
                  <a:cubicBezTo>
                    <a:pt x="0" y="1721"/>
                    <a:pt x="256" y="2073"/>
                    <a:pt x="704" y="2329"/>
                  </a:cubicBezTo>
                  <a:cubicBezTo>
                    <a:pt x="1152" y="2585"/>
                    <a:pt x="1760" y="2713"/>
                    <a:pt x="2337" y="2713"/>
                  </a:cubicBezTo>
                  <a:cubicBezTo>
                    <a:pt x="2945" y="2713"/>
                    <a:pt x="3521" y="2585"/>
                    <a:pt x="3969" y="2329"/>
                  </a:cubicBezTo>
                  <a:cubicBezTo>
                    <a:pt x="4417" y="2073"/>
                    <a:pt x="4641" y="1721"/>
                    <a:pt x="4641" y="1369"/>
                  </a:cubicBezTo>
                  <a:cubicBezTo>
                    <a:pt x="4641" y="984"/>
                    <a:pt x="4385" y="664"/>
                    <a:pt x="3969" y="408"/>
                  </a:cubicBezTo>
                  <a:cubicBezTo>
                    <a:pt x="3505" y="136"/>
                    <a:pt x="2913" y="0"/>
                    <a:pt x="232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6465700" y="2016125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385"/>
                    <a:pt x="64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3"/>
                  </a:ln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6400075" y="20433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6412875" y="20425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lnTo>
                    <a:pt x="33" y="385"/>
                  </a:lnTo>
                  <a:cubicBezTo>
                    <a:pt x="65" y="385"/>
                    <a:pt x="65" y="353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6425675" y="2040925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53"/>
                    <a:pt x="33" y="385"/>
                    <a:pt x="65" y="385"/>
                  </a:cubicBezTo>
                  <a:lnTo>
                    <a:pt x="97" y="353"/>
                  </a:lnTo>
                  <a:lnTo>
                    <a:pt x="97" y="33"/>
                  </a:lnTo>
                  <a:cubicBezTo>
                    <a:pt x="97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6438475" y="20361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417"/>
                    <a:pt x="33" y="417"/>
                  </a:cubicBezTo>
                  <a:cubicBezTo>
                    <a:pt x="33" y="417"/>
                    <a:pt x="65" y="385"/>
                    <a:pt x="65" y="353"/>
                  </a:cubicBez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6448075" y="20305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1"/>
                  </a:moveTo>
                  <a:lnTo>
                    <a:pt x="1" y="33"/>
                  </a:lnTo>
                  <a:lnTo>
                    <a:pt x="1" y="353"/>
                  </a:lnTo>
                  <a:cubicBezTo>
                    <a:pt x="1" y="385"/>
                    <a:pt x="33" y="417"/>
                    <a:pt x="33" y="417"/>
                  </a:cubicBezTo>
                  <a:cubicBezTo>
                    <a:pt x="65" y="417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6457700" y="20241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0" y="385"/>
                  </a:lnTo>
                  <a:cubicBezTo>
                    <a:pt x="0" y="385"/>
                    <a:pt x="0" y="417"/>
                    <a:pt x="32" y="417"/>
                  </a:cubicBezTo>
                  <a:cubicBezTo>
                    <a:pt x="64" y="417"/>
                    <a:pt x="64" y="385"/>
                    <a:pt x="64" y="385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6334475" y="20161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2" y="385"/>
                  </a:cubicBezTo>
                  <a:cubicBezTo>
                    <a:pt x="32" y="385"/>
                    <a:pt x="64" y="385"/>
                    <a:pt x="64" y="353"/>
                  </a:cubicBez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6387275" y="20425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lnTo>
                    <a:pt x="32" y="385"/>
                  </a:lnTo>
                  <a:cubicBezTo>
                    <a:pt x="65" y="385"/>
                    <a:pt x="65" y="353"/>
                    <a:pt x="65" y="353"/>
                  </a:cubicBezTo>
                  <a:lnTo>
                    <a:pt x="65" y="33"/>
                  </a:lnTo>
                  <a:cubicBezTo>
                    <a:pt x="65" y="1"/>
                    <a:pt x="65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6374475" y="20409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lnTo>
                    <a:pt x="0" y="353"/>
                  </a:lnTo>
                  <a:cubicBezTo>
                    <a:pt x="0" y="353"/>
                    <a:pt x="0" y="385"/>
                    <a:pt x="32" y="385"/>
                  </a:cubicBezTo>
                  <a:lnTo>
                    <a:pt x="64" y="353"/>
                  </a:lnTo>
                  <a:lnTo>
                    <a:pt x="64" y="33"/>
                  </a:lnTo>
                  <a:cubicBezTo>
                    <a:pt x="64" y="1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6362475" y="20361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417"/>
                    <a:pt x="32" y="417"/>
                  </a:cubicBezTo>
                  <a:cubicBezTo>
                    <a:pt x="32" y="417"/>
                    <a:pt x="64" y="385"/>
                    <a:pt x="64" y="353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6352075" y="20305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417"/>
                    <a:pt x="32" y="417"/>
                  </a:cubicBezTo>
                  <a:cubicBezTo>
                    <a:pt x="64" y="417"/>
                    <a:pt x="64" y="385"/>
                    <a:pt x="64" y="353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6342475" y="2024125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385"/>
                  </a:lnTo>
                  <a:lnTo>
                    <a:pt x="32" y="417"/>
                  </a:lnTo>
                  <a:cubicBezTo>
                    <a:pt x="64" y="417"/>
                    <a:pt x="96" y="385"/>
                    <a:pt x="96" y="385"/>
                  </a:cubicBezTo>
                  <a:lnTo>
                    <a:pt x="96" y="65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6364075" y="1972925"/>
              <a:ext cx="74425" cy="43225"/>
            </a:xfrm>
            <a:custGeom>
              <a:avLst/>
              <a:gdLst/>
              <a:ahLst/>
              <a:cxnLst/>
              <a:rect l="l" t="t" r="r" b="b"/>
              <a:pathLst>
                <a:path w="2977" h="1729" extrusionOk="0">
                  <a:moveTo>
                    <a:pt x="640" y="0"/>
                  </a:moveTo>
                  <a:lnTo>
                    <a:pt x="448" y="128"/>
                  </a:lnTo>
                  <a:lnTo>
                    <a:pt x="768" y="320"/>
                  </a:lnTo>
                  <a:cubicBezTo>
                    <a:pt x="736" y="320"/>
                    <a:pt x="704" y="352"/>
                    <a:pt x="640" y="384"/>
                  </a:cubicBezTo>
                  <a:cubicBezTo>
                    <a:pt x="608" y="384"/>
                    <a:pt x="576" y="416"/>
                    <a:pt x="544" y="448"/>
                  </a:cubicBezTo>
                  <a:lnTo>
                    <a:pt x="224" y="256"/>
                  </a:lnTo>
                  <a:lnTo>
                    <a:pt x="0" y="384"/>
                  </a:lnTo>
                  <a:lnTo>
                    <a:pt x="384" y="608"/>
                  </a:lnTo>
                  <a:cubicBezTo>
                    <a:pt x="160" y="897"/>
                    <a:pt x="256" y="1249"/>
                    <a:pt x="672" y="1505"/>
                  </a:cubicBezTo>
                  <a:cubicBezTo>
                    <a:pt x="928" y="1633"/>
                    <a:pt x="1249" y="1697"/>
                    <a:pt x="1569" y="1729"/>
                  </a:cubicBezTo>
                  <a:lnTo>
                    <a:pt x="1569" y="1505"/>
                  </a:lnTo>
                  <a:cubicBezTo>
                    <a:pt x="1345" y="1505"/>
                    <a:pt x="1121" y="1441"/>
                    <a:pt x="928" y="1345"/>
                  </a:cubicBezTo>
                  <a:cubicBezTo>
                    <a:pt x="672" y="1185"/>
                    <a:pt x="576" y="961"/>
                    <a:pt x="704" y="769"/>
                  </a:cubicBezTo>
                  <a:lnTo>
                    <a:pt x="704" y="769"/>
                  </a:lnTo>
                  <a:lnTo>
                    <a:pt x="1313" y="1121"/>
                  </a:lnTo>
                  <a:lnTo>
                    <a:pt x="1537" y="993"/>
                  </a:lnTo>
                  <a:lnTo>
                    <a:pt x="832" y="608"/>
                  </a:lnTo>
                  <a:lnTo>
                    <a:pt x="928" y="512"/>
                  </a:lnTo>
                  <a:cubicBezTo>
                    <a:pt x="960" y="512"/>
                    <a:pt x="993" y="480"/>
                    <a:pt x="1057" y="480"/>
                  </a:cubicBezTo>
                  <a:lnTo>
                    <a:pt x="1729" y="865"/>
                  </a:lnTo>
                  <a:lnTo>
                    <a:pt x="1953" y="737"/>
                  </a:lnTo>
                  <a:lnTo>
                    <a:pt x="1313" y="384"/>
                  </a:lnTo>
                  <a:cubicBezTo>
                    <a:pt x="1404" y="368"/>
                    <a:pt x="1497" y="360"/>
                    <a:pt x="1589" y="360"/>
                  </a:cubicBezTo>
                  <a:cubicBezTo>
                    <a:pt x="1855" y="360"/>
                    <a:pt x="2115" y="426"/>
                    <a:pt x="2305" y="544"/>
                  </a:cubicBezTo>
                  <a:cubicBezTo>
                    <a:pt x="2497" y="641"/>
                    <a:pt x="2593" y="769"/>
                    <a:pt x="2593" y="897"/>
                  </a:cubicBezTo>
                  <a:lnTo>
                    <a:pt x="2977" y="897"/>
                  </a:lnTo>
                  <a:cubicBezTo>
                    <a:pt x="2977" y="705"/>
                    <a:pt x="2849" y="512"/>
                    <a:pt x="2593" y="384"/>
                  </a:cubicBezTo>
                  <a:cubicBezTo>
                    <a:pt x="2329" y="222"/>
                    <a:pt x="1976" y="137"/>
                    <a:pt x="1622" y="137"/>
                  </a:cubicBezTo>
                  <a:cubicBezTo>
                    <a:pt x="1417" y="137"/>
                    <a:pt x="1212" y="166"/>
                    <a:pt x="1025" y="224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6363275" y="1971525"/>
              <a:ext cx="76025" cy="45425"/>
            </a:xfrm>
            <a:custGeom>
              <a:avLst/>
              <a:gdLst/>
              <a:ahLst/>
              <a:cxnLst/>
              <a:rect l="l" t="t" r="r" b="b"/>
              <a:pathLst>
                <a:path w="3041" h="1817" extrusionOk="0">
                  <a:moveTo>
                    <a:pt x="672" y="88"/>
                  </a:moveTo>
                  <a:lnTo>
                    <a:pt x="1057" y="312"/>
                  </a:lnTo>
                  <a:cubicBezTo>
                    <a:pt x="1250" y="252"/>
                    <a:pt x="1461" y="224"/>
                    <a:pt x="1671" y="224"/>
                  </a:cubicBezTo>
                  <a:cubicBezTo>
                    <a:pt x="2015" y="224"/>
                    <a:pt x="2354" y="301"/>
                    <a:pt x="2593" y="440"/>
                  </a:cubicBezTo>
                  <a:cubicBezTo>
                    <a:pt x="2817" y="568"/>
                    <a:pt x="2945" y="729"/>
                    <a:pt x="2977" y="889"/>
                  </a:cubicBezTo>
                  <a:lnTo>
                    <a:pt x="2657" y="889"/>
                  </a:lnTo>
                  <a:cubicBezTo>
                    <a:pt x="2625" y="761"/>
                    <a:pt x="2529" y="632"/>
                    <a:pt x="2369" y="536"/>
                  </a:cubicBezTo>
                  <a:cubicBezTo>
                    <a:pt x="2172" y="427"/>
                    <a:pt x="1930" y="378"/>
                    <a:pt x="1685" y="378"/>
                  </a:cubicBezTo>
                  <a:cubicBezTo>
                    <a:pt x="1571" y="378"/>
                    <a:pt x="1456" y="388"/>
                    <a:pt x="1345" y="408"/>
                  </a:cubicBezTo>
                  <a:cubicBezTo>
                    <a:pt x="1345" y="408"/>
                    <a:pt x="1313" y="408"/>
                    <a:pt x="1313" y="440"/>
                  </a:cubicBezTo>
                  <a:cubicBezTo>
                    <a:pt x="1313" y="440"/>
                    <a:pt x="1313" y="472"/>
                    <a:pt x="1345" y="472"/>
                  </a:cubicBezTo>
                  <a:lnTo>
                    <a:pt x="1889" y="793"/>
                  </a:lnTo>
                  <a:lnTo>
                    <a:pt x="1761" y="889"/>
                  </a:lnTo>
                  <a:lnTo>
                    <a:pt x="1089" y="472"/>
                  </a:lnTo>
                  <a:lnTo>
                    <a:pt x="1057" y="472"/>
                  </a:lnTo>
                  <a:cubicBezTo>
                    <a:pt x="992" y="504"/>
                    <a:pt x="960" y="536"/>
                    <a:pt x="928" y="536"/>
                  </a:cubicBezTo>
                  <a:lnTo>
                    <a:pt x="832" y="632"/>
                  </a:lnTo>
                  <a:lnTo>
                    <a:pt x="832" y="664"/>
                  </a:lnTo>
                  <a:lnTo>
                    <a:pt x="832" y="697"/>
                  </a:lnTo>
                  <a:lnTo>
                    <a:pt x="1473" y="1049"/>
                  </a:lnTo>
                  <a:lnTo>
                    <a:pt x="1313" y="1145"/>
                  </a:lnTo>
                  <a:lnTo>
                    <a:pt x="736" y="793"/>
                  </a:lnTo>
                  <a:cubicBezTo>
                    <a:pt x="715" y="793"/>
                    <a:pt x="708" y="778"/>
                    <a:pt x="706" y="778"/>
                  </a:cubicBezTo>
                  <a:cubicBezTo>
                    <a:pt x="704" y="778"/>
                    <a:pt x="704" y="782"/>
                    <a:pt x="704" y="793"/>
                  </a:cubicBezTo>
                  <a:lnTo>
                    <a:pt x="672" y="793"/>
                  </a:lnTo>
                  <a:cubicBezTo>
                    <a:pt x="544" y="1017"/>
                    <a:pt x="672" y="1273"/>
                    <a:pt x="928" y="1433"/>
                  </a:cubicBezTo>
                  <a:cubicBezTo>
                    <a:pt x="1089" y="1529"/>
                    <a:pt x="1313" y="1561"/>
                    <a:pt x="1537" y="1593"/>
                  </a:cubicBezTo>
                  <a:lnTo>
                    <a:pt x="1537" y="1753"/>
                  </a:lnTo>
                  <a:cubicBezTo>
                    <a:pt x="1217" y="1721"/>
                    <a:pt x="928" y="1625"/>
                    <a:pt x="704" y="1497"/>
                  </a:cubicBezTo>
                  <a:cubicBezTo>
                    <a:pt x="480" y="1401"/>
                    <a:pt x="352" y="1241"/>
                    <a:pt x="320" y="1049"/>
                  </a:cubicBezTo>
                  <a:cubicBezTo>
                    <a:pt x="288" y="921"/>
                    <a:pt x="352" y="793"/>
                    <a:pt x="448" y="664"/>
                  </a:cubicBezTo>
                  <a:lnTo>
                    <a:pt x="448" y="632"/>
                  </a:lnTo>
                  <a:lnTo>
                    <a:pt x="96" y="440"/>
                  </a:lnTo>
                  <a:lnTo>
                    <a:pt x="256" y="344"/>
                  </a:lnTo>
                  <a:lnTo>
                    <a:pt x="576" y="536"/>
                  </a:lnTo>
                  <a:lnTo>
                    <a:pt x="608" y="504"/>
                  </a:lnTo>
                  <a:cubicBezTo>
                    <a:pt x="640" y="504"/>
                    <a:pt x="672" y="472"/>
                    <a:pt x="704" y="440"/>
                  </a:cubicBezTo>
                  <a:cubicBezTo>
                    <a:pt x="736" y="440"/>
                    <a:pt x="768" y="408"/>
                    <a:pt x="800" y="408"/>
                  </a:cubicBezTo>
                  <a:lnTo>
                    <a:pt x="832" y="376"/>
                  </a:lnTo>
                  <a:cubicBezTo>
                    <a:pt x="832" y="344"/>
                    <a:pt x="832" y="344"/>
                    <a:pt x="800" y="344"/>
                  </a:cubicBezTo>
                  <a:lnTo>
                    <a:pt x="544" y="184"/>
                  </a:lnTo>
                  <a:lnTo>
                    <a:pt x="672" y="88"/>
                  </a:lnTo>
                  <a:close/>
                  <a:moveTo>
                    <a:pt x="676" y="0"/>
                  </a:moveTo>
                  <a:cubicBezTo>
                    <a:pt x="672" y="0"/>
                    <a:pt x="672" y="8"/>
                    <a:pt x="672" y="24"/>
                  </a:cubicBezTo>
                  <a:lnTo>
                    <a:pt x="448" y="152"/>
                  </a:lnTo>
                  <a:lnTo>
                    <a:pt x="448" y="184"/>
                  </a:lnTo>
                  <a:lnTo>
                    <a:pt x="448" y="216"/>
                  </a:lnTo>
                  <a:lnTo>
                    <a:pt x="736" y="344"/>
                  </a:lnTo>
                  <a:cubicBezTo>
                    <a:pt x="704" y="376"/>
                    <a:pt x="672" y="376"/>
                    <a:pt x="672" y="376"/>
                  </a:cubicBezTo>
                  <a:cubicBezTo>
                    <a:pt x="640" y="408"/>
                    <a:pt x="608" y="440"/>
                    <a:pt x="576" y="440"/>
                  </a:cubicBezTo>
                  <a:lnTo>
                    <a:pt x="288" y="280"/>
                  </a:lnTo>
                  <a:cubicBezTo>
                    <a:pt x="272" y="264"/>
                    <a:pt x="264" y="256"/>
                    <a:pt x="256" y="256"/>
                  </a:cubicBezTo>
                  <a:cubicBezTo>
                    <a:pt x="248" y="256"/>
                    <a:pt x="240" y="264"/>
                    <a:pt x="224" y="280"/>
                  </a:cubicBezTo>
                  <a:lnTo>
                    <a:pt x="32" y="376"/>
                  </a:lnTo>
                  <a:cubicBezTo>
                    <a:pt x="32" y="408"/>
                    <a:pt x="0" y="408"/>
                    <a:pt x="0" y="408"/>
                  </a:cubicBezTo>
                  <a:cubicBezTo>
                    <a:pt x="0" y="440"/>
                    <a:pt x="0" y="440"/>
                    <a:pt x="32" y="440"/>
                  </a:cubicBezTo>
                  <a:lnTo>
                    <a:pt x="384" y="664"/>
                  </a:lnTo>
                  <a:cubicBezTo>
                    <a:pt x="288" y="793"/>
                    <a:pt x="224" y="921"/>
                    <a:pt x="256" y="1081"/>
                  </a:cubicBezTo>
                  <a:cubicBezTo>
                    <a:pt x="288" y="1273"/>
                    <a:pt x="448" y="1433"/>
                    <a:pt x="672" y="1561"/>
                  </a:cubicBezTo>
                  <a:cubicBezTo>
                    <a:pt x="928" y="1721"/>
                    <a:pt x="1249" y="1785"/>
                    <a:pt x="1601" y="1817"/>
                  </a:cubicBezTo>
                  <a:lnTo>
                    <a:pt x="1601" y="1785"/>
                  </a:lnTo>
                  <a:lnTo>
                    <a:pt x="1601" y="1561"/>
                  </a:lnTo>
                  <a:cubicBezTo>
                    <a:pt x="1601" y="1529"/>
                    <a:pt x="1601" y="1529"/>
                    <a:pt x="1569" y="1529"/>
                  </a:cubicBezTo>
                  <a:cubicBezTo>
                    <a:pt x="1345" y="1497"/>
                    <a:pt x="1121" y="1465"/>
                    <a:pt x="960" y="1369"/>
                  </a:cubicBezTo>
                  <a:cubicBezTo>
                    <a:pt x="736" y="1241"/>
                    <a:pt x="640" y="1049"/>
                    <a:pt x="704" y="857"/>
                  </a:cubicBezTo>
                  <a:lnTo>
                    <a:pt x="704" y="857"/>
                  </a:lnTo>
                  <a:lnTo>
                    <a:pt x="1313" y="1209"/>
                  </a:lnTo>
                  <a:lnTo>
                    <a:pt x="1345" y="1209"/>
                  </a:lnTo>
                  <a:lnTo>
                    <a:pt x="1569" y="1081"/>
                  </a:lnTo>
                  <a:lnTo>
                    <a:pt x="1569" y="1049"/>
                  </a:lnTo>
                  <a:lnTo>
                    <a:pt x="1569" y="1017"/>
                  </a:lnTo>
                  <a:lnTo>
                    <a:pt x="896" y="632"/>
                  </a:lnTo>
                  <a:cubicBezTo>
                    <a:pt x="928" y="632"/>
                    <a:pt x="960" y="632"/>
                    <a:pt x="960" y="600"/>
                  </a:cubicBezTo>
                  <a:cubicBezTo>
                    <a:pt x="992" y="600"/>
                    <a:pt x="1025" y="568"/>
                    <a:pt x="1057" y="568"/>
                  </a:cubicBezTo>
                  <a:lnTo>
                    <a:pt x="1729" y="953"/>
                  </a:lnTo>
                  <a:lnTo>
                    <a:pt x="1761" y="953"/>
                  </a:lnTo>
                  <a:lnTo>
                    <a:pt x="1985" y="825"/>
                  </a:lnTo>
                  <a:lnTo>
                    <a:pt x="2017" y="793"/>
                  </a:lnTo>
                  <a:lnTo>
                    <a:pt x="1985" y="761"/>
                  </a:lnTo>
                  <a:lnTo>
                    <a:pt x="1441" y="440"/>
                  </a:lnTo>
                  <a:cubicBezTo>
                    <a:pt x="1495" y="435"/>
                    <a:pt x="1550" y="432"/>
                    <a:pt x="1605" y="432"/>
                  </a:cubicBezTo>
                  <a:cubicBezTo>
                    <a:pt x="1868" y="432"/>
                    <a:pt x="2119" y="494"/>
                    <a:pt x="2305" y="600"/>
                  </a:cubicBezTo>
                  <a:cubicBezTo>
                    <a:pt x="2465" y="697"/>
                    <a:pt x="2561" y="825"/>
                    <a:pt x="2593" y="953"/>
                  </a:cubicBezTo>
                  <a:cubicBezTo>
                    <a:pt x="2593" y="953"/>
                    <a:pt x="2593" y="985"/>
                    <a:pt x="2625" y="985"/>
                  </a:cubicBezTo>
                  <a:lnTo>
                    <a:pt x="3009" y="985"/>
                  </a:lnTo>
                  <a:lnTo>
                    <a:pt x="3041" y="953"/>
                  </a:lnTo>
                  <a:lnTo>
                    <a:pt x="3041" y="921"/>
                  </a:lnTo>
                  <a:cubicBezTo>
                    <a:pt x="3009" y="729"/>
                    <a:pt x="2881" y="536"/>
                    <a:pt x="2625" y="376"/>
                  </a:cubicBezTo>
                  <a:cubicBezTo>
                    <a:pt x="2352" y="229"/>
                    <a:pt x="1995" y="151"/>
                    <a:pt x="1629" y="151"/>
                  </a:cubicBezTo>
                  <a:cubicBezTo>
                    <a:pt x="1437" y="151"/>
                    <a:pt x="1243" y="172"/>
                    <a:pt x="1057" y="216"/>
                  </a:cubicBezTo>
                  <a:lnTo>
                    <a:pt x="704" y="24"/>
                  </a:lnTo>
                  <a:cubicBezTo>
                    <a:pt x="688" y="8"/>
                    <a:pt x="680" y="0"/>
                    <a:pt x="676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6353675" y="1960925"/>
              <a:ext cx="145650" cy="64625"/>
            </a:xfrm>
            <a:custGeom>
              <a:avLst/>
              <a:gdLst/>
              <a:ahLst/>
              <a:cxnLst/>
              <a:rect l="l" t="t" r="r" b="b"/>
              <a:pathLst>
                <a:path w="5826" h="2585" extrusionOk="0">
                  <a:moveTo>
                    <a:pt x="0" y="0"/>
                  </a:moveTo>
                  <a:lnTo>
                    <a:pt x="0" y="864"/>
                  </a:lnTo>
                  <a:cubicBezTo>
                    <a:pt x="0" y="1313"/>
                    <a:pt x="288" y="1761"/>
                    <a:pt x="864" y="2081"/>
                  </a:cubicBezTo>
                  <a:cubicBezTo>
                    <a:pt x="992" y="2145"/>
                    <a:pt x="1120" y="2209"/>
                    <a:pt x="1280" y="2273"/>
                  </a:cubicBezTo>
                  <a:cubicBezTo>
                    <a:pt x="1376" y="2337"/>
                    <a:pt x="1505" y="2369"/>
                    <a:pt x="1633" y="2401"/>
                  </a:cubicBezTo>
                  <a:cubicBezTo>
                    <a:pt x="1729" y="2433"/>
                    <a:pt x="1825" y="2465"/>
                    <a:pt x="1953" y="2465"/>
                  </a:cubicBezTo>
                  <a:cubicBezTo>
                    <a:pt x="2049" y="2497"/>
                    <a:pt x="2145" y="2497"/>
                    <a:pt x="2241" y="2529"/>
                  </a:cubicBezTo>
                  <a:cubicBezTo>
                    <a:pt x="2305" y="2529"/>
                    <a:pt x="2401" y="2561"/>
                    <a:pt x="2497" y="2561"/>
                  </a:cubicBezTo>
                  <a:lnTo>
                    <a:pt x="2785" y="2561"/>
                  </a:lnTo>
                  <a:cubicBezTo>
                    <a:pt x="2849" y="2577"/>
                    <a:pt x="2905" y="2585"/>
                    <a:pt x="2957" y="2585"/>
                  </a:cubicBezTo>
                  <a:cubicBezTo>
                    <a:pt x="3009" y="2585"/>
                    <a:pt x="3057" y="2577"/>
                    <a:pt x="3105" y="2561"/>
                  </a:cubicBezTo>
                  <a:lnTo>
                    <a:pt x="3425" y="2561"/>
                  </a:lnTo>
                  <a:cubicBezTo>
                    <a:pt x="3553" y="2529"/>
                    <a:pt x="3681" y="2529"/>
                    <a:pt x="3777" y="2497"/>
                  </a:cubicBezTo>
                  <a:cubicBezTo>
                    <a:pt x="4001" y="2465"/>
                    <a:pt x="4161" y="2433"/>
                    <a:pt x="4353" y="2369"/>
                  </a:cubicBezTo>
                  <a:cubicBezTo>
                    <a:pt x="4577" y="2305"/>
                    <a:pt x="4801" y="2209"/>
                    <a:pt x="4993" y="2081"/>
                  </a:cubicBezTo>
                  <a:lnTo>
                    <a:pt x="5025" y="2081"/>
                  </a:lnTo>
                  <a:cubicBezTo>
                    <a:pt x="5153" y="1985"/>
                    <a:pt x="5281" y="1889"/>
                    <a:pt x="5377" y="1793"/>
                  </a:cubicBezTo>
                  <a:lnTo>
                    <a:pt x="5569" y="1601"/>
                  </a:lnTo>
                  <a:cubicBezTo>
                    <a:pt x="5601" y="1537"/>
                    <a:pt x="5665" y="1473"/>
                    <a:pt x="5697" y="1409"/>
                  </a:cubicBezTo>
                  <a:cubicBezTo>
                    <a:pt x="5729" y="1377"/>
                    <a:pt x="5729" y="1313"/>
                    <a:pt x="5761" y="1249"/>
                  </a:cubicBezTo>
                  <a:cubicBezTo>
                    <a:pt x="5793" y="1217"/>
                    <a:pt x="5793" y="1153"/>
                    <a:pt x="5825" y="1088"/>
                  </a:cubicBezTo>
                  <a:lnTo>
                    <a:pt x="5825" y="928"/>
                  </a:lnTo>
                  <a:lnTo>
                    <a:pt x="5825" y="896"/>
                  </a:lnTo>
                  <a:lnTo>
                    <a:pt x="5825" y="224"/>
                  </a:lnTo>
                  <a:cubicBezTo>
                    <a:pt x="5793" y="288"/>
                    <a:pt x="5793" y="320"/>
                    <a:pt x="5761" y="384"/>
                  </a:cubicBezTo>
                  <a:cubicBezTo>
                    <a:pt x="5761" y="448"/>
                    <a:pt x="5729" y="512"/>
                    <a:pt x="5697" y="544"/>
                  </a:cubicBezTo>
                  <a:cubicBezTo>
                    <a:pt x="5665" y="608"/>
                    <a:pt x="5633" y="672"/>
                    <a:pt x="5569" y="736"/>
                  </a:cubicBezTo>
                  <a:cubicBezTo>
                    <a:pt x="5537" y="800"/>
                    <a:pt x="5473" y="864"/>
                    <a:pt x="5377" y="928"/>
                  </a:cubicBezTo>
                  <a:cubicBezTo>
                    <a:pt x="5281" y="1024"/>
                    <a:pt x="5153" y="1121"/>
                    <a:pt x="5025" y="1185"/>
                  </a:cubicBezTo>
                  <a:lnTo>
                    <a:pt x="4993" y="1217"/>
                  </a:lnTo>
                  <a:cubicBezTo>
                    <a:pt x="4801" y="1313"/>
                    <a:pt x="4577" y="1409"/>
                    <a:pt x="4353" y="1505"/>
                  </a:cubicBezTo>
                  <a:cubicBezTo>
                    <a:pt x="4161" y="1537"/>
                    <a:pt x="4001" y="1601"/>
                    <a:pt x="3809" y="1633"/>
                  </a:cubicBezTo>
                  <a:cubicBezTo>
                    <a:pt x="3681" y="1665"/>
                    <a:pt x="3553" y="1665"/>
                    <a:pt x="3425" y="1665"/>
                  </a:cubicBezTo>
                  <a:cubicBezTo>
                    <a:pt x="3329" y="1697"/>
                    <a:pt x="3201" y="1697"/>
                    <a:pt x="3105" y="1697"/>
                  </a:cubicBezTo>
                  <a:lnTo>
                    <a:pt x="2529" y="1697"/>
                  </a:lnTo>
                  <a:cubicBezTo>
                    <a:pt x="2433" y="1665"/>
                    <a:pt x="2337" y="1665"/>
                    <a:pt x="2241" y="1665"/>
                  </a:cubicBezTo>
                  <a:cubicBezTo>
                    <a:pt x="2145" y="1633"/>
                    <a:pt x="2049" y="1633"/>
                    <a:pt x="1953" y="1601"/>
                  </a:cubicBezTo>
                  <a:cubicBezTo>
                    <a:pt x="1825" y="1569"/>
                    <a:pt x="1729" y="1537"/>
                    <a:pt x="1633" y="1537"/>
                  </a:cubicBezTo>
                  <a:cubicBezTo>
                    <a:pt x="1505" y="1473"/>
                    <a:pt x="1409" y="1441"/>
                    <a:pt x="1280" y="1409"/>
                  </a:cubicBezTo>
                  <a:cubicBezTo>
                    <a:pt x="1120" y="1345"/>
                    <a:pt x="992" y="1281"/>
                    <a:pt x="864" y="1217"/>
                  </a:cubicBezTo>
                  <a:cubicBezTo>
                    <a:pt x="288" y="864"/>
                    <a:pt x="0" y="448"/>
                    <a:pt x="0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6352875" y="1960125"/>
              <a:ext cx="147250" cy="66425"/>
            </a:xfrm>
            <a:custGeom>
              <a:avLst/>
              <a:gdLst/>
              <a:ahLst/>
              <a:cxnLst/>
              <a:rect l="l" t="t" r="r" b="b"/>
              <a:pathLst>
                <a:path w="5890" h="2657" extrusionOk="0">
                  <a:moveTo>
                    <a:pt x="64" y="416"/>
                  </a:moveTo>
                  <a:cubicBezTo>
                    <a:pt x="192" y="736"/>
                    <a:pt x="480" y="1056"/>
                    <a:pt x="864" y="1281"/>
                  </a:cubicBezTo>
                  <a:cubicBezTo>
                    <a:pt x="992" y="1345"/>
                    <a:pt x="1152" y="1409"/>
                    <a:pt x="1312" y="1473"/>
                  </a:cubicBezTo>
                  <a:cubicBezTo>
                    <a:pt x="1408" y="1537"/>
                    <a:pt x="1537" y="1569"/>
                    <a:pt x="1665" y="1601"/>
                  </a:cubicBezTo>
                  <a:cubicBezTo>
                    <a:pt x="1761" y="1633"/>
                    <a:pt x="1857" y="1665"/>
                    <a:pt x="1953" y="1665"/>
                  </a:cubicBezTo>
                  <a:cubicBezTo>
                    <a:pt x="2049" y="1697"/>
                    <a:pt x="2145" y="1697"/>
                    <a:pt x="2241" y="1729"/>
                  </a:cubicBezTo>
                  <a:cubicBezTo>
                    <a:pt x="2337" y="1729"/>
                    <a:pt x="2433" y="1761"/>
                    <a:pt x="2529" y="1761"/>
                  </a:cubicBezTo>
                  <a:lnTo>
                    <a:pt x="2817" y="1761"/>
                  </a:lnTo>
                  <a:cubicBezTo>
                    <a:pt x="2865" y="1777"/>
                    <a:pt x="2921" y="1785"/>
                    <a:pt x="2977" y="1785"/>
                  </a:cubicBezTo>
                  <a:cubicBezTo>
                    <a:pt x="3033" y="1785"/>
                    <a:pt x="3089" y="1777"/>
                    <a:pt x="3137" y="1761"/>
                  </a:cubicBezTo>
                  <a:lnTo>
                    <a:pt x="3457" y="1761"/>
                  </a:lnTo>
                  <a:cubicBezTo>
                    <a:pt x="3585" y="1729"/>
                    <a:pt x="3713" y="1729"/>
                    <a:pt x="3841" y="1697"/>
                  </a:cubicBezTo>
                  <a:cubicBezTo>
                    <a:pt x="4033" y="1665"/>
                    <a:pt x="4193" y="1633"/>
                    <a:pt x="4385" y="1569"/>
                  </a:cubicBezTo>
                  <a:cubicBezTo>
                    <a:pt x="4609" y="1473"/>
                    <a:pt x="4833" y="1377"/>
                    <a:pt x="5025" y="1281"/>
                  </a:cubicBezTo>
                  <a:cubicBezTo>
                    <a:pt x="5057" y="1281"/>
                    <a:pt x="5057" y="1281"/>
                    <a:pt x="5057" y="1249"/>
                  </a:cubicBezTo>
                  <a:cubicBezTo>
                    <a:pt x="5217" y="1185"/>
                    <a:pt x="5345" y="1088"/>
                    <a:pt x="5441" y="992"/>
                  </a:cubicBezTo>
                  <a:cubicBezTo>
                    <a:pt x="5505" y="928"/>
                    <a:pt x="5569" y="864"/>
                    <a:pt x="5633" y="768"/>
                  </a:cubicBezTo>
                  <a:cubicBezTo>
                    <a:pt x="5665" y="736"/>
                    <a:pt x="5729" y="672"/>
                    <a:pt x="5761" y="608"/>
                  </a:cubicBezTo>
                  <a:cubicBezTo>
                    <a:pt x="5793" y="544"/>
                    <a:pt x="5793" y="512"/>
                    <a:pt x="5825" y="448"/>
                  </a:cubicBezTo>
                  <a:lnTo>
                    <a:pt x="5825" y="928"/>
                  </a:lnTo>
                  <a:lnTo>
                    <a:pt x="5825" y="960"/>
                  </a:lnTo>
                  <a:cubicBezTo>
                    <a:pt x="5825" y="1024"/>
                    <a:pt x="5825" y="1056"/>
                    <a:pt x="5793" y="1120"/>
                  </a:cubicBezTo>
                  <a:cubicBezTo>
                    <a:pt x="5793" y="1185"/>
                    <a:pt x="5793" y="1217"/>
                    <a:pt x="5761" y="1281"/>
                  </a:cubicBezTo>
                  <a:cubicBezTo>
                    <a:pt x="5729" y="1345"/>
                    <a:pt x="5729" y="1377"/>
                    <a:pt x="5697" y="1441"/>
                  </a:cubicBezTo>
                  <a:cubicBezTo>
                    <a:pt x="5665" y="1505"/>
                    <a:pt x="5601" y="1569"/>
                    <a:pt x="5569" y="1601"/>
                  </a:cubicBezTo>
                  <a:cubicBezTo>
                    <a:pt x="5505" y="1665"/>
                    <a:pt x="5473" y="1729"/>
                    <a:pt x="5409" y="1793"/>
                  </a:cubicBezTo>
                  <a:lnTo>
                    <a:pt x="5025" y="2081"/>
                  </a:lnTo>
                  <a:lnTo>
                    <a:pt x="4993" y="2081"/>
                  </a:lnTo>
                  <a:cubicBezTo>
                    <a:pt x="4801" y="2209"/>
                    <a:pt x="4609" y="2305"/>
                    <a:pt x="4353" y="2369"/>
                  </a:cubicBezTo>
                  <a:cubicBezTo>
                    <a:pt x="4193" y="2433"/>
                    <a:pt x="4001" y="2465"/>
                    <a:pt x="3809" y="2497"/>
                  </a:cubicBezTo>
                  <a:cubicBezTo>
                    <a:pt x="3681" y="2529"/>
                    <a:pt x="3585" y="2561"/>
                    <a:pt x="3457" y="2561"/>
                  </a:cubicBezTo>
                  <a:cubicBezTo>
                    <a:pt x="3329" y="2561"/>
                    <a:pt x="3233" y="2561"/>
                    <a:pt x="3137" y="2593"/>
                  </a:cubicBezTo>
                  <a:lnTo>
                    <a:pt x="2817" y="2593"/>
                  </a:lnTo>
                  <a:cubicBezTo>
                    <a:pt x="2753" y="2561"/>
                    <a:pt x="2657" y="2561"/>
                    <a:pt x="2561" y="2561"/>
                  </a:cubicBezTo>
                  <a:cubicBezTo>
                    <a:pt x="2465" y="2561"/>
                    <a:pt x="2369" y="2529"/>
                    <a:pt x="2273" y="2529"/>
                  </a:cubicBezTo>
                  <a:cubicBezTo>
                    <a:pt x="2177" y="2529"/>
                    <a:pt x="2081" y="2497"/>
                    <a:pt x="1985" y="2497"/>
                  </a:cubicBezTo>
                  <a:cubicBezTo>
                    <a:pt x="1889" y="2465"/>
                    <a:pt x="1761" y="2433"/>
                    <a:pt x="1665" y="2401"/>
                  </a:cubicBezTo>
                  <a:cubicBezTo>
                    <a:pt x="1569" y="2369"/>
                    <a:pt x="1441" y="2337"/>
                    <a:pt x="1312" y="2305"/>
                  </a:cubicBezTo>
                  <a:cubicBezTo>
                    <a:pt x="1184" y="2241"/>
                    <a:pt x="1024" y="2177"/>
                    <a:pt x="896" y="2081"/>
                  </a:cubicBezTo>
                  <a:cubicBezTo>
                    <a:pt x="352" y="1761"/>
                    <a:pt x="64" y="1345"/>
                    <a:pt x="64" y="928"/>
                  </a:cubicBezTo>
                  <a:lnTo>
                    <a:pt x="64" y="416"/>
                  </a:lnTo>
                  <a:close/>
                  <a:moveTo>
                    <a:pt x="32" y="0"/>
                  </a:moveTo>
                  <a:cubicBezTo>
                    <a:pt x="0" y="0"/>
                    <a:pt x="0" y="32"/>
                    <a:pt x="0" y="32"/>
                  </a:cubicBezTo>
                  <a:lnTo>
                    <a:pt x="0" y="928"/>
                  </a:lnTo>
                  <a:cubicBezTo>
                    <a:pt x="0" y="1377"/>
                    <a:pt x="320" y="1825"/>
                    <a:pt x="864" y="2145"/>
                  </a:cubicBezTo>
                  <a:cubicBezTo>
                    <a:pt x="992" y="2241"/>
                    <a:pt x="1152" y="2305"/>
                    <a:pt x="1280" y="2369"/>
                  </a:cubicBezTo>
                  <a:lnTo>
                    <a:pt x="1665" y="2465"/>
                  </a:lnTo>
                  <a:cubicBezTo>
                    <a:pt x="1761" y="2497"/>
                    <a:pt x="1857" y="2529"/>
                    <a:pt x="1953" y="2561"/>
                  </a:cubicBezTo>
                  <a:cubicBezTo>
                    <a:pt x="2049" y="2561"/>
                    <a:pt x="2145" y="2593"/>
                    <a:pt x="2241" y="2593"/>
                  </a:cubicBezTo>
                  <a:cubicBezTo>
                    <a:pt x="2337" y="2625"/>
                    <a:pt x="2433" y="2625"/>
                    <a:pt x="2529" y="2625"/>
                  </a:cubicBezTo>
                  <a:cubicBezTo>
                    <a:pt x="2625" y="2657"/>
                    <a:pt x="2721" y="2657"/>
                    <a:pt x="2817" y="2657"/>
                  </a:cubicBezTo>
                  <a:lnTo>
                    <a:pt x="3137" y="2657"/>
                  </a:lnTo>
                  <a:cubicBezTo>
                    <a:pt x="3233" y="2657"/>
                    <a:pt x="3361" y="2657"/>
                    <a:pt x="3457" y="2625"/>
                  </a:cubicBezTo>
                  <a:cubicBezTo>
                    <a:pt x="3585" y="2625"/>
                    <a:pt x="3713" y="2593"/>
                    <a:pt x="3841" y="2593"/>
                  </a:cubicBezTo>
                  <a:cubicBezTo>
                    <a:pt x="4033" y="2529"/>
                    <a:pt x="4225" y="2497"/>
                    <a:pt x="4385" y="2433"/>
                  </a:cubicBezTo>
                  <a:cubicBezTo>
                    <a:pt x="4609" y="2369"/>
                    <a:pt x="4833" y="2273"/>
                    <a:pt x="5025" y="2145"/>
                  </a:cubicBezTo>
                  <a:lnTo>
                    <a:pt x="5057" y="2145"/>
                  </a:lnTo>
                  <a:cubicBezTo>
                    <a:pt x="5217" y="2049"/>
                    <a:pt x="5345" y="1953"/>
                    <a:pt x="5441" y="1857"/>
                  </a:cubicBezTo>
                  <a:lnTo>
                    <a:pt x="5633" y="1665"/>
                  </a:lnTo>
                  <a:cubicBezTo>
                    <a:pt x="5665" y="1601"/>
                    <a:pt x="5729" y="1537"/>
                    <a:pt x="5761" y="1473"/>
                  </a:cubicBezTo>
                  <a:cubicBezTo>
                    <a:pt x="5793" y="1409"/>
                    <a:pt x="5825" y="1377"/>
                    <a:pt x="5825" y="1313"/>
                  </a:cubicBezTo>
                  <a:cubicBezTo>
                    <a:pt x="5857" y="1249"/>
                    <a:pt x="5857" y="1185"/>
                    <a:pt x="5889" y="1153"/>
                  </a:cubicBezTo>
                  <a:lnTo>
                    <a:pt x="5889" y="960"/>
                  </a:lnTo>
                  <a:lnTo>
                    <a:pt x="5889" y="928"/>
                  </a:lnTo>
                  <a:lnTo>
                    <a:pt x="5889" y="64"/>
                  </a:lnTo>
                  <a:cubicBezTo>
                    <a:pt x="5889" y="32"/>
                    <a:pt x="5889" y="32"/>
                    <a:pt x="5857" y="32"/>
                  </a:cubicBezTo>
                  <a:cubicBezTo>
                    <a:pt x="5857" y="32"/>
                    <a:pt x="5825" y="32"/>
                    <a:pt x="5825" y="64"/>
                  </a:cubicBezTo>
                  <a:lnTo>
                    <a:pt x="5825" y="96"/>
                  </a:lnTo>
                  <a:lnTo>
                    <a:pt x="5825" y="256"/>
                  </a:lnTo>
                  <a:cubicBezTo>
                    <a:pt x="5793" y="320"/>
                    <a:pt x="5793" y="352"/>
                    <a:pt x="5761" y="416"/>
                  </a:cubicBezTo>
                  <a:cubicBezTo>
                    <a:pt x="5761" y="448"/>
                    <a:pt x="5729" y="512"/>
                    <a:pt x="5697" y="576"/>
                  </a:cubicBezTo>
                  <a:cubicBezTo>
                    <a:pt x="5665" y="640"/>
                    <a:pt x="5633" y="672"/>
                    <a:pt x="5569" y="736"/>
                  </a:cubicBezTo>
                  <a:cubicBezTo>
                    <a:pt x="5537" y="800"/>
                    <a:pt x="5473" y="864"/>
                    <a:pt x="5409" y="928"/>
                  </a:cubicBezTo>
                  <a:cubicBezTo>
                    <a:pt x="5281" y="1024"/>
                    <a:pt x="5185" y="1120"/>
                    <a:pt x="5025" y="1185"/>
                  </a:cubicBezTo>
                  <a:cubicBezTo>
                    <a:pt x="5025" y="1217"/>
                    <a:pt x="5025" y="1217"/>
                    <a:pt x="4993" y="1217"/>
                  </a:cubicBezTo>
                  <a:cubicBezTo>
                    <a:pt x="4801" y="1345"/>
                    <a:pt x="4609" y="1409"/>
                    <a:pt x="4353" y="1505"/>
                  </a:cubicBezTo>
                  <a:cubicBezTo>
                    <a:pt x="4193" y="1569"/>
                    <a:pt x="4001" y="1601"/>
                    <a:pt x="3809" y="1633"/>
                  </a:cubicBezTo>
                  <a:cubicBezTo>
                    <a:pt x="3713" y="1665"/>
                    <a:pt x="3585" y="1665"/>
                    <a:pt x="3457" y="1697"/>
                  </a:cubicBezTo>
                  <a:lnTo>
                    <a:pt x="2561" y="1697"/>
                  </a:lnTo>
                  <a:cubicBezTo>
                    <a:pt x="2465" y="1697"/>
                    <a:pt x="2369" y="1665"/>
                    <a:pt x="2273" y="1665"/>
                  </a:cubicBezTo>
                  <a:cubicBezTo>
                    <a:pt x="2177" y="1633"/>
                    <a:pt x="2081" y="1633"/>
                    <a:pt x="1985" y="1601"/>
                  </a:cubicBezTo>
                  <a:cubicBezTo>
                    <a:pt x="1889" y="1601"/>
                    <a:pt x="1761" y="1569"/>
                    <a:pt x="1665" y="1537"/>
                  </a:cubicBezTo>
                  <a:cubicBezTo>
                    <a:pt x="1569" y="1505"/>
                    <a:pt x="1441" y="1473"/>
                    <a:pt x="1312" y="1409"/>
                  </a:cubicBezTo>
                  <a:cubicBezTo>
                    <a:pt x="1184" y="1345"/>
                    <a:pt x="1056" y="1281"/>
                    <a:pt x="928" y="1217"/>
                  </a:cubicBezTo>
                  <a:cubicBezTo>
                    <a:pt x="384" y="896"/>
                    <a:pt x="64" y="480"/>
                    <a:pt x="64" y="32"/>
                  </a:cubicBezTo>
                  <a:cubicBezTo>
                    <a:pt x="64" y="32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6346475" y="1919300"/>
              <a:ext cx="160050" cy="84650"/>
            </a:xfrm>
            <a:custGeom>
              <a:avLst/>
              <a:gdLst/>
              <a:ahLst/>
              <a:cxnLst/>
              <a:rect l="l" t="t" r="r" b="b"/>
              <a:pathLst>
                <a:path w="6402" h="3386" extrusionOk="0">
                  <a:moveTo>
                    <a:pt x="3197" y="1"/>
                  </a:moveTo>
                  <a:cubicBezTo>
                    <a:pt x="2449" y="1"/>
                    <a:pt x="1697" y="161"/>
                    <a:pt x="1120" y="481"/>
                  </a:cubicBezTo>
                  <a:cubicBezTo>
                    <a:pt x="0" y="1153"/>
                    <a:pt x="0" y="2209"/>
                    <a:pt x="1152" y="2882"/>
                  </a:cubicBezTo>
                  <a:cubicBezTo>
                    <a:pt x="1729" y="3218"/>
                    <a:pt x="2473" y="3386"/>
                    <a:pt x="3217" y="3386"/>
                  </a:cubicBezTo>
                  <a:cubicBezTo>
                    <a:pt x="3961" y="3386"/>
                    <a:pt x="4705" y="3218"/>
                    <a:pt x="5281" y="2882"/>
                  </a:cubicBezTo>
                  <a:cubicBezTo>
                    <a:pt x="6401" y="2209"/>
                    <a:pt x="6401" y="1153"/>
                    <a:pt x="5249" y="481"/>
                  </a:cubicBezTo>
                  <a:cubicBezTo>
                    <a:pt x="4689" y="161"/>
                    <a:pt x="3945" y="1"/>
                    <a:pt x="3197" y="1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6352875" y="1918500"/>
              <a:ext cx="147250" cy="85650"/>
            </a:xfrm>
            <a:custGeom>
              <a:avLst/>
              <a:gdLst/>
              <a:ahLst/>
              <a:cxnLst/>
              <a:rect l="l" t="t" r="r" b="b"/>
              <a:pathLst>
                <a:path w="5890" h="3426" extrusionOk="0">
                  <a:moveTo>
                    <a:pt x="2945" y="65"/>
                  </a:moveTo>
                  <a:cubicBezTo>
                    <a:pt x="3681" y="65"/>
                    <a:pt x="4417" y="225"/>
                    <a:pt x="4993" y="545"/>
                  </a:cubicBezTo>
                  <a:cubicBezTo>
                    <a:pt x="5537" y="865"/>
                    <a:pt x="5825" y="1281"/>
                    <a:pt x="5825" y="1729"/>
                  </a:cubicBezTo>
                  <a:cubicBezTo>
                    <a:pt x="5825" y="2145"/>
                    <a:pt x="5537" y="2561"/>
                    <a:pt x="4993" y="2882"/>
                  </a:cubicBezTo>
                  <a:cubicBezTo>
                    <a:pt x="4433" y="3202"/>
                    <a:pt x="3697" y="3362"/>
                    <a:pt x="2957" y="3362"/>
                  </a:cubicBezTo>
                  <a:cubicBezTo>
                    <a:pt x="2217" y="3362"/>
                    <a:pt x="1473" y="3202"/>
                    <a:pt x="896" y="2882"/>
                  </a:cubicBezTo>
                  <a:cubicBezTo>
                    <a:pt x="352" y="2561"/>
                    <a:pt x="64" y="2145"/>
                    <a:pt x="64" y="1697"/>
                  </a:cubicBezTo>
                  <a:cubicBezTo>
                    <a:pt x="64" y="1281"/>
                    <a:pt x="352" y="865"/>
                    <a:pt x="896" y="545"/>
                  </a:cubicBezTo>
                  <a:cubicBezTo>
                    <a:pt x="1473" y="225"/>
                    <a:pt x="2209" y="65"/>
                    <a:pt x="2945" y="65"/>
                  </a:cubicBezTo>
                  <a:close/>
                  <a:moveTo>
                    <a:pt x="2933" y="1"/>
                  </a:moveTo>
                  <a:cubicBezTo>
                    <a:pt x="2177" y="1"/>
                    <a:pt x="1424" y="161"/>
                    <a:pt x="864" y="481"/>
                  </a:cubicBezTo>
                  <a:cubicBezTo>
                    <a:pt x="288" y="801"/>
                    <a:pt x="0" y="1249"/>
                    <a:pt x="0" y="1697"/>
                  </a:cubicBezTo>
                  <a:cubicBezTo>
                    <a:pt x="0" y="2177"/>
                    <a:pt x="320" y="2625"/>
                    <a:pt x="864" y="2946"/>
                  </a:cubicBezTo>
                  <a:cubicBezTo>
                    <a:pt x="1441" y="3266"/>
                    <a:pt x="2209" y="3426"/>
                    <a:pt x="2945" y="3426"/>
                  </a:cubicBezTo>
                  <a:cubicBezTo>
                    <a:pt x="3713" y="3426"/>
                    <a:pt x="4481" y="3266"/>
                    <a:pt x="5025" y="2946"/>
                  </a:cubicBezTo>
                  <a:cubicBezTo>
                    <a:pt x="5601" y="2625"/>
                    <a:pt x="5889" y="2177"/>
                    <a:pt x="5889" y="1729"/>
                  </a:cubicBezTo>
                  <a:cubicBezTo>
                    <a:pt x="5889" y="1249"/>
                    <a:pt x="5569" y="833"/>
                    <a:pt x="5025" y="481"/>
                  </a:cubicBezTo>
                  <a:cubicBezTo>
                    <a:pt x="4449" y="161"/>
                    <a:pt x="3689" y="1"/>
                    <a:pt x="29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6364075" y="1928125"/>
              <a:ext cx="124850" cy="66425"/>
            </a:xfrm>
            <a:custGeom>
              <a:avLst/>
              <a:gdLst/>
              <a:ahLst/>
              <a:cxnLst/>
              <a:rect l="l" t="t" r="r" b="b"/>
              <a:pathLst>
                <a:path w="4994" h="2657" extrusionOk="0">
                  <a:moveTo>
                    <a:pt x="2497" y="0"/>
                  </a:moveTo>
                  <a:cubicBezTo>
                    <a:pt x="1913" y="0"/>
                    <a:pt x="1329" y="128"/>
                    <a:pt x="896" y="384"/>
                  </a:cubicBezTo>
                  <a:cubicBezTo>
                    <a:pt x="0" y="928"/>
                    <a:pt x="0" y="1760"/>
                    <a:pt x="896" y="2272"/>
                  </a:cubicBezTo>
                  <a:cubicBezTo>
                    <a:pt x="1345" y="2529"/>
                    <a:pt x="1929" y="2657"/>
                    <a:pt x="2513" y="2657"/>
                  </a:cubicBezTo>
                  <a:cubicBezTo>
                    <a:pt x="3097" y="2657"/>
                    <a:pt x="3681" y="2529"/>
                    <a:pt x="4129" y="2272"/>
                  </a:cubicBezTo>
                  <a:cubicBezTo>
                    <a:pt x="4993" y="1760"/>
                    <a:pt x="4993" y="928"/>
                    <a:pt x="4097" y="384"/>
                  </a:cubicBezTo>
                  <a:cubicBezTo>
                    <a:pt x="3665" y="128"/>
                    <a:pt x="3081" y="0"/>
                    <a:pt x="2497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6368875" y="1927325"/>
              <a:ext cx="116050" cy="68025"/>
            </a:xfrm>
            <a:custGeom>
              <a:avLst/>
              <a:gdLst/>
              <a:ahLst/>
              <a:cxnLst/>
              <a:rect l="l" t="t" r="r" b="b"/>
              <a:pathLst>
                <a:path w="4642" h="2721" extrusionOk="0">
                  <a:moveTo>
                    <a:pt x="2305" y="64"/>
                  </a:moveTo>
                  <a:cubicBezTo>
                    <a:pt x="2881" y="64"/>
                    <a:pt x="3457" y="192"/>
                    <a:pt x="3905" y="448"/>
                  </a:cubicBezTo>
                  <a:cubicBezTo>
                    <a:pt x="4321" y="704"/>
                    <a:pt x="4545" y="1024"/>
                    <a:pt x="4545" y="1376"/>
                  </a:cubicBezTo>
                  <a:cubicBezTo>
                    <a:pt x="4545" y="1696"/>
                    <a:pt x="4321" y="2016"/>
                    <a:pt x="3905" y="2272"/>
                  </a:cubicBezTo>
                  <a:cubicBezTo>
                    <a:pt x="3473" y="2529"/>
                    <a:pt x="2897" y="2657"/>
                    <a:pt x="2321" y="2657"/>
                  </a:cubicBezTo>
                  <a:cubicBezTo>
                    <a:pt x="1745" y="2657"/>
                    <a:pt x="1169" y="2529"/>
                    <a:pt x="736" y="2272"/>
                  </a:cubicBezTo>
                  <a:cubicBezTo>
                    <a:pt x="288" y="2016"/>
                    <a:pt x="64" y="1696"/>
                    <a:pt x="64" y="1376"/>
                  </a:cubicBezTo>
                  <a:cubicBezTo>
                    <a:pt x="64" y="1024"/>
                    <a:pt x="288" y="704"/>
                    <a:pt x="704" y="448"/>
                  </a:cubicBezTo>
                  <a:cubicBezTo>
                    <a:pt x="1153" y="192"/>
                    <a:pt x="1729" y="64"/>
                    <a:pt x="2305" y="64"/>
                  </a:cubicBezTo>
                  <a:close/>
                  <a:moveTo>
                    <a:pt x="2305" y="0"/>
                  </a:moveTo>
                  <a:cubicBezTo>
                    <a:pt x="1713" y="0"/>
                    <a:pt x="1121" y="128"/>
                    <a:pt x="672" y="384"/>
                  </a:cubicBezTo>
                  <a:cubicBezTo>
                    <a:pt x="224" y="640"/>
                    <a:pt x="0" y="992"/>
                    <a:pt x="0" y="1376"/>
                  </a:cubicBezTo>
                  <a:cubicBezTo>
                    <a:pt x="0" y="1728"/>
                    <a:pt x="224" y="2080"/>
                    <a:pt x="672" y="2336"/>
                  </a:cubicBezTo>
                  <a:cubicBezTo>
                    <a:pt x="1121" y="2593"/>
                    <a:pt x="1729" y="2721"/>
                    <a:pt x="2305" y="2721"/>
                  </a:cubicBezTo>
                  <a:cubicBezTo>
                    <a:pt x="2913" y="2721"/>
                    <a:pt x="3489" y="2593"/>
                    <a:pt x="3937" y="2336"/>
                  </a:cubicBezTo>
                  <a:cubicBezTo>
                    <a:pt x="4385" y="2080"/>
                    <a:pt x="4641" y="1728"/>
                    <a:pt x="4641" y="1376"/>
                  </a:cubicBezTo>
                  <a:cubicBezTo>
                    <a:pt x="4641" y="992"/>
                    <a:pt x="4385" y="640"/>
                    <a:pt x="3937" y="384"/>
                  </a:cubicBezTo>
                  <a:cubicBezTo>
                    <a:pt x="3489" y="128"/>
                    <a:pt x="2897" y="0"/>
                    <a:pt x="23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6492100" y="19833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2" y="385"/>
                  </a:cubicBezTo>
                  <a:cubicBezTo>
                    <a:pt x="64" y="385"/>
                    <a:pt x="64" y="385"/>
                    <a:pt x="64" y="353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6425675" y="2010525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53"/>
                    <a:pt x="33" y="385"/>
                    <a:pt x="65" y="385"/>
                  </a:cubicBezTo>
                  <a:lnTo>
                    <a:pt x="97" y="353"/>
                  </a:lnTo>
                  <a:lnTo>
                    <a:pt x="97" y="33"/>
                  </a:lnTo>
                  <a:cubicBezTo>
                    <a:pt x="97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6438475" y="2008925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33" y="417"/>
                    <a:pt x="65" y="417"/>
                  </a:cubicBezTo>
                  <a:lnTo>
                    <a:pt x="97" y="385"/>
                  </a:lnTo>
                  <a:lnTo>
                    <a:pt x="97" y="65"/>
                  </a:lnTo>
                  <a:cubicBezTo>
                    <a:pt x="97" y="33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6452075" y="20073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1" y="417"/>
                    <a:pt x="33" y="417"/>
                  </a:cubicBezTo>
                  <a:cubicBezTo>
                    <a:pt x="65" y="417"/>
                    <a:pt x="65" y="385"/>
                    <a:pt x="65" y="385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6464100" y="20033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2" y="385"/>
                  </a:cubicBezTo>
                  <a:cubicBezTo>
                    <a:pt x="64" y="385"/>
                    <a:pt x="64" y="385"/>
                    <a:pt x="64" y="353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6473700" y="1997725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32" y="1"/>
                  </a:moveTo>
                  <a:lnTo>
                    <a:pt x="0" y="33"/>
                  </a:lnTo>
                  <a:lnTo>
                    <a:pt x="0" y="353"/>
                  </a:lnTo>
                  <a:cubicBezTo>
                    <a:pt x="0" y="385"/>
                    <a:pt x="32" y="385"/>
                    <a:pt x="32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3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6483300" y="19913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417"/>
                    <a:pt x="32" y="417"/>
                  </a:cubicBezTo>
                  <a:cubicBezTo>
                    <a:pt x="64" y="417"/>
                    <a:pt x="64" y="385"/>
                    <a:pt x="64" y="353"/>
                  </a:cubicBezTo>
                  <a:lnTo>
                    <a:pt x="64" y="33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6360075" y="19833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2" y="385"/>
                  </a:cubicBezTo>
                  <a:cubicBezTo>
                    <a:pt x="64" y="385"/>
                    <a:pt x="64" y="385"/>
                    <a:pt x="64" y="353"/>
                  </a:cubicBezTo>
                  <a:lnTo>
                    <a:pt x="64" y="32"/>
                  </a:lnTo>
                  <a:cubicBezTo>
                    <a:pt x="64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6412875" y="2008925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33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385"/>
                  </a:lnTo>
                  <a:lnTo>
                    <a:pt x="33" y="417"/>
                  </a:lnTo>
                  <a:cubicBezTo>
                    <a:pt x="65" y="417"/>
                    <a:pt x="65" y="385"/>
                    <a:pt x="97" y="385"/>
                  </a:cubicBezTo>
                  <a:lnTo>
                    <a:pt x="97" y="65"/>
                  </a:lnTo>
                  <a:cubicBezTo>
                    <a:pt x="97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6400075" y="20073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385"/>
                  </a:lnTo>
                  <a:cubicBezTo>
                    <a:pt x="1" y="385"/>
                    <a:pt x="1" y="417"/>
                    <a:pt x="33" y="417"/>
                  </a:cubicBezTo>
                  <a:cubicBezTo>
                    <a:pt x="65" y="417"/>
                    <a:pt x="65" y="385"/>
                    <a:pt x="65" y="385"/>
                  </a:cubicBezTo>
                  <a:lnTo>
                    <a:pt x="65" y="65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6388075" y="20033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2"/>
            <p:cNvSpPr/>
            <p:nvPr/>
          </p:nvSpPr>
          <p:spPr>
            <a:xfrm>
              <a:off x="6377675" y="1997725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32" y="1"/>
                  </a:moveTo>
                  <a:lnTo>
                    <a:pt x="0" y="33"/>
                  </a:lnTo>
                  <a:lnTo>
                    <a:pt x="0" y="353"/>
                  </a:lnTo>
                  <a:cubicBezTo>
                    <a:pt x="0" y="385"/>
                    <a:pt x="32" y="385"/>
                    <a:pt x="32" y="385"/>
                  </a:cubicBezTo>
                  <a:cubicBezTo>
                    <a:pt x="64" y="385"/>
                    <a:pt x="96" y="385"/>
                    <a:pt x="96" y="353"/>
                  </a:cubicBezTo>
                  <a:lnTo>
                    <a:pt x="96" y="33"/>
                  </a:lnTo>
                  <a:cubicBezTo>
                    <a:pt x="96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2"/>
            <p:cNvSpPr/>
            <p:nvPr/>
          </p:nvSpPr>
          <p:spPr>
            <a:xfrm>
              <a:off x="6368075" y="1991325"/>
              <a:ext cx="2425" cy="10425"/>
            </a:xfrm>
            <a:custGeom>
              <a:avLst/>
              <a:gdLst/>
              <a:ahLst/>
              <a:cxnLst/>
              <a:rect l="l" t="t" r="r" b="b"/>
              <a:pathLst>
                <a:path w="97" h="417" extrusionOk="0">
                  <a:moveTo>
                    <a:pt x="64" y="1"/>
                  </a:moveTo>
                  <a:cubicBezTo>
                    <a:pt x="32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32" y="417"/>
                    <a:pt x="64" y="417"/>
                  </a:cubicBezTo>
                  <a:cubicBezTo>
                    <a:pt x="64" y="417"/>
                    <a:pt x="96" y="385"/>
                    <a:pt x="96" y="353"/>
                  </a:cubicBezTo>
                  <a:lnTo>
                    <a:pt x="96" y="33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2"/>
            <p:cNvSpPr/>
            <p:nvPr/>
          </p:nvSpPr>
          <p:spPr>
            <a:xfrm>
              <a:off x="6390475" y="1940125"/>
              <a:ext cx="74450" cy="43225"/>
            </a:xfrm>
            <a:custGeom>
              <a:avLst/>
              <a:gdLst/>
              <a:ahLst/>
              <a:cxnLst/>
              <a:rect l="l" t="t" r="r" b="b"/>
              <a:pathLst>
                <a:path w="2978" h="1729" extrusionOk="0">
                  <a:moveTo>
                    <a:pt x="609" y="0"/>
                  </a:moveTo>
                  <a:lnTo>
                    <a:pt x="417" y="128"/>
                  </a:lnTo>
                  <a:lnTo>
                    <a:pt x="737" y="320"/>
                  </a:lnTo>
                  <a:cubicBezTo>
                    <a:pt x="705" y="320"/>
                    <a:pt x="673" y="352"/>
                    <a:pt x="641" y="384"/>
                  </a:cubicBezTo>
                  <a:cubicBezTo>
                    <a:pt x="577" y="384"/>
                    <a:pt x="577" y="416"/>
                    <a:pt x="513" y="448"/>
                  </a:cubicBezTo>
                  <a:lnTo>
                    <a:pt x="193" y="256"/>
                  </a:lnTo>
                  <a:lnTo>
                    <a:pt x="1" y="384"/>
                  </a:lnTo>
                  <a:lnTo>
                    <a:pt x="385" y="576"/>
                  </a:lnTo>
                  <a:cubicBezTo>
                    <a:pt x="129" y="896"/>
                    <a:pt x="225" y="1248"/>
                    <a:pt x="641" y="1504"/>
                  </a:cubicBezTo>
                  <a:cubicBezTo>
                    <a:pt x="897" y="1632"/>
                    <a:pt x="1217" y="1696"/>
                    <a:pt x="1537" y="1728"/>
                  </a:cubicBezTo>
                  <a:lnTo>
                    <a:pt x="1537" y="1504"/>
                  </a:lnTo>
                  <a:cubicBezTo>
                    <a:pt x="1313" y="1504"/>
                    <a:pt x="1089" y="1440"/>
                    <a:pt x="897" y="1344"/>
                  </a:cubicBezTo>
                  <a:cubicBezTo>
                    <a:pt x="641" y="1184"/>
                    <a:pt x="577" y="960"/>
                    <a:pt x="673" y="768"/>
                  </a:cubicBezTo>
                  <a:lnTo>
                    <a:pt x="673" y="768"/>
                  </a:lnTo>
                  <a:lnTo>
                    <a:pt x="1281" y="1120"/>
                  </a:lnTo>
                  <a:lnTo>
                    <a:pt x="1505" y="992"/>
                  </a:lnTo>
                  <a:lnTo>
                    <a:pt x="801" y="576"/>
                  </a:lnTo>
                  <a:cubicBezTo>
                    <a:pt x="833" y="576"/>
                    <a:pt x="865" y="544"/>
                    <a:pt x="897" y="512"/>
                  </a:cubicBezTo>
                  <a:cubicBezTo>
                    <a:pt x="929" y="512"/>
                    <a:pt x="993" y="480"/>
                    <a:pt x="1025" y="480"/>
                  </a:cubicBezTo>
                  <a:lnTo>
                    <a:pt x="1697" y="864"/>
                  </a:lnTo>
                  <a:lnTo>
                    <a:pt x="1921" y="736"/>
                  </a:lnTo>
                  <a:lnTo>
                    <a:pt x="1313" y="384"/>
                  </a:lnTo>
                  <a:cubicBezTo>
                    <a:pt x="1399" y="367"/>
                    <a:pt x="1489" y="359"/>
                    <a:pt x="1581" y="359"/>
                  </a:cubicBezTo>
                  <a:cubicBezTo>
                    <a:pt x="1832" y="359"/>
                    <a:pt x="2094" y="419"/>
                    <a:pt x="2305" y="512"/>
                  </a:cubicBezTo>
                  <a:cubicBezTo>
                    <a:pt x="2465" y="640"/>
                    <a:pt x="2561" y="768"/>
                    <a:pt x="2593" y="896"/>
                  </a:cubicBezTo>
                  <a:lnTo>
                    <a:pt x="2977" y="896"/>
                  </a:lnTo>
                  <a:cubicBezTo>
                    <a:pt x="2945" y="704"/>
                    <a:pt x="2817" y="512"/>
                    <a:pt x="2561" y="384"/>
                  </a:cubicBezTo>
                  <a:cubicBezTo>
                    <a:pt x="2298" y="222"/>
                    <a:pt x="1944" y="137"/>
                    <a:pt x="1590" y="137"/>
                  </a:cubicBezTo>
                  <a:cubicBezTo>
                    <a:pt x="1386" y="137"/>
                    <a:pt x="1181" y="165"/>
                    <a:pt x="993" y="224"/>
                  </a:cubicBezTo>
                  <a:lnTo>
                    <a:pt x="609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2"/>
            <p:cNvSpPr/>
            <p:nvPr/>
          </p:nvSpPr>
          <p:spPr>
            <a:xfrm>
              <a:off x="6389675" y="1938725"/>
              <a:ext cx="75250" cy="45425"/>
            </a:xfrm>
            <a:custGeom>
              <a:avLst/>
              <a:gdLst/>
              <a:ahLst/>
              <a:cxnLst/>
              <a:rect l="l" t="t" r="r" b="b"/>
              <a:pathLst>
                <a:path w="3010" h="1817" extrusionOk="0">
                  <a:moveTo>
                    <a:pt x="673" y="88"/>
                  </a:moveTo>
                  <a:lnTo>
                    <a:pt x="1025" y="280"/>
                  </a:lnTo>
                  <a:cubicBezTo>
                    <a:pt x="1025" y="312"/>
                    <a:pt x="1025" y="312"/>
                    <a:pt x="1057" y="312"/>
                  </a:cubicBezTo>
                  <a:cubicBezTo>
                    <a:pt x="1250" y="252"/>
                    <a:pt x="1457" y="223"/>
                    <a:pt x="1660" y="223"/>
                  </a:cubicBezTo>
                  <a:cubicBezTo>
                    <a:pt x="1996" y="223"/>
                    <a:pt x="2322" y="301"/>
                    <a:pt x="2561" y="440"/>
                  </a:cubicBezTo>
                  <a:cubicBezTo>
                    <a:pt x="2785" y="568"/>
                    <a:pt x="2913" y="728"/>
                    <a:pt x="2945" y="888"/>
                  </a:cubicBezTo>
                  <a:lnTo>
                    <a:pt x="2625" y="888"/>
                  </a:lnTo>
                  <a:cubicBezTo>
                    <a:pt x="2593" y="760"/>
                    <a:pt x="2497" y="632"/>
                    <a:pt x="2337" y="536"/>
                  </a:cubicBezTo>
                  <a:cubicBezTo>
                    <a:pt x="2162" y="427"/>
                    <a:pt x="1927" y="377"/>
                    <a:pt x="1674" y="377"/>
                  </a:cubicBezTo>
                  <a:cubicBezTo>
                    <a:pt x="1556" y="377"/>
                    <a:pt x="1434" y="388"/>
                    <a:pt x="1313" y="408"/>
                  </a:cubicBezTo>
                  <a:lnTo>
                    <a:pt x="1281" y="440"/>
                  </a:lnTo>
                  <a:cubicBezTo>
                    <a:pt x="1281" y="440"/>
                    <a:pt x="1313" y="440"/>
                    <a:pt x="1313" y="472"/>
                  </a:cubicBezTo>
                  <a:lnTo>
                    <a:pt x="1889" y="792"/>
                  </a:lnTo>
                  <a:lnTo>
                    <a:pt x="1729" y="888"/>
                  </a:lnTo>
                  <a:lnTo>
                    <a:pt x="1057" y="472"/>
                  </a:lnTo>
                  <a:lnTo>
                    <a:pt x="1025" y="472"/>
                  </a:lnTo>
                  <a:cubicBezTo>
                    <a:pt x="993" y="504"/>
                    <a:pt x="961" y="536"/>
                    <a:pt x="897" y="536"/>
                  </a:cubicBezTo>
                  <a:lnTo>
                    <a:pt x="801" y="632"/>
                  </a:lnTo>
                  <a:lnTo>
                    <a:pt x="801" y="664"/>
                  </a:lnTo>
                  <a:lnTo>
                    <a:pt x="1441" y="1048"/>
                  </a:lnTo>
                  <a:lnTo>
                    <a:pt x="1313" y="1144"/>
                  </a:lnTo>
                  <a:lnTo>
                    <a:pt x="705" y="792"/>
                  </a:lnTo>
                  <a:cubicBezTo>
                    <a:pt x="705" y="760"/>
                    <a:pt x="673" y="760"/>
                    <a:pt x="673" y="760"/>
                  </a:cubicBezTo>
                  <a:cubicBezTo>
                    <a:pt x="673" y="760"/>
                    <a:pt x="673" y="792"/>
                    <a:pt x="641" y="792"/>
                  </a:cubicBezTo>
                  <a:cubicBezTo>
                    <a:pt x="545" y="1016"/>
                    <a:pt x="641" y="1240"/>
                    <a:pt x="929" y="1432"/>
                  </a:cubicBezTo>
                  <a:cubicBezTo>
                    <a:pt x="1089" y="1496"/>
                    <a:pt x="1281" y="1560"/>
                    <a:pt x="1505" y="1592"/>
                  </a:cubicBezTo>
                  <a:lnTo>
                    <a:pt x="1505" y="1720"/>
                  </a:lnTo>
                  <a:cubicBezTo>
                    <a:pt x="1217" y="1720"/>
                    <a:pt x="897" y="1624"/>
                    <a:pt x="673" y="1496"/>
                  </a:cubicBezTo>
                  <a:cubicBezTo>
                    <a:pt x="481" y="1400"/>
                    <a:pt x="353" y="1240"/>
                    <a:pt x="289" y="1048"/>
                  </a:cubicBezTo>
                  <a:cubicBezTo>
                    <a:pt x="289" y="920"/>
                    <a:pt x="321" y="792"/>
                    <a:pt x="417" y="664"/>
                  </a:cubicBezTo>
                  <a:lnTo>
                    <a:pt x="417" y="632"/>
                  </a:lnTo>
                  <a:lnTo>
                    <a:pt x="417" y="600"/>
                  </a:lnTo>
                  <a:lnTo>
                    <a:pt x="97" y="440"/>
                  </a:lnTo>
                  <a:lnTo>
                    <a:pt x="225" y="344"/>
                  </a:lnTo>
                  <a:lnTo>
                    <a:pt x="545" y="504"/>
                  </a:lnTo>
                  <a:cubicBezTo>
                    <a:pt x="545" y="520"/>
                    <a:pt x="553" y="528"/>
                    <a:pt x="561" y="528"/>
                  </a:cubicBezTo>
                  <a:cubicBezTo>
                    <a:pt x="569" y="528"/>
                    <a:pt x="577" y="520"/>
                    <a:pt x="577" y="504"/>
                  </a:cubicBezTo>
                  <a:cubicBezTo>
                    <a:pt x="609" y="504"/>
                    <a:pt x="641" y="472"/>
                    <a:pt x="673" y="440"/>
                  </a:cubicBezTo>
                  <a:cubicBezTo>
                    <a:pt x="705" y="440"/>
                    <a:pt x="737" y="408"/>
                    <a:pt x="801" y="408"/>
                  </a:cubicBezTo>
                  <a:lnTo>
                    <a:pt x="801" y="376"/>
                  </a:lnTo>
                  <a:lnTo>
                    <a:pt x="801" y="344"/>
                  </a:lnTo>
                  <a:lnTo>
                    <a:pt x="513" y="184"/>
                  </a:lnTo>
                  <a:lnTo>
                    <a:pt x="673" y="88"/>
                  </a:lnTo>
                  <a:close/>
                  <a:moveTo>
                    <a:pt x="657" y="0"/>
                  </a:moveTo>
                  <a:cubicBezTo>
                    <a:pt x="649" y="0"/>
                    <a:pt x="641" y="8"/>
                    <a:pt x="641" y="24"/>
                  </a:cubicBezTo>
                  <a:lnTo>
                    <a:pt x="417" y="120"/>
                  </a:lnTo>
                  <a:lnTo>
                    <a:pt x="417" y="152"/>
                  </a:lnTo>
                  <a:lnTo>
                    <a:pt x="417" y="184"/>
                  </a:lnTo>
                  <a:lnTo>
                    <a:pt x="705" y="344"/>
                  </a:lnTo>
                  <a:cubicBezTo>
                    <a:pt x="673" y="376"/>
                    <a:pt x="673" y="376"/>
                    <a:pt x="641" y="376"/>
                  </a:cubicBezTo>
                  <a:cubicBezTo>
                    <a:pt x="609" y="408"/>
                    <a:pt x="577" y="408"/>
                    <a:pt x="545" y="440"/>
                  </a:cubicBezTo>
                  <a:lnTo>
                    <a:pt x="257" y="248"/>
                  </a:lnTo>
                  <a:lnTo>
                    <a:pt x="225" y="248"/>
                  </a:lnTo>
                  <a:lnTo>
                    <a:pt x="1" y="376"/>
                  </a:lnTo>
                  <a:lnTo>
                    <a:pt x="1" y="408"/>
                  </a:lnTo>
                  <a:lnTo>
                    <a:pt x="1" y="440"/>
                  </a:lnTo>
                  <a:lnTo>
                    <a:pt x="353" y="664"/>
                  </a:lnTo>
                  <a:cubicBezTo>
                    <a:pt x="257" y="792"/>
                    <a:pt x="225" y="920"/>
                    <a:pt x="257" y="1080"/>
                  </a:cubicBezTo>
                  <a:cubicBezTo>
                    <a:pt x="289" y="1272"/>
                    <a:pt x="417" y="1432"/>
                    <a:pt x="641" y="1560"/>
                  </a:cubicBezTo>
                  <a:cubicBezTo>
                    <a:pt x="897" y="1720"/>
                    <a:pt x="1217" y="1784"/>
                    <a:pt x="1569" y="1816"/>
                  </a:cubicBezTo>
                  <a:lnTo>
                    <a:pt x="1569" y="1784"/>
                  </a:lnTo>
                  <a:lnTo>
                    <a:pt x="1601" y="1784"/>
                  </a:lnTo>
                  <a:lnTo>
                    <a:pt x="1601" y="1560"/>
                  </a:lnTo>
                  <a:cubicBezTo>
                    <a:pt x="1601" y="1528"/>
                    <a:pt x="1569" y="1528"/>
                    <a:pt x="1569" y="1528"/>
                  </a:cubicBezTo>
                  <a:cubicBezTo>
                    <a:pt x="1313" y="1496"/>
                    <a:pt x="1121" y="1432"/>
                    <a:pt x="961" y="1368"/>
                  </a:cubicBezTo>
                  <a:cubicBezTo>
                    <a:pt x="705" y="1208"/>
                    <a:pt x="641" y="1048"/>
                    <a:pt x="705" y="856"/>
                  </a:cubicBezTo>
                  <a:lnTo>
                    <a:pt x="705" y="856"/>
                  </a:lnTo>
                  <a:lnTo>
                    <a:pt x="1281" y="1208"/>
                  </a:lnTo>
                  <a:lnTo>
                    <a:pt x="1313" y="1208"/>
                  </a:lnTo>
                  <a:lnTo>
                    <a:pt x="1537" y="1080"/>
                  </a:lnTo>
                  <a:lnTo>
                    <a:pt x="1537" y="1048"/>
                  </a:lnTo>
                  <a:lnTo>
                    <a:pt x="1537" y="1016"/>
                  </a:lnTo>
                  <a:lnTo>
                    <a:pt x="897" y="632"/>
                  </a:lnTo>
                  <a:cubicBezTo>
                    <a:pt x="897" y="632"/>
                    <a:pt x="929" y="632"/>
                    <a:pt x="961" y="600"/>
                  </a:cubicBezTo>
                  <a:cubicBezTo>
                    <a:pt x="961" y="600"/>
                    <a:pt x="993" y="568"/>
                    <a:pt x="1057" y="568"/>
                  </a:cubicBezTo>
                  <a:lnTo>
                    <a:pt x="1729" y="952"/>
                  </a:lnTo>
                  <a:lnTo>
                    <a:pt x="1761" y="952"/>
                  </a:lnTo>
                  <a:lnTo>
                    <a:pt x="1953" y="824"/>
                  </a:lnTo>
                  <a:cubicBezTo>
                    <a:pt x="1985" y="824"/>
                    <a:pt x="1985" y="792"/>
                    <a:pt x="1985" y="792"/>
                  </a:cubicBezTo>
                  <a:cubicBezTo>
                    <a:pt x="1985" y="792"/>
                    <a:pt x="1985" y="760"/>
                    <a:pt x="1953" y="760"/>
                  </a:cubicBezTo>
                  <a:lnTo>
                    <a:pt x="1441" y="440"/>
                  </a:lnTo>
                  <a:cubicBezTo>
                    <a:pt x="1496" y="435"/>
                    <a:pt x="1551" y="432"/>
                    <a:pt x="1605" y="432"/>
                  </a:cubicBezTo>
                  <a:cubicBezTo>
                    <a:pt x="1868" y="432"/>
                    <a:pt x="2119" y="494"/>
                    <a:pt x="2305" y="600"/>
                  </a:cubicBezTo>
                  <a:cubicBezTo>
                    <a:pt x="2465" y="696"/>
                    <a:pt x="2561" y="824"/>
                    <a:pt x="2561" y="920"/>
                  </a:cubicBezTo>
                  <a:cubicBezTo>
                    <a:pt x="2561" y="952"/>
                    <a:pt x="2593" y="952"/>
                    <a:pt x="2593" y="952"/>
                  </a:cubicBezTo>
                  <a:lnTo>
                    <a:pt x="3009" y="952"/>
                  </a:lnTo>
                  <a:lnTo>
                    <a:pt x="3009" y="920"/>
                  </a:lnTo>
                  <a:cubicBezTo>
                    <a:pt x="3009" y="728"/>
                    <a:pt x="2849" y="536"/>
                    <a:pt x="2593" y="376"/>
                  </a:cubicBezTo>
                  <a:cubicBezTo>
                    <a:pt x="2341" y="229"/>
                    <a:pt x="1978" y="151"/>
                    <a:pt x="1614" y="151"/>
                  </a:cubicBezTo>
                  <a:cubicBezTo>
                    <a:pt x="1423" y="151"/>
                    <a:pt x="1232" y="172"/>
                    <a:pt x="1057" y="216"/>
                  </a:cubicBezTo>
                  <a:lnTo>
                    <a:pt x="673" y="24"/>
                  </a:lnTo>
                  <a:cubicBezTo>
                    <a:pt x="673" y="8"/>
                    <a:pt x="665" y="0"/>
                    <a:pt x="65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2"/>
            <p:cNvSpPr/>
            <p:nvPr/>
          </p:nvSpPr>
          <p:spPr>
            <a:xfrm>
              <a:off x="6806550" y="1984925"/>
              <a:ext cx="145650" cy="64025"/>
            </a:xfrm>
            <a:custGeom>
              <a:avLst/>
              <a:gdLst/>
              <a:ahLst/>
              <a:cxnLst/>
              <a:rect l="l" t="t" r="r" b="b"/>
              <a:pathLst>
                <a:path w="5826" h="2561" extrusionOk="0">
                  <a:moveTo>
                    <a:pt x="1" y="0"/>
                  </a:moveTo>
                  <a:lnTo>
                    <a:pt x="1" y="865"/>
                  </a:lnTo>
                  <a:cubicBezTo>
                    <a:pt x="1" y="1313"/>
                    <a:pt x="289" y="1729"/>
                    <a:pt x="865" y="2081"/>
                  </a:cubicBezTo>
                  <a:cubicBezTo>
                    <a:pt x="993" y="2145"/>
                    <a:pt x="1121" y="2209"/>
                    <a:pt x="1281" y="2273"/>
                  </a:cubicBezTo>
                  <a:cubicBezTo>
                    <a:pt x="1377" y="2305"/>
                    <a:pt x="1505" y="2369"/>
                    <a:pt x="1633" y="2401"/>
                  </a:cubicBezTo>
                  <a:cubicBezTo>
                    <a:pt x="1729" y="2433"/>
                    <a:pt x="1825" y="2433"/>
                    <a:pt x="1921" y="2465"/>
                  </a:cubicBezTo>
                  <a:cubicBezTo>
                    <a:pt x="2017" y="2497"/>
                    <a:pt x="2113" y="2497"/>
                    <a:pt x="2209" y="2529"/>
                  </a:cubicBezTo>
                  <a:cubicBezTo>
                    <a:pt x="2305" y="2529"/>
                    <a:pt x="2401" y="2561"/>
                    <a:pt x="2497" y="2561"/>
                  </a:cubicBezTo>
                  <a:lnTo>
                    <a:pt x="3425" y="2561"/>
                  </a:lnTo>
                  <a:cubicBezTo>
                    <a:pt x="3553" y="2529"/>
                    <a:pt x="3649" y="2529"/>
                    <a:pt x="3777" y="2497"/>
                  </a:cubicBezTo>
                  <a:cubicBezTo>
                    <a:pt x="3969" y="2465"/>
                    <a:pt x="4161" y="2433"/>
                    <a:pt x="4353" y="2369"/>
                  </a:cubicBezTo>
                  <a:cubicBezTo>
                    <a:pt x="4578" y="2273"/>
                    <a:pt x="4770" y="2209"/>
                    <a:pt x="4994" y="2081"/>
                  </a:cubicBezTo>
                  <a:lnTo>
                    <a:pt x="5026" y="2049"/>
                  </a:lnTo>
                  <a:cubicBezTo>
                    <a:pt x="5154" y="1985"/>
                    <a:pt x="5282" y="1889"/>
                    <a:pt x="5378" y="1793"/>
                  </a:cubicBezTo>
                  <a:cubicBezTo>
                    <a:pt x="5442" y="1729"/>
                    <a:pt x="5506" y="1665"/>
                    <a:pt x="5570" y="1601"/>
                  </a:cubicBezTo>
                  <a:cubicBezTo>
                    <a:pt x="5602" y="1537"/>
                    <a:pt x="5634" y="1473"/>
                    <a:pt x="5666" y="1409"/>
                  </a:cubicBezTo>
                  <a:cubicBezTo>
                    <a:pt x="5698" y="1377"/>
                    <a:pt x="5730" y="1313"/>
                    <a:pt x="5762" y="1249"/>
                  </a:cubicBezTo>
                  <a:cubicBezTo>
                    <a:pt x="5762" y="1185"/>
                    <a:pt x="5794" y="1153"/>
                    <a:pt x="5794" y="1089"/>
                  </a:cubicBezTo>
                  <a:cubicBezTo>
                    <a:pt x="5826" y="1025"/>
                    <a:pt x="5826" y="993"/>
                    <a:pt x="5826" y="929"/>
                  </a:cubicBezTo>
                  <a:lnTo>
                    <a:pt x="5826" y="897"/>
                  </a:lnTo>
                  <a:lnTo>
                    <a:pt x="5826" y="64"/>
                  </a:lnTo>
                  <a:cubicBezTo>
                    <a:pt x="5826" y="96"/>
                    <a:pt x="5826" y="161"/>
                    <a:pt x="5794" y="225"/>
                  </a:cubicBezTo>
                  <a:cubicBezTo>
                    <a:pt x="5794" y="289"/>
                    <a:pt x="5794" y="321"/>
                    <a:pt x="5762" y="385"/>
                  </a:cubicBezTo>
                  <a:cubicBezTo>
                    <a:pt x="5730" y="449"/>
                    <a:pt x="5698" y="481"/>
                    <a:pt x="5698" y="545"/>
                  </a:cubicBezTo>
                  <a:cubicBezTo>
                    <a:pt x="5634" y="609"/>
                    <a:pt x="5602" y="673"/>
                    <a:pt x="5570" y="705"/>
                  </a:cubicBezTo>
                  <a:cubicBezTo>
                    <a:pt x="5506" y="801"/>
                    <a:pt x="5442" y="865"/>
                    <a:pt x="5378" y="929"/>
                  </a:cubicBezTo>
                  <a:cubicBezTo>
                    <a:pt x="5282" y="1025"/>
                    <a:pt x="5154" y="1089"/>
                    <a:pt x="5026" y="1185"/>
                  </a:cubicBezTo>
                  <a:cubicBezTo>
                    <a:pt x="4994" y="1185"/>
                    <a:pt x="4994" y="1217"/>
                    <a:pt x="4994" y="1217"/>
                  </a:cubicBezTo>
                  <a:cubicBezTo>
                    <a:pt x="4802" y="1313"/>
                    <a:pt x="4578" y="1409"/>
                    <a:pt x="4353" y="1505"/>
                  </a:cubicBezTo>
                  <a:cubicBezTo>
                    <a:pt x="4161" y="1537"/>
                    <a:pt x="3969" y="1601"/>
                    <a:pt x="3777" y="1633"/>
                  </a:cubicBezTo>
                  <a:cubicBezTo>
                    <a:pt x="3681" y="1665"/>
                    <a:pt x="3553" y="1665"/>
                    <a:pt x="3425" y="1665"/>
                  </a:cubicBezTo>
                  <a:cubicBezTo>
                    <a:pt x="3297" y="1697"/>
                    <a:pt x="3201" y="1697"/>
                    <a:pt x="3105" y="1697"/>
                  </a:cubicBezTo>
                  <a:lnTo>
                    <a:pt x="2785" y="1697"/>
                  </a:lnTo>
                  <a:cubicBezTo>
                    <a:pt x="2689" y="1697"/>
                    <a:pt x="2593" y="1697"/>
                    <a:pt x="2497" y="1665"/>
                  </a:cubicBezTo>
                  <a:cubicBezTo>
                    <a:pt x="2401" y="1665"/>
                    <a:pt x="2305" y="1665"/>
                    <a:pt x="2209" y="1633"/>
                  </a:cubicBezTo>
                  <a:cubicBezTo>
                    <a:pt x="2113" y="1633"/>
                    <a:pt x="2017" y="1601"/>
                    <a:pt x="1921" y="1601"/>
                  </a:cubicBezTo>
                  <a:cubicBezTo>
                    <a:pt x="1825" y="1569"/>
                    <a:pt x="1729" y="1537"/>
                    <a:pt x="1633" y="1505"/>
                  </a:cubicBezTo>
                  <a:cubicBezTo>
                    <a:pt x="1505" y="1473"/>
                    <a:pt x="1377" y="1441"/>
                    <a:pt x="1281" y="1409"/>
                  </a:cubicBezTo>
                  <a:cubicBezTo>
                    <a:pt x="1121" y="1345"/>
                    <a:pt x="993" y="1281"/>
                    <a:pt x="865" y="1217"/>
                  </a:cubicBezTo>
                  <a:cubicBezTo>
                    <a:pt x="289" y="865"/>
                    <a:pt x="1" y="417"/>
                    <a:pt x="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2"/>
            <p:cNvSpPr/>
            <p:nvPr/>
          </p:nvSpPr>
          <p:spPr>
            <a:xfrm>
              <a:off x="6805750" y="1984125"/>
              <a:ext cx="147250" cy="66425"/>
            </a:xfrm>
            <a:custGeom>
              <a:avLst/>
              <a:gdLst/>
              <a:ahLst/>
              <a:cxnLst/>
              <a:rect l="l" t="t" r="r" b="b"/>
              <a:pathLst>
                <a:path w="5890" h="2657" extrusionOk="0">
                  <a:moveTo>
                    <a:pt x="65" y="417"/>
                  </a:moveTo>
                  <a:cubicBezTo>
                    <a:pt x="193" y="737"/>
                    <a:pt x="449" y="1025"/>
                    <a:pt x="865" y="1281"/>
                  </a:cubicBezTo>
                  <a:cubicBezTo>
                    <a:pt x="993" y="1345"/>
                    <a:pt x="1153" y="1409"/>
                    <a:pt x="1281" y="1473"/>
                  </a:cubicBezTo>
                  <a:cubicBezTo>
                    <a:pt x="1409" y="1537"/>
                    <a:pt x="1537" y="1569"/>
                    <a:pt x="1665" y="1601"/>
                  </a:cubicBezTo>
                  <a:cubicBezTo>
                    <a:pt x="1761" y="1633"/>
                    <a:pt x="1857" y="1665"/>
                    <a:pt x="1953" y="1665"/>
                  </a:cubicBezTo>
                  <a:cubicBezTo>
                    <a:pt x="2049" y="1697"/>
                    <a:pt x="2145" y="1697"/>
                    <a:pt x="2241" y="1729"/>
                  </a:cubicBezTo>
                  <a:cubicBezTo>
                    <a:pt x="2337" y="1729"/>
                    <a:pt x="2433" y="1761"/>
                    <a:pt x="2529" y="1761"/>
                  </a:cubicBezTo>
                  <a:lnTo>
                    <a:pt x="2817" y="1761"/>
                  </a:lnTo>
                  <a:cubicBezTo>
                    <a:pt x="2865" y="1777"/>
                    <a:pt x="2921" y="1785"/>
                    <a:pt x="2977" y="1785"/>
                  </a:cubicBezTo>
                  <a:cubicBezTo>
                    <a:pt x="3033" y="1785"/>
                    <a:pt x="3089" y="1777"/>
                    <a:pt x="3137" y="1761"/>
                  </a:cubicBezTo>
                  <a:lnTo>
                    <a:pt x="3457" y="1761"/>
                  </a:lnTo>
                  <a:cubicBezTo>
                    <a:pt x="3585" y="1729"/>
                    <a:pt x="3713" y="1729"/>
                    <a:pt x="3841" y="1697"/>
                  </a:cubicBezTo>
                  <a:cubicBezTo>
                    <a:pt x="4033" y="1665"/>
                    <a:pt x="4193" y="1633"/>
                    <a:pt x="4385" y="1569"/>
                  </a:cubicBezTo>
                  <a:cubicBezTo>
                    <a:pt x="4610" y="1473"/>
                    <a:pt x="4834" y="1377"/>
                    <a:pt x="5026" y="1281"/>
                  </a:cubicBezTo>
                  <a:lnTo>
                    <a:pt x="5058" y="1249"/>
                  </a:lnTo>
                  <a:cubicBezTo>
                    <a:pt x="5218" y="1185"/>
                    <a:pt x="5346" y="1089"/>
                    <a:pt x="5442" y="993"/>
                  </a:cubicBezTo>
                  <a:cubicBezTo>
                    <a:pt x="5506" y="929"/>
                    <a:pt x="5570" y="865"/>
                    <a:pt x="5634" y="769"/>
                  </a:cubicBezTo>
                  <a:cubicBezTo>
                    <a:pt x="5666" y="737"/>
                    <a:pt x="5698" y="673"/>
                    <a:pt x="5762" y="609"/>
                  </a:cubicBezTo>
                  <a:cubicBezTo>
                    <a:pt x="5762" y="545"/>
                    <a:pt x="5794" y="513"/>
                    <a:pt x="5826" y="449"/>
                  </a:cubicBezTo>
                  <a:lnTo>
                    <a:pt x="5826" y="929"/>
                  </a:lnTo>
                  <a:lnTo>
                    <a:pt x="5826" y="961"/>
                  </a:lnTo>
                  <a:cubicBezTo>
                    <a:pt x="5826" y="1025"/>
                    <a:pt x="5826" y="1057"/>
                    <a:pt x="5794" y="1121"/>
                  </a:cubicBezTo>
                  <a:cubicBezTo>
                    <a:pt x="5794" y="1185"/>
                    <a:pt x="5794" y="1217"/>
                    <a:pt x="5762" y="1281"/>
                  </a:cubicBezTo>
                  <a:cubicBezTo>
                    <a:pt x="5730" y="1345"/>
                    <a:pt x="5698" y="1377"/>
                    <a:pt x="5698" y="1441"/>
                  </a:cubicBezTo>
                  <a:cubicBezTo>
                    <a:pt x="5634" y="1505"/>
                    <a:pt x="5602" y="1537"/>
                    <a:pt x="5570" y="1601"/>
                  </a:cubicBezTo>
                  <a:cubicBezTo>
                    <a:pt x="5506" y="1665"/>
                    <a:pt x="5474" y="1729"/>
                    <a:pt x="5378" y="1793"/>
                  </a:cubicBezTo>
                  <a:cubicBezTo>
                    <a:pt x="5282" y="1889"/>
                    <a:pt x="5154" y="1985"/>
                    <a:pt x="5026" y="2081"/>
                  </a:cubicBezTo>
                  <a:lnTo>
                    <a:pt x="4994" y="2081"/>
                  </a:lnTo>
                  <a:cubicBezTo>
                    <a:pt x="4802" y="2209"/>
                    <a:pt x="4578" y="2305"/>
                    <a:pt x="4353" y="2369"/>
                  </a:cubicBezTo>
                  <a:cubicBezTo>
                    <a:pt x="4193" y="2433"/>
                    <a:pt x="4001" y="2465"/>
                    <a:pt x="3809" y="2497"/>
                  </a:cubicBezTo>
                  <a:cubicBezTo>
                    <a:pt x="3681" y="2529"/>
                    <a:pt x="3553" y="2529"/>
                    <a:pt x="3457" y="2561"/>
                  </a:cubicBezTo>
                  <a:lnTo>
                    <a:pt x="3137" y="2561"/>
                  </a:lnTo>
                  <a:cubicBezTo>
                    <a:pt x="3052" y="2561"/>
                    <a:pt x="2981" y="2575"/>
                    <a:pt x="2914" y="2575"/>
                  </a:cubicBezTo>
                  <a:cubicBezTo>
                    <a:pt x="2881" y="2575"/>
                    <a:pt x="2849" y="2572"/>
                    <a:pt x="2817" y="2561"/>
                  </a:cubicBezTo>
                  <a:lnTo>
                    <a:pt x="2529" y="2561"/>
                  </a:lnTo>
                  <a:cubicBezTo>
                    <a:pt x="2465" y="2561"/>
                    <a:pt x="2369" y="2529"/>
                    <a:pt x="2273" y="2529"/>
                  </a:cubicBezTo>
                  <a:cubicBezTo>
                    <a:pt x="2177" y="2529"/>
                    <a:pt x="2081" y="2497"/>
                    <a:pt x="1985" y="2465"/>
                  </a:cubicBezTo>
                  <a:cubicBezTo>
                    <a:pt x="1889" y="2465"/>
                    <a:pt x="1761" y="2433"/>
                    <a:pt x="1665" y="2401"/>
                  </a:cubicBezTo>
                  <a:cubicBezTo>
                    <a:pt x="1537" y="2369"/>
                    <a:pt x="1441" y="2337"/>
                    <a:pt x="1313" y="2273"/>
                  </a:cubicBezTo>
                  <a:cubicBezTo>
                    <a:pt x="1185" y="2241"/>
                    <a:pt x="1025" y="2145"/>
                    <a:pt x="897" y="2081"/>
                  </a:cubicBezTo>
                  <a:cubicBezTo>
                    <a:pt x="353" y="1761"/>
                    <a:pt x="65" y="1345"/>
                    <a:pt x="65" y="929"/>
                  </a:cubicBezTo>
                  <a:lnTo>
                    <a:pt x="65" y="417"/>
                  </a:lnTo>
                  <a:close/>
                  <a:moveTo>
                    <a:pt x="33" y="0"/>
                  </a:moveTo>
                  <a:cubicBezTo>
                    <a:pt x="1" y="0"/>
                    <a:pt x="1" y="32"/>
                    <a:pt x="1" y="32"/>
                  </a:cubicBezTo>
                  <a:lnTo>
                    <a:pt x="1" y="929"/>
                  </a:lnTo>
                  <a:cubicBezTo>
                    <a:pt x="1" y="1377"/>
                    <a:pt x="289" y="1825"/>
                    <a:pt x="865" y="2145"/>
                  </a:cubicBezTo>
                  <a:cubicBezTo>
                    <a:pt x="993" y="2209"/>
                    <a:pt x="1153" y="2305"/>
                    <a:pt x="1281" y="2337"/>
                  </a:cubicBezTo>
                  <a:cubicBezTo>
                    <a:pt x="1409" y="2401"/>
                    <a:pt x="1537" y="2433"/>
                    <a:pt x="1633" y="2465"/>
                  </a:cubicBezTo>
                  <a:cubicBezTo>
                    <a:pt x="1761" y="2497"/>
                    <a:pt x="1857" y="2529"/>
                    <a:pt x="1953" y="2561"/>
                  </a:cubicBezTo>
                  <a:cubicBezTo>
                    <a:pt x="2049" y="2561"/>
                    <a:pt x="2145" y="2593"/>
                    <a:pt x="2241" y="2593"/>
                  </a:cubicBezTo>
                  <a:cubicBezTo>
                    <a:pt x="2337" y="2593"/>
                    <a:pt x="2433" y="2625"/>
                    <a:pt x="2529" y="2625"/>
                  </a:cubicBezTo>
                  <a:cubicBezTo>
                    <a:pt x="2625" y="2625"/>
                    <a:pt x="2721" y="2625"/>
                    <a:pt x="2817" y="2657"/>
                  </a:cubicBezTo>
                  <a:lnTo>
                    <a:pt x="3137" y="2657"/>
                  </a:lnTo>
                  <a:cubicBezTo>
                    <a:pt x="3233" y="2657"/>
                    <a:pt x="3329" y="2625"/>
                    <a:pt x="3457" y="2625"/>
                  </a:cubicBezTo>
                  <a:cubicBezTo>
                    <a:pt x="3585" y="2625"/>
                    <a:pt x="3713" y="2593"/>
                    <a:pt x="3841" y="2561"/>
                  </a:cubicBezTo>
                  <a:cubicBezTo>
                    <a:pt x="4033" y="2529"/>
                    <a:pt x="4193" y="2497"/>
                    <a:pt x="4385" y="2433"/>
                  </a:cubicBezTo>
                  <a:cubicBezTo>
                    <a:pt x="4610" y="2369"/>
                    <a:pt x="4834" y="2273"/>
                    <a:pt x="5026" y="2145"/>
                  </a:cubicBezTo>
                  <a:lnTo>
                    <a:pt x="5058" y="2145"/>
                  </a:lnTo>
                  <a:cubicBezTo>
                    <a:pt x="5218" y="2049"/>
                    <a:pt x="5346" y="1953"/>
                    <a:pt x="5442" y="1857"/>
                  </a:cubicBezTo>
                  <a:cubicBezTo>
                    <a:pt x="5506" y="1793"/>
                    <a:pt x="5570" y="1729"/>
                    <a:pt x="5634" y="1665"/>
                  </a:cubicBezTo>
                  <a:cubicBezTo>
                    <a:pt x="5666" y="1601"/>
                    <a:pt x="5698" y="1537"/>
                    <a:pt x="5762" y="1473"/>
                  </a:cubicBezTo>
                  <a:cubicBezTo>
                    <a:pt x="5794" y="1409"/>
                    <a:pt x="5794" y="1345"/>
                    <a:pt x="5826" y="1313"/>
                  </a:cubicBezTo>
                  <a:cubicBezTo>
                    <a:pt x="5858" y="1249"/>
                    <a:pt x="5858" y="1185"/>
                    <a:pt x="5890" y="1121"/>
                  </a:cubicBezTo>
                  <a:lnTo>
                    <a:pt x="5890" y="961"/>
                  </a:lnTo>
                  <a:lnTo>
                    <a:pt x="5890" y="64"/>
                  </a:lnTo>
                  <a:cubicBezTo>
                    <a:pt x="5890" y="32"/>
                    <a:pt x="5890" y="32"/>
                    <a:pt x="5858" y="32"/>
                  </a:cubicBezTo>
                  <a:cubicBezTo>
                    <a:pt x="5858" y="32"/>
                    <a:pt x="5826" y="32"/>
                    <a:pt x="5826" y="64"/>
                  </a:cubicBezTo>
                  <a:lnTo>
                    <a:pt x="5826" y="96"/>
                  </a:lnTo>
                  <a:cubicBezTo>
                    <a:pt x="5826" y="128"/>
                    <a:pt x="5826" y="193"/>
                    <a:pt x="5794" y="257"/>
                  </a:cubicBezTo>
                  <a:cubicBezTo>
                    <a:pt x="5794" y="289"/>
                    <a:pt x="5794" y="353"/>
                    <a:pt x="5762" y="417"/>
                  </a:cubicBezTo>
                  <a:cubicBezTo>
                    <a:pt x="5730" y="449"/>
                    <a:pt x="5730" y="513"/>
                    <a:pt x="5698" y="577"/>
                  </a:cubicBezTo>
                  <a:cubicBezTo>
                    <a:pt x="5666" y="609"/>
                    <a:pt x="5602" y="673"/>
                    <a:pt x="5570" y="737"/>
                  </a:cubicBezTo>
                  <a:cubicBezTo>
                    <a:pt x="5506" y="801"/>
                    <a:pt x="5474" y="865"/>
                    <a:pt x="5410" y="929"/>
                  </a:cubicBezTo>
                  <a:cubicBezTo>
                    <a:pt x="5282" y="1025"/>
                    <a:pt x="5154" y="1121"/>
                    <a:pt x="5026" y="1185"/>
                  </a:cubicBezTo>
                  <a:lnTo>
                    <a:pt x="4994" y="1217"/>
                  </a:lnTo>
                  <a:cubicBezTo>
                    <a:pt x="4802" y="1313"/>
                    <a:pt x="4610" y="1409"/>
                    <a:pt x="4353" y="1505"/>
                  </a:cubicBezTo>
                  <a:cubicBezTo>
                    <a:pt x="4193" y="1537"/>
                    <a:pt x="4001" y="1601"/>
                    <a:pt x="3809" y="1633"/>
                  </a:cubicBezTo>
                  <a:cubicBezTo>
                    <a:pt x="3681" y="1665"/>
                    <a:pt x="3585" y="1665"/>
                    <a:pt x="3457" y="1697"/>
                  </a:cubicBezTo>
                  <a:lnTo>
                    <a:pt x="2561" y="1697"/>
                  </a:lnTo>
                  <a:cubicBezTo>
                    <a:pt x="2465" y="1665"/>
                    <a:pt x="2369" y="1665"/>
                    <a:pt x="2273" y="1665"/>
                  </a:cubicBezTo>
                  <a:cubicBezTo>
                    <a:pt x="2177" y="1633"/>
                    <a:pt x="2081" y="1633"/>
                    <a:pt x="1985" y="1601"/>
                  </a:cubicBezTo>
                  <a:cubicBezTo>
                    <a:pt x="1889" y="1569"/>
                    <a:pt x="1761" y="1569"/>
                    <a:pt x="1665" y="1537"/>
                  </a:cubicBezTo>
                  <a:cubicBezTo>
                    <a:pt x="1569" y="1505"/>
                    <a:pt x="1441" y="1473"/>
                    <a:pt x="1313" y="1409"/>
                  </a:cubicBezTo>
                  <a:cubicBezTo>
                    <a:pt x="1185" y="1345"/>
                    <a:pt x="1025" y="1281"/>
                    <a:pt x="897" y="1217"/>
                  </a:cubicBezTo>
                  <a:cubicBezTo>
                    <a:pt x="353" y="897"/>
                    <a:pt x="65" y="481"/>
                    <a:pt x="65" y="32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2"/>
            <p:cNvSpPr/>
            <p:nvPr/>
          </p:nvSpPr>
          <p:spPr>
            <a:xfrm>
              <a:off x="6799350" y="1943325"/>
              <a:ext cx="160050" cy="84025"/>
            </a:xfrm>
            <a:custGeom>
              <a:avLst/>
              <a:gdLst/>
              <a:ahLst/>
              <a:cxnLst/>
              <a:rect l="l" t="t" r="r" b="b"/>
              <a:pathLst>
                <a:path w="6402" h="3361" extrusionOk="0">
                  <a:moveTo>
                    <a:pt x="3185" y="0"/>
                  </a:moveTo>
                  <a:cubicBezTo>
                    <a:pt x="2441" y="0"/>
                    <a:pt x="1697" y="160"/>
                    <a:pt x="1121" y="480"/>
                  </a:cubicBezTo>
                  <a:cubicBezTo>
                    <a:pt x="1" y="1152"/>
                    <a:pt x="1" y="2209"/>
                    <a:pt x="1153" y="2881"/>
                  </a:cubicBezTo>
                  <a:cubicBezTo>
                    <a:pt x="1713" y="3201"/>
                    <a:pt x="2457" y="3361"/>
                    <a:pt x="3205" y="3361"/>
                  </a:cubicBezTo>
                  <a:cubicBezTo>
                    <a:pt x="3953" y="3361"/>
                    <a:pt x="4706" y="3201"/>
                    <a:pt x="5282" y="2881"/>
                  </a:cubicBezTo>
                  <a:cubicBezTo>
                    <a:pt x="6402" y="2209"/>
                    <a:pt x="6402" y="1152"/>
                    <a:pt x="5250" y="480"/>
                  </a:cubicBezTo>
                  <a:cubicBezTo>
                    <a:pt x="4673" y="160"/>
                    <a:pt x="3929" y="0"/>
                    <a:pt x="3185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2"/>
            <p:cNvSpPr/>
            <p:nvPr/>
          </p:nvSpPr>
          <p:spPr>
            <a:xfrm>
              <a:off x="6804950" y="1942525"/>
              <a:ext cx="148050" cy="85625"/>
            </a:xfrm>
            <a:custGeom>
              <a:avLst/>
              <a:gdLst/>
              <a:ahLst/>
              <a:cxnLst/>
              <a:rect l="l" t="t" r="r" b="b"/>
              <a:pathLst>
                <a:path w="5922" h="3425" extrusionOk="0">
                  <a:moveTo>
                    <a:pt x="2977" y="64"/>
                  </a:moveTo>
                  <a:cubicBezTo>
                    <a:pt x="3713" y="64"/>
                    <a:pt x="4449" y="224"/>
                    <a:pt x="5026" y="544"/>
                  </a:cubicBezTo>
                  <a:cubicBezTo>
                    <a:pt x="5570" y="864"/>
                    <a:pt x="5858" y="1280"/>
                    <a:pt x="5858" y="1728"/>
                  </a:cubicBezTo>
                  <a:cubicBezTo>
                    <a:pt x="5858" y="2145"/>
                    <a:pt x="5570" y="2561"/>
                    <a:pt x="5026" y="2881"/>
                  </a:cubicBezTo>
                  <a:cubicBezTo>
                    <a:pt x="4465" y="3201"/>
                    <a:pt x="3729" y="3361"/>
                    <a:pt x="2989" y="3361"/>
                  </a:cubicBezTo>
                  <a:cubicBezTo>
                    <a:pt x="2249" y="3361"/>
                    <a:pt x="1505" y="3201"/>
                    <a:pt x="929" y="2881"/>
                  </a:cubicBezTo>
                  <a:cubicBezTo>
                    <a:pt x="385" y="2561"/>
                    <a:pt x="97" y="2145"/>
                    <a:pt x="97" y="1696"/>
                  </a:cubicBezTo>
                  <a:cubicBezTo>
                    <a:pt x="97" y="1280"/>
                    <a:pt x="385" y="864"/>
                    <a:pt x="929" y="544"/>
                  </a:cubicBezTo>
                  <a:cubicBezTo>
                    <a:pt x="1473" y="224"/>
                    <a:pt x="2241" y="64"/>
                    <a:pt x="2977" y="64"/>
                  </a:cubicBezTo>
                  <a:close/>
                  <a:moveTo>
                    <a:pt x="2945" y="0"/>
                  </a:moveTo>
                  <a:cubicBezTo>
                    <a:pt x="2193" y="0"/>
                    <a:pt x="1441" y="160"/>
                    <a:pt x="865" y="480"/>
                  </a:cubicBezTo>
                  <a:cubicBezTo>
                    <a:pt x="321" y="800"/>
                    <a:pt x="1" y="1248"/>
                    <a:pt x="1" y="1696"/>
                  </a:cubicBezTo>
                  <a:cubicBezTo>
                    <a:pt x="33" y="2177"/>
                    <a:pt x="321" y="2625"/>
                    <a:pt x="897" y="2945"/>
                  </a:cubicBezTo>
                  <a:cubicBezTo>
                    <a:pt x="1473" y="3265"/>
                    <a:pt x="2241" y="3425"/>
                    <a:pt x="2977" y="3425"/>
                  </a:cubicBezTo>
                  <a:cubicBezTo>
                    <a:pt x="3745" y="3425"/>
                    <a:pt x="4482" y="3265"/>
                    <a:pt x="5058" y="2945"/>
                  </a:cubicBezTo>
                  <a:cubicBezTo>
                    <a:pt x="5602" y="2625"/>
                    <a:pt x="5922" y="2177"/>
                    <a:pt x="5922" y="1728"/>
                  </a:cubicBezTo>
                  <a:cubicBezTo>
                    <a:pt x="5922" y="1248"/>
                    <a:pt x="5602" y="832"/>
                    <a:pt x="5026" y="480"/>
                  </a:cubicBezTo>
                  <a:cubicBezTo>
                    <a:pt x="4449" y="160"/>
                    <a:pt x="3697" y="0"/>
                    <a:pt x="29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2"/>
            <p:cNvSpPr/>
            <p:nvPr/>
          </p:nvSpPr>
          <p:spPr>
            <a:xfrm>
              <a:off x="6816950" y="1952125"/>
              <a:ext cx="124850" cy="66425"/>
            </a:xfrm>
            <a:custGeom>
              <a:avLst/>
              <a:gdLst/>
              <a:ahLst/>
              <a:cxnLst/>
              <a:rect l="l" t="t" r="r" b="b"/>
              <a:pathLst>
                <a:path w="4994" h="2657" extrusionOk="0">
                  <a:moveTo>
                    <a:pt x="2481" y="0"/>
                  </a:moveTo>
                  <a:cubicBezTo>
                    <a:pt x="1897" y="0"/>
                    <a:pt x="1313" y="128"/>
                    <a:pt x="865" y="384"/>
                  </a:cubicBezTo>
                  <a:cubicBezTo>
                    <a:pt x="1" y="896"/>
                    <a:pt x="1" y="1729"/>
                    <a:pt x="897" y="2273"/>
                  </a:cubicBezTo>
                  <a:cubicBezTo>
                    <a:pt x="1345" y="2529"/>
                    <a:pt x="1929" y="2657"/>
                    <a:pt x="2513" y="2657"/>
                  </a:cubicBezTo>
                  <a:cubicBezTo>
                    <a:pt x="3097" y="2657"/>
                    <a:pt x="3681" y="2529"/>
                    <a:pt x="4130" y="2273"/>
                  </a:cubicBezTo>
                  <a:cubicBezTo>
                    <a:pt x="4994" y="1761"/>
                    <a:pt x="4994" y="896"/>
                    <a:pt x="4098" y="384"/>
                  </a:cubicBezTo>
                  <a:cubicBezTo>
                    <a:pt x="3649" y="128"/>
                    <a:pt x="3065" y="0"/>
                    <a:pt x="2481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2"/>
            <p:cNvSpPr/>
            <p:nvPr/>
          </p:nvSpPr>
          <p:spPr>
            <a:xfrm>
              <a:off x="6821750" y="1951325"/>
              <a:ext cx="115250" cy="68025"/>
            </a:xfrm>
            <a:custGeom>
              <a:avLst/>
              <a:gdLst/>
              <a:ahLst/>
              <a:cxnLst/>
              <a:rect l="l" t="t" r="r" b="b"/>
              <a:pathLst>
                <a:path w="4610" h="2721" extrusionOk="0">
                  <a:moveTo>
                    <a:pt x="2305" y="64"/>
                  </a:moveTo>
                  <a:cubicBezTo>
                    <a:pt x="2881" y="64"/>
                    <a:pt x="3457" y="192"/>
                    <a:pt x="3906" y="448"/>
                  </a:cubicBezTo>
                  <a:cubicBezTo>
                    <a:pt x="4322" y="704"/>
                    <a:pt x="4546" y="1024"/>
                    <a:pt x="4546" y="1376"/>
                  </a:cubicBezTo>
                  <a:cubicBezTo>
                    <a:pt x="4546" y="1697"/>
                    <a:pt x="4322" y="2017"/>
                    <a:pt x="3906" y="2273"/>
                  </a:cubicBezTo>
                  <a:cubicBezTo>
                    <a:pt x="3473" y="2529"/>
                    <a:pt x="2897" y="2657"/>
                    <a:pt x="2317" y="2657"/>
                  </a:cubicBezTo>
                  <a:cubicBezTo>
                    <a:pt x="1737" y="2657"/>
                    <a:pt x="1153" y="2529"/>
                    <a:pt x="705" y="2273"/>
                  </a:cubicBezTo>
                  <a:cubicBezTo>
                    <a:pt x="289" y="2017"/>
                    <a:pt x="65" y="1697"/>
                    <a:pt x="65" y="1344"/>
                  </a:cubicBezTo>
                  <a:cubicBezTo>
                    <a:pt x="65" y="1024"/>
                    <a:pt x="289" y="704"/>
                    <a:pt x="705" y="448"/>
                  </a:cubicBezTo>
                  <a:cubicBezTo>
                    <a:pt x="1153" y="192"/>
                    <a:pt x="1729" y="64"/>
                    <a:pt x="2305" y="64"/>
                  </a:cubicBezTo>
                  <a:close/>
                  <a:moveTo>
                    <a:pt x="2305" y="0"/>
                  </a:moveTo>
                  <a:cubicBezTo>
                    <a:pt x="1713" y="0"/>
                    <a:pt x="1121" y="128"/>
                    <a:pt x="673" y="384"/>
                  </a:cubicBezTo>
                  <a:cubicBezTo>
                    <a:pt x="225" y="640"/>
                    <a:pt x="1" y="992"/>
                    <a:pt x="1" y="1344"/>
                  </a:cubicBezTo>
                  <a:cubicBezTo>
                    <a:pt x="1" y="1729"/>
                    <a:pt x="225" y="2081"/>
                    <a:pt x="673" y="2337"/>
                  </a:cubicBezTo>
                  <a:cubicBezTo>
                    <a:pt x="1121" y="2593"/>
                    <a:pt x="1729" y="2721"/>
                    <a:pt x="2305" y="2721"/>
                  </a:cubicBezTo>
                  <a:cubicBezTo>
                    <a:pt x="2913" y="2721"/>
                    <a:pt x="3489" y="2593"/>
                    <a:pt x="3938" y="2337"/>
                  </a:cubicBezTo>
                  <a:cubicBezTo>
                    <a:pt x="4386" y="2081"/>
                    <a:pt x="4610" y="1729"/>
                    <a:pt x="4610" y="1376"/>
                  </a:cubicBezTo>
                  <a:cubicBezTo>
                    <a:pt x="4610" y="992"/>
                    <a:pt x="4386" y="640"/>
                    <a:pt x="3938" y="384"/>
                  </a:cubicBezTo>
                  <a:cubicBezTo>
                    <a:pt x="3489" y="128"/>
                    <a:pt x="2897" y="0"/>
                    <a:pt x="230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2"/>
            <p:cNvSpPr/>
            <p:nvPr/>
          </p:nvSpPr>
          <p:spPr>
            <a:xfrm>
              <a:off x="6944975" y="20073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53"/>
                    <a:pt x="1" y="385"/>
                    <a:pt x="33" y="385"/>
                  </a:cubicBezTo>
                  <a:lnTo>
                    <a:pt x="65" y="353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6878575" y="2034525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lnTo>
                    <a:pt x="0" y="353"/>
                  </a:lnTo>
                  <a:lnTo>
                    <a:pt x="32" y="385"/>
                  </a:lnTo>
                  <a:cubicBezTo>
                    <a:pt x="64" y="385"/>
                    <a:pt x="96" y="353"/>
                    <a:pt x="96" y="353"/>
                  </a:cubicBezTo>
                  <a:lnTo>
                    <a:pt x="96" y="33"/>
                  </a:ln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6891375" y="20329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385"/>
                  </a:lnTo>
                  <a:lnTo>
                    <a:pt x="32" y="417"/>
                  </a:lnTo>
                  <a:cubicBezTo>
                    <a:pt x="64" y="417"/>
                    <a:pt x="64" y="385"/>
                    <a:pt x="64" y="385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2"/>
            <p:cNvSpPr/>
            <p:nvPr/>
          </p:nvSpPr>
          <p:spPr>
            <a:xfrm>
              <a:off x="6904975" y="20313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417"/>
                    <a:pt x="32" y="417"/>
                  </a:cubicBezTo>
                  <a:cubicBezTo>
                    <a:pt x="32" y="417"/>
                    <a:pt x="64" y="385"/>
                    <a:pt x="64" y="353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2"/>
            <p:cNvSpPr/>
            <p:nvPr/>
          </p:nvSpPr>
          <p:spPr>
            <a:xfrm>
              <a:off x="6916975" y="20273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385"/>
                    <a:pt x="33" y="385"/>
                  </a:cubicBezTo>
                  <a:cubicBezTo>
                    <a:pt x="33" y="385"/>
                    <a:pt x="65" y="385"/>
                    <a:pt x="65" y="353"/>
                  </a:cubicBez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2"/>
            <p:cNvSpPr/>
            <p:nvPr/>
          </p:nvSpPr>
          <p:spPr>
            <a:xfrm>
              <a:off x="6926575" y="20217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1"/>
                  </a:moveTo>
                  <a:lnTo>
                    <a:pt x="1" y="33"/>
                  </a:ln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2"/>
            <p:cNvSpPr/>
            <p:nvPr/>
          </p:nvSpPr>
          <p:spPr>
            <a:xfrm>
              <a:off x="6936175" y="20153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2"/>
            <p:cNvSpPr/>
            <p:nvPr/>
          </p:nvSpPr>
          <p:spPr>
            <a:xfrm>
              <a:off x="6812950" y="20073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lnTo>
                    <a:pt x="1" y="353"/>
                  </a:lnTo>
                  <a:cubicBezTo>
                    <a:pt x="1" y="353"/>
                    <a:pt x="1" y="385"/>
                    <a:pt x="33" y="385"/>
                  </a:cubicBezTo>
                  <a:lnTo>
                    <a:pt x="65" y="353"/>
                  </a:lnTo>
                  <a:lnTo>
                    <a:pt x="65" y="33"/>
                  </a:lnTo>
                  <a:cubicBezTo>
                    <a:pt x="65" y="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2"/>
            <p:cNvSpPr/>
            <p:nvPr/>
          </p:nvSpPr>
          <p:spPr>
            <a:xfrm>
              <a:off x="6865775" y="2032925"/>
              <a:ext cx="1625" cy="10425"/>
            </a:xfrm>
            <a:custGeom>
              <a:avLst/>
              <a:gdLst/>
              <a:ahLst/>
              <a:cxnLst/>
              <a:rect l="l" t="t" r="r" b="b"/>
              <a:pathLst>
                <a:path w="65" h="417" extrusionOk="0">
                  <a:moveTo>
                    <a:pt x="32" y="1"/>
                  </a:moveTo>
                  <a:cubicBezTo>
                    <a:pt x="32" y="1"/>
                    <a:pt x="0" y="33"/>
                    <a:pt x="0" y="65"/>
                  </a:cubicBezTo>
                  <a:lnTo>
                    <a:pt x="0" y="385"/>
                  </a:lnTo>
                  <a:lnTo>
                    <a:pt x="32" y="417"/>
                  </a:lnTo>
                  <a:cubicBezTo>
                    <a:pt x="64" y="417"/>
                    <a:pt x="64" y="385"/>
                    <a:pt x="64" y="385"/>
                  </a:cubicBezTo>
                  <a:lnTo>
                    <a:pt x="64" y="65"/>
                  </a:lnTo>
                  <a:cubicBezTo>
                    <a:pt x="64" y="33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2"/>
            <p:cNvSpPr/>
            <p:nvPr/>
          </p:nvSpPr>
          <p:spPr>
            <a:xfrm>
              <a:off x="6852975" y="2031325"/>
              <a:ext cx="1600" cy="10425"/>
            </a:xfrm>
            <a:custGeom>
              <a:avLst/>
              <a:gdLst/>
              <a:ahLst/>
              <a:cxnLst/>
              <a:rect l="l" t="t" r="r" b="b"/>
              <a:pathLst>
                <a:path w="64" h="417" extrusionOk="0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lnTo>
                    <a:pt x="0" y="353"/>
                  </a:lnTo>
                  <a:cubicBezTo>
                    <a:pt x="0" y="385"/>
                    <a:pt x="0" y="417"/>
                    <a:pt x="32" y="417"/>
                  </a:cubicBezTo>
                  <a:cubicBezTo>
                    <a:pt x="32" y="417"/>
                    <a:pt x="64" y="385"/>
                    <a:pt x="64" y="353"/>
                  </a:cubicBezTo>
                  <a:lnTo>
                    <a:pt x="64" y="33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2"/>
            <p:cNvSpPr/>
            <p:nvPr/>
          </p:nvSpPr>
          <p:spPr>
            <a:xfrm>
              <a:off x="6840950" y="20273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1" y="385"/>
                    <a:pt x="33" y="385"/>
                  </a:cubicBezTo>
                  <a:cubicBezTo>
                    <a:pt x="33" y="385"/>
                    <a:pt x="65" y="385"/>
                    <a:pt x="65" y="353"/>
                  </a:cubicBezTo>
                  <a:lnTo>
                    <a:pt x="65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2"/>
            <p:cNvSpPr/>
            <p:nvPr/>
          </p:nvSpPr>
          <p:spPr>
            <a:xfrm>
              <a:off x="6830550" y="2021725"/>
              <a:ext cx="1625" cy="9625"/>
            </a:xfrm>
            <a:custGeom>
              <a:avLst/>
              <a:gdLst/>
              <a:ahLst/>
              <a:cxnLst/>
              <a:rect l="l" t="t" r="r" b="b"/>
              <a:pathLst>
                <a:path w="65" h="385" extrusionOk="0">
                  <a:moveTo>
                    <a:pt x="33" y="1"/>
                  </a:moveTo>
                  <a:lnTo>
                    <a:pt x="1" y="33"/>
                  </a:lnTo>
                  <a:lnTo>
                    <a:pt x="1" y="353"/>
                  </a:lnTo>
                  <a:cubicBezTo>
                    <a:pt x="1" y="385"/>
                    <a:pt x="33" y="385"/>
                    <a:pt x="33" y="385"/>
                  </a:cubicBezTo>
                  <a:cubicBezTo>
                    <a:pt x="65" y="385"/>
                    <a:pt x="65" y="385"/>
                    <a:pt x="65" y="353"/>
                  </a:cubicBezTo>
                  <a:lnTo>
                    <a:pt x="65" y="33"/>
                  </a:lnTo>
                  <a:cubicBezTo>
                    <a:pt x="65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2"/>
            <p:cNvSpPr/>
            <p:nvPr/>
          </p:nvSpPr>
          <p:spPr>
            <a:xfrm>
              <a:off x="6820950" y="2015325"/>
              <a:ext cx="2425" cy="9625"/>
            </a:xfrm>
            <a:custGeom>
              <a:avLst/>
              <a:gdLst/>
              <a:ahLst/>
              <a:cxnLst/>
              <a:rect l="l" t="t" r="r" b="b"/>
              <a:pathLst>
                <a:path w="97" h="385" extrusionOk="0">
                  <a:moveTo>
                    <a:pt x="65" y="1"/>
                  </a:moveTo>
                  <a:cubicBezTo>
                    <a:pt x="33" y="1"/>
                    <a:pt x="1" y="33"/>
                    <a:pt x="1" y="33"/>
                  </a:cubicBezTo>
                  <a:lnTo>
                    <a:pt x="1" y="353"/>
                  </a:lnTo>
                  <a:cubicBezTo>
                    <a:pt x="1" y="385"/>
                    <a:pt x="33" y="385"/>
                    <a:pt x="65" y="385"/>
                  </a:cubicBezTo>
                  <a:cubicBezTo>
                    <a:pt x="65" y="385"/>
                    <a:pt x="97" y="385"/>
                    <a:pt x="97" y="353"/>
                  </a:cubicBezTo>
                  <a:lnTo>
                    <a:pt x="97" y="33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2"/>
            <p:cNvSpPr/>
            <p:nvPr/>
          </p:nvSpPr>
          <p:spPr>
            <a:xfrm>
              <a:off x="6842550" y="1964125"/>
              <a:ext cx="74450" cy="43225"/>
            </a:xfrm>
            <a:custGeom>
              <a:avLst/>
              <a:gdLst/>
              <a:ahLst/>
              <a:cxnLst/>
              <a:rect l="l" t="t" r="r" b="b"/>
              <a:pathLst>
                <a:path w="2978" h="1729" extrusionOk="0">
                  <a:moveTo>
                    <a:pt x="641" y="0"/>
                  </a:moveTo>
                  <a:lnTo>
                    <a:pt x="449" y="96"/>
                  </a:lnTo>
                  <a:lnTo>
                    <a:pt x="769" y="288"/>
                  </a:lnTo>
                  <a:cubicBezTo>
                    <a:pt x="737" y="320"/>
                    <a:pt x="705" y="352"/>
                    <a:pt x="641" y="352"/>
                  </a:cubicBezTo>
                  <a:cubicBezTo>
                    <a:pt x="609" y="384"/>
                    <a:pt x="577" y="416"/>
                    <a:pt x="545" y="416"/>
                  </a:cubicBezTo>
                  <a:lnTo>
                    <a:pt x="225" y="256"/>
                  </a:lnTo>
                  <a:lnTo>
                    <a:pt x="1" y="352"/>
                  </a:lnTo>
                  <a:lnTo>
                    <a:pt x="385" y="576"/>
                  </a:lnTo>
                  <a:cubicBezTo>
                    <a:pt x="161" y="896"/>
                    <a:pt x="257" y="1249"/>
                    <a:pt x="673" y="1473"/>
                  </a:cubicBezTo>
                  <a:cubicBezTo>
                    <a:pt x="897" y="1633"/>
                    <a:pt x="1249" y="1697"/>
                    <a:pt x="1569" y="1729"/>
                  </a:cubicBezTo>
                  <a:lnTo>
                    <a:pt x="1569" y="1505"/>
                  </a:lnTo>
                  <a:cubicBezTo>
                    <a:pt x="1345" y="1473"/>
                    <a:pt x="1121" y="1441"/>
                    <a:pt x="929" y="1345"/>
                  </a:cubicBezTo>
                  <a:cubicBezTo>
                    <a:pt x="673" y="1185"/>
                    <a:pt x="577" y="960"/>
                    <a:pt x="705" y="768"/>
                  </a:cubicBezTo>
                  <a:lnTo>
                    <a:pt x="705" y="768"/>
                  </a:lnTo>
                  <a:lnTo>
                    <a:pt x="1313" y="1121"/>
                  </a:lnTo>
                  <a:lnTo>
                    <a:pt x="1505" y="993"/>
                  </a:lnTo>
                  <a:lnTo>
                    <a:pt x="833" y="576"/>
                  </a:lnTo>
                  <a:cubicBezTo>
                    <a:pt x="865" y="576"/>
                    <a:pt x="897" y="544"/>
                    <a:pt x="929" y="512"/>
                  </a:cubicBezTo>
                  <a:cubicBezTo>
                    <a:pt x="961" y="512"/>
                    <a:pt x="993" y="480"/>
                    <a:pt x="1057" y="448"/>
                  </a:cubicBezTo>
                  <a:lnTo>
                    <a:pt x="1729" y="864"/>
                  </a:lnTo>
                  <a:lnTo>
                    <a:pt x="1953" y="736"/>
                  </a:lnTo>
                  <a:lnTo>
                    <a:pt x="1313" y="384"/>
                  </a:lnTo>
                  <a:cubicBezTo>
                    <a:pt x="1425" y="364"/>
                    <a:pt x="1539" y="353"/>
                    <a:pt x="1652" y="353"/>
                  </a:cubicBezTo>
                  <a:cubicBezTo>
                    <a:pt x="1896" y="353"/>
                    <a:pt x="2130" y="403"/>
                    <a:pt x="2305" y="512"/>
                  </a:cubicBezTo>
                  <a:cubicBezTo>
                    <a:pt x="2497" y="608"/>
                    <a:pt x="2593" y="736"/>
                    <a:pt x="2593" y="896"/>
                  </a:cubicBezTo>
                  <a:lnTo>
                    <a:pt x="2978" y="896"/>
                  </a:lnTo>
                  <a:cubicBezTo>
                    <a:pt x="2978" y="704"/>
                    <a:pt x="2849" y="512"/>
                    <a:pt x="2593" y="352"/>
                  </a:cubicBezTo>
                  <a:cubicBezTo>
                    <a:pt x="2320" y="205"/>
                    <a:pt x="1950" y="127"/>
                    <a:pt x="1583" y="127"/>
                  </a:cubicBezTo>
                  <a:cubicBezTo>
                    <a:pt x="1392" y="127"/>
                    <a:pt x="1201" y="148"/>
                    <a:pt x="1025" y="192"/>
                  </a:cubicBezTo>
                  <a:lnTo>
                    <a:pt x="64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2"/>
            <p:cNvSpPr/>
            <p:nvPr/>
          </p:nvSpPr>
          <p:spPr>
            <a:xfrm>
              <a:off x="6841750" y="1962525"/>
              <a:ext cx="76050" cy="45625"/>
            </a:xfrm>
            <a:custGeom>
              <a:avLst/>
              <a:gdLst/>
              <a:ahLst/>
              <a:cxnLst/>
              <a:rect l="l" t="t" r="r" b="b"/>
              <a:pathLst>
                <a:path w="3042" h="1825" extrusionOk="0">
                  <a:moveTo>
                    <a:pt x="673" y="96"/>
                  </a:moveTo>
                  <a:lnTo>
                    <a:pt x="1057" y="288"/>
                  </a:lnTo>
                  <a:cubicBezTo>
                    <a:pt x="1057" y="288"/>
                    <a:pt x="1057" y="303"/>
                    <a:pt x="1067" y="303"/>
                  </a:cubicBezTo>
                  <a:cubicBezTo>
                    <a:pt x="1071" y="303"/>
                    <a:pt x="1078" y="299"/>
                    <a:pt x="1089" y="288"/>
                  </a:cubicBezTo>
                  <a:cubicBezTo>
                    <a:pt x="1265" y="244"/>
                    <a:pt x="1452" y="223"/>
                    <a:pt x="1637" y="223"/>
                  </a:cubicBezTo>
                  <a:cubicBezTo>
                    <a:pt x="1992" y="223"/>
                    <a:pt x="2341" y="301"/>
                    <a:pt x="2593" y="448"/>
                  </a:cubicBezTo>
                  <a:cubicBezTo>
                    <a:pt x="2817" y="576"/>
                    <a:pt x="2945" y="736"/>
                    <a:pt x="2977" y="896"/>
                  </a:cubicBezTo>
                  <a:lnTo>
                    <a:pt x="2657" y="896"/>
                  </a:lnTo>
                  <a:cubicBezTo>
                    <a:pt x="2625" y="768"/>
                    <a:pt x="2529" y="640"/>
                    <a:pt x="2369" y="544"/>
                  </a:cubicBezTo>
                  <a:cubicBezTo>
                    <a:pt x="2194" y="435"/>
                    <a:pt x="1945" y="385"/>
                    <a:pt x="1692" y="385"/>
                  </a:cubicBezTo>
                  <a:cubicBezTo>
                    <a:pt x="1575" y="385"/>
                    <a:pt x="1457" y="396"/>
                    <a:pt x="1345" y="416"/>
                  </a:cubicBezTo>
                  <a:lnTo>
                    <a:pt x="1313" y="416"/>
                  </a:lnTo>
                  <a:cubicBezTo>
                    <a:pt x="1313" y="448"/>
                    <a:pt x="1313" y="448"/>
                    <a:pt x="1345" y="480"/>
                  </a:cubicBezTo>
                  <a:lnTo>
                    <a:pt x="1921" y="800"/>
                  </a:lnTo>
                  <a:lnTo>
                    <a:pt x="1761" y="864"/>
                  </a:lnTo>
                  <a:lnTo>
                    <a:pt x="1089" y="480"/>
                  </a:lnTo>
                  <a:lnTo>
                    <a:pt x="1057" y="480"/>
                  </a:lnTo>
                  <a:cubicBezTo>
                    <a:pt x="1025" y="512"/>
                    <a:pt x="961" y="544"/>
                    <a:pt x="929" y="544"/>
                  </a:cubicBezTo>
                  <a:cubicBezTo>
                    <a:pt x="897" y="576"/>
                    <a:pt x="865" y="608"/>
                    <a:pt x="833" y="608"/>
                  </a:cubicBezTo>
                  <a:lnTo>
                    <a:pt x="833" y="640"/>
                  </a:lnTo>
                  <a:lnTo>
                    <a:pt x="833" y="672"/>
                  </a:lnTo>
                  <a:lnTo>
                    <a:pt x="1473" y="1057"/>
                  </a:lnTo>
                  <a:lnTo>
                    <a:pt x="1345" y="1121"/>
                  </a:lnTo>
                  <a:lnTo>
                    <a:pt x="737" y="800"/>
                  </a:lnTo>
                  <a:cubicBezTo>
                    <a:pt x="737" y="768"/>
                    <a:pt x="705" y="768"/>
                    <a:pt x="705" y="768"/>
                  </a:cubicBezTo>
                  <a:lnTo>
                    <a:pt x="673" y="800"/>
                  </a:lnTo>
                  <a:cubicBezTo>
                    <a:pt x="577" y="1024"/>
                    <a:pt x="673" y="1249"/>
                    <a:pt x="929" y="1409"/>
                  </a:cubicBezTo>
                  <a:cubicBezTo>
                    <a:pt x="1121" y="1505"/>
                    <a:pt x="1313" y="1569"/>
                    <a:pt x="1537" y="1601"/>
                  </a:cubicBezTo>
                  <a:lnTo>
                    <a:pt x="1537" y="1729"/>
                  </a:lnTo>
                  <a:cubicBezTo>
                    <a:pt x="1217" y="1729"/>
                    <a:pt x="929" y="1633"/>
                    <a:pt x="705" y="1505"/>
                  </a:cubicBezTo>
                  <a:cubicBezTo>
                    <a:pt x="481" y="1377"/>
                    <a:pt x="353" y="1217"/>
                    <a:pt x="321" y="1057"/>
                  </a:cubicBezTo>
                  <a:cubicBezTo>
                    <a:pt x="321" y="928"/>
                    <a:pt x="353" y="800"/>
                    <a:pt x="449" y="672"/>
                  </a:cubicBezTo>
                  <a:lnTo>
                    <a:pt x="449" y="640"/>
                  </a:lnTo>
                  <a:lnTo>
                    <a:pt x="449" y="608"/>
                  </a:lnTo>
                  <a:lnTo>
                    <a:pt x="129" y="416"/>
                  </a:lnTo>
                  <a:lnTo>
                    <a:pt x="257" y="352"/>
                  </a:lnTo>
                  <a:lnTo>
                    <a:pt x="577" y="512"/>
                  </a:lnTo>
                  <a:lnTo>
                    <a:pt x="609" y="512"/>
                  </a:lnTo>
                  <a:cubicBezTo>
                    <a:pt x="641" y="480"/>
                    <a:pt x="673" y="480"/>
                    <a:pt x="705" y="448"/>
                  </a:cubicBezTo>
                  <a:cubicBezTo>
                    <a:pt x="737" y="448"/>
                    <a:pt x="769" y="416"/>
                    <a:pt x="801" y="384"/>
                  </a:cubicBezTo>
                  <a:cubicBezTo>
                    <a:pt x="833" y="384"/>
                    <a:pt x="833" y="384"/>
                    <a:pt x="833" y="352"/>
                  </a:cubicBezTo>
                  <a:lnTo>
                    <a:pt x="833" y="320"/>
                  </a:lnTo>
                  <a:lnTo>
                    <a:pt x="545" y="160"/>
                  </a:lnTo>
                  <a:lnTo>
                    <a:pt x="673" y="96"/>
                  </a:lnTo>
                  <a:close/>
                  <a:moveTo>
                    <a:pt x="673" y="0"/>
                  </a:moveTo>
                  <a:lnTo>
                    <a:pt x="449" y="128"/>
                  </a:lnTo>
                  <a:lnTo>
                    <a:pt x="449" y="160"/>
                  </a:lnTo>
                  <a:lnTo>
                    <a:pt x="449" y="192"/>
                  </a:lnTo>
                  <a:lnTo>
                    <a:pt x="737" y="352"/>
                  </a:lnTo>
                  <a:cubicBezTo>
                    <a:pt x="705" y="384"/>
                    <a:pt x="673" y="384"/>
                    <a:pt x="673" y="384"/>
                  </a:cubicBezTo>
                  <a:cubicBezTo>
                    <a:pt x="641" y="416"/>
                    <a:pt x="609" y="416"/>
                    <a:pt x="577" y="448"/>
                  </a:cubicBezTo>
                  <a:lnTo>
                    <a:pt x="289" y="256"/>
                  </a:lnTo>
                  <a:lnTo>
                    <a:pt x="225" y="256"/>
                  </a:lnTo>
                  <a:lnTo>
                    <a:pt x="33" y="384"/>
                  </a:lnTo>
                  <a:lnTo>
                    <a:pt x="1" y="416"/>
                  </a:lnTo>
                  <a:cubicBezTo>
                    <a:pt x="1" y="448"/>
                    <a:pt x="1" y="448"/>
                    <a:pt x="33" y="448"/>
                  </a:cubicBezTo>
                  <a:lnTo>
                    <a:pt x="385" y="640"/>
                  </a:lnTo>
                  <a:cubicBezTo>
                    <a:pt x="289" y="800"/>
                    <a:pt x="225" y="928"/>
                    <a:pt x="257" y="1057"/>
                  </a:cubicBezTo>
                  <a:cubicBezTo>
                    <a:pt x="289" y="1249"/>
                    <a:pt x="449" y="1441"/>
                    <a:pt x="673" y="1569"/>
                  </a:cubicBezTo>
                  <a:cubicBezTo>
                    <a:pt x="929" y="1729"/>
                    <a:pt x="1249" y="1793"/>
                    <a:pt x="1601" y="1825"/>
                  </a:cubicBezTo>
                  <a:lnTo>
                    <a:pt x="1601" y="1793"/>
                  </a:lnTo>
                  <a:cubicBezTo>
                    <a:pt x="1601" y="1793"/>
                    <a:pt x="1633" y="1793"/>
                    <a:pt x="1633" y="1761"/>
                  </a:cubicBezTo>
                  <a:lnTo>
                    <a:pt x="1633" y="1569"/>
                  </a:lnTo>
                  <a:cubicBezTo>
                    <a:pt x="1601" y="1537"/>
                    <a:pt x="1601" y="1505"/>
                    <a:pt x="1569" y="1505"/>
                  </a:cubicBezTo>
                  <a:cubicBezTo>
                    <a:pt x="1345" y="1505"/>
                    <a:pt x="1121" y="1441"/>
                    <a:pt x="961" y="1345"/>
                  </a:cubicBezTo>
                  <a:cubicBezTo>
                    <a:pt x="737" y="1217"/>
                    <a:pt x="641" y="1024"/>
                    <a:pt x="737" y="864"/>
                  </a:cubicBezTo>
                  <a:lnTo>
                    <a:pt x="737" y="864"/>
                  </a:lnTo>
                  <a:lnTo>
                    <a:pt x="1313" y="1217"/>
                  </a:lnTo>
                  <a:lnTo>
                    <a:pt x="1345" y="1217"/>
                  </a:lnTo>
                  <a:lnTo>
                    <a:pt x="1569" y="1089"/>
                  </a:lnTo>
                  <a:lnTo>
                    <a:pt x="1569" y="1057"/>
                  </a:lnTo>
                  <a:lnTo>
                    <a:pt x="1569" y="1024"/>
                  </a:lnTo>
                  <a:lnTo>
                    <a:pt x="929" y="640"/>
                  </a:lnTo>
                  <a:lnTo>
                    <a:pt x="961" y="608"/>
                  </a:lnTo>
                  <a:cubicBezTo>
                    <a:pt x="993" y="608"/>
                    <a:pt x="1025" y="576"/>
                    <a:pt x="1057" y="576"/>
                  </a:cubicBezTo>
                  <a:lnTo>
                    <a:pt x="1729" y="960"/>
                  </a:lnTo>
                  <a:lnTo>
                    <a:pt x="1793" y="960"/>
                  </a:lnTo>
                  <a:lnTo>
                    <a:pt x="1985" y="832"/>
                  </a:lnTo>
                  <a:lnTo>
                    <a:pt x="2017" y="800"/>
                  </a:lnTo>
                  <a:cubicBezTo>
                    <a:pt x="2017" y="768"/>
                    <a:pt x="2017" y="768"/>
                    <a:pt x="1985" y="768"/>
                  </a:cubicBezTo>
                  <a:lnTo>
                    <a:pt x="1473" y="448"/>
                  </a:lnTo>
                  <a:cubicBezTo>
                    <a:pt x="1523" y="443"/>
                    <a:pt x="1573" y="440"/>
                    <a:pt x="1624" y="440"/>
                  </a:cubicBezTo>
                  <a:cubicBezTo>
                    <a:pt x="1869" y="440"/>
                    <a:pt x="2125" y="502"/>
                    <a:pt x="2337" y="608"/>
                  </a:cubicBezTo>
                  <a:cubicBezTo>
                    <a:pt x="2497" y="704"/>
                    <a:pt x="2593" y="800"/>
                    <a:pt x="2593" y="928"/>
                  </a:cubicBezTo>
                  <a:cubicBezTo>
                    <a:pt x="2593" y="960"/>
                    <a:pt x="2625" y="960"/>
                    <a:pt x="2625" y="960"/>
                  </a:cubicBezTo>
                  <a:lnTo>
                    <a:pt x="3042" y="960"/>
                  </a:lnTo>
                  <a:lnTo>
                    <a:pt x="3042" y="928"/>
                  </a:lnTo>
                  <a:cubicBezTo>
                    <a:pt x="3042" y="736"/>
                    <a:pt x="2881" y="544"/>
                    <a:pt x="2625" y="384"/>
                  </a:cubicBezTo>
                  <a:cubicBezTo>
                    <a:pt x="2352" y="237"/>
                    <a:pt x="1996" y="159"/>
                    <a:pt x="1630" y="159"/>
                  </a:cubicBezTo>
                  <a:cubicBezTo>
                    <a:pt x="1438" y="159"/>
                    <a:pt x="1244" y="180"/>
                    <a:pt x="1057" y="224"/>
                  </a:cubicBezTo>
                  <a:lnTo>
                    <a:pt x="70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2"/>
            <p:cNvSpPr/>
            <p:nvPr/>
          </p:nvSpPr>
          <p:spPr>
            <a:xfrm>
              <a:off x="6069625" y="2020125"/>
              <a:ext cx="132050" cy="121625"/>
            </a:xfrm>
            <a:custGeom>
              <a:avLst/>
              <a:gdLst/>
              <a:ahLst/>
              <a:cxnLst/>
              <a:rect l="l" t="t" r="r" b="b"/>
              <a:pathLst>
                <a:path w="5282" h="4865" extrusionOk="0">
                  <a:moveTo>
                    <a:pt x="4449" y="1"/>
                  </a:moveTo>
                  <a:lnTo>
                    <a:pt x="4449" y="33"/>
                  </a:lnTo>
                  <a:cubicBezTo>
                    <a:pt x="4481" y="65"/>
                    <a:pt x="4513" y="129"/>
                    <a:pt x="4545" y="161"/>
                  </a:cubicBezTo>
                  <a:cubicBezTo>
                    <a:pt x="4577" y="225"/>
                    <a:pt x="4609" y="257"/>
                    <a:pt x="4609" y="321"/>
                  </a:cubicBezTo>
                  <a:cubicBezTo>
                    <a:pt x="4641" y="385"/>
                    <a:pt x="4673" y="449"/>
                    <a:pt x="4673" y="513"/>
                  </a:cubicBezTo>
                  <a:cubicBezTo>
                    <a:pt x="4673" y="577"/>
                    <a:pt x="4705" y="641"/>
                    <a:pt x="4705" y="705"/>
                  </a:cubicBezTo>
                  <a:cubicBezTo>
                    <a:pt x="4705" y="801"/>
                    <a:pt x="4705" y="897"/>
                    <a:pt x="4673" y="961"/>
                  </a:cubicBezTo>
                  <a:cubicBezTo>
                    <a:pt x="4673" y="1121"/>
                    <a:pt x="4641" y="1249"/>
                    <a:pt x="4577" y="1409"/>
                  </a:cubicBezTo>
                  <a:lnTo>
                    <a:pt x="4577" y="1473"/>
                  </a:lnTo>
                  <a:cubicBezTo>
                    <a:pt x="4513" y="1665"/>
                    <a:pt x="4385" y="1889"/>
                    <a:pt x="4289" y="2081"/>
                  </a:cubicBezTo>
                  <a:cubicBezTo>
                    <a:pt x="4193" y="2241"/>
                    <a:pt x="4065" y="2401"/>
                    <a:pt x="3937" y="2561"/>
                  </a:cubicBezTo>
                  <a:cubicBezTo>
                    <a:pt x="3873" y="2657"/>
                    <a:pt x="3777" y="2753"/>
                    <a:pt x="3713" y="2849"/>
                  </a:cubicBezTo>
                  <a:cubicBezTo>
                    <a:pt x="3617" y="2913"/>
                    <a:pt x="3553" y="3009"/>
                    <a:pt x="3457" y="3073"/>
                  </a:cubicBezTo>
                  <a:cubicBezTo>
                    <a:pt x="3393" y="3137"/>
                    <a:pt x="3329" y="3201"/>
                    <a:pt x="3233" y="3265"/>
                  </a:cubicBezTo>
                  <a:cubicBezTo>
                    <a:pt x="3169" y="3329"/>
                    <a:pt x="3105" y="3393"/>
                    <a:pt x="3009" y="3425"/>
                  </a:cubicBezTo>
                  <a:cubicBezTo>
                    <a:pt x="2945" y="3489"/>
                    <a:pt x="2849" y="3553"/>
                    <a:pt x="2785" y="3585"/>
                  </a:cubicBezTo>
                  <a:cubicBezTo>
                    <a:pt x="2689" y="3649"/>
                    <a:pt x="2625" y="3713"/>
                    <a:pt x="2529" y="3745"/>
                  </a:cubicBezTo>
                  <a:cubicBezTo>
                    <a:pt x="2433" y="3809"/>
                    <a:pt x="2337" y="3841"/>
                    <a:pt x="2241" y="3905"/>
                  </a:cubicBezTo>
                  <a:cubicBezTo>
                    <a:pt x="2144" y="3937"/>
                    <a:pt x="2016" y="4001"/>
                    <a:pt x="1888" y="4033"/>
                  </a:cubicBezTo>
                  <a:cubicBezTo>
                    <a:pt x="1760" y="4098"/>
                    <a:pt x="1600" y="4130"/>
                    <a:pt x="1440" y="4162"/>
                  </a:cubicBezTo>
                  <a:cubicBezTo>
                    <a:pt x="1290" y="4192"/>
                    <a:pt x="1147" y="4206"/>
                    <a:pt x="1013" y="4206"/>
                  </a:cubicBezTo>
                  <a:cubicBezTo>
                    <a:pt x="572" y="4206"/>
                    <a:pt x="221" y="4054"/>
                    <a:pt x="0" y="3809"/>
                  </a:cubicBezTo>
                  <a:lnTo>
                    <a:pt x="0" y="3809"/>
                  </a:lnTo>
                  <a:lnTo>
                    <a:pt x="576" y="4482"/>
                  </a:lnTo>
                  <a:cubicBezTo>
                    <a:pt x="802" y="4732"/>
                    <a:pt x="1164" y="4865"/>
                    <a:pt x="1618" y="4865"/>
                  </a:cubicBezTo>
                  <a:cubicBezTo>
                    <a:pt x="1744" y="4865"/>
                    <a:pt x="1877" y="4855"/>
                    <a:pt x="2016" y="4834"/>
                  </a:cubicBezTo>
                  <a:cubicBezTo>
                    <a:pt x="2176" y="4802"/>
                    <a:pt x="2305" y="4738"/>
                    <a:pt x="2465" y="4706"/>
                  </a:cubicBezTo>
                  <a:cubicBezTo>
                    <a:pt x="2593" y="4642"/>
                    <a:pt x="2689" y="4610"/>
                    <a:pt x="2817" y="4546"/>
                  </a:cubicBezTo>
                  <a:cubicBezTo>
                    <a:pt x="2913" y="4514"/>
                    <a:pt x="3009" y="4450"/>
                    <a:pt x="3105" y="4418"/>
                  </a:cubicBezTo>
                  <a:cubicBezTo>
                    <a:pt x="3169" y="4354"/>
                    <a:pt x="3265" y="4322"/>
                    <a:pt x="3361" y="4258"/>
                  </a:cubicBezTo>
                  <a:cubicBezTo>
                    <a:pt x="3425" y="4194"/>
                    <a:pt x="3521" y="4162"/>
                    <a:pt x="3585" y="4098"/>
                  </a:cubicBezTo>
                  <a:cubicBezTo>
                    <a:pt x="3649" y="4033"/>
                    <a:pt x="3745" y="3969"/>
                    <a:pt x="3809" y="3937"/>
                  </a:cubicBezTo>
                  <a:cubicBezTo>
                    <a:pt x="3873" y="3873"/>
                    <a:pt x="3969" y="3809"/>
                    <a:pt x="4033" y="3713"/>
                  </a:cubicBezTo>
                  <a:cubicBezTo>
                    <a:pt x="4129" y="3649"/>
                    <a:pt x="4193" y="3585"/>
                    <a:pt x="4257" y="3489"/>
                  </a:cubicBezTo>
                  <a:cubicBezTo>
                    <a:pt x="4353" y="3393"/>
                    <a:pt x="4449" y="3329"/>
                    <a:pt x="4513" y="3201"/>
                  </a:cubicBezTo>
                  <a:cubicBezTo>
                    <a:pt x="4641" y="3073"/>
                    <a:pt x="4737" y="2913"/>
                    <a:pt x="4833" y="2753"/>
                  </a:cubicBezTo>
                  <a:cubicBezTo>
                    <a:pt x="4961" y="2529"/>
                    <a:pt x="5057" y="2337"/>
                    <a:pt x="5153" y="2113"/>
                  </a:cubicBezTo>
                  <a:lnTo>
                    <a:pt x="5153" y="2081"/>
                  </a:lnTo>
                  <a:cubicBezTo>
                    <a:pt x="5217" y="1921"/>
                    <a:pt x="5249" y="1761"/>
                    <a:pt x="5249" y="1633"/>
                  </a:cubicBezTo>
                  <a:cubicBezTo>
                    <a:pt x="5281" y="1537"/>
                    <a:pt x="5281" y="1441"/>
                    <a:pt x="5249" y="1377"/>
                  </a:cubicBezTo>
                  <a:lnTo>
                    <a:pt x="5249" y="1153"/>
                  </a:lnTo>
                  <a:cubicBezTo>
                    <a:pt x="5217" y="1089"/>
                    <a:pt x="5217" y="1057"/>
                    <a:pt x="5185" y="993"/>
                  </a:cubicBezTo>
                  <a:cubicBezTo>
                    <a:pt x="5185" y="929"/>
                    <a:pt x="5153" y="865"/>
                    <a:pt x="5121" y="833"/>
                  </a:cubicBezTo>
                  <a:cubicBezTo>
                    <a:pt x="5089" y="769"/>
                    <a:pt x="5057" y="737"/>
                    <a:pt x="5025" y="705"/>
                  </a:cubicBezTo>
                  <a:cubicBezTo>
                    <a:pt x="5025" y="673"/>
                    <a:pt x="5025" y="673"/>
                    <a:pt x="4993" y="673"/>
                  </a:cubicBezTo>
                  <a:lnTo>
                    <a:pt x="4449" y="1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6068825" y="2019325"/>
              <a:ext cx="132850" cy="123250"/>
            </a:xfrm>
            <a:custGeom>
              <a:avLst/>
              <a:gdLst/>
              <a:ahLst/>
              <a:cxnLst/>
              <a:rect l="l" t="t" r="r" b="b"/>
              <a:pathLst>
                <a:path w="5314" h="4930" extrusionOk="0">
                  <a:moveTo>
                    <a:pt x="4673" y="353"/>
                  </a:moveTo>
                  <a:lnTo>
                    <a:pt x="4993" y="737"/>
                  </a:lnTo>
                  <a:lnTo>
                    <a:pt x="5025" y="737"/>
                  </a:lnTo>
                  <a:cubicBezTo>
                    <a:pt x="5057" y="801"/>
                    <a:pt x="5089" y="833"/>
                    <a:pt x="5121" y="865"/>
                  </a:cubicBezTo>
                  <a:cubicBezTo>
                    <a:pt x="5121" y="929"/>
                    <a:pt x="5153" y="961"/>
                    <a:pt x="5185" y="1025"/>
                  </a:cubicBezTo>
                  <a:cubicBezTo>
                    <a:pt x="5185" y="1089"/>
                    <a:pt x="5217" y="1153"/>
                    <a:pt x="5217" y="1185"/>
                  </a:cubicBezTo>
                  <a:cubicBezTo>
                    <a:pt x="5249" y="1249"/>
                    <a:pt x="5249" y="1345"/>
                    <a:pt x="5249" y="1409"/>
                  </a:cubicBezTo>
                  <a:lnTo>
                    <a:pt x="5249" y="1665"/>
                  </a:lnTo>
                  <a:cubicBezTo>
                    <a:pt x="5217" y="1793"/>
                    <a:pt x="5185" y="1953"/>
                    <a:pt x="5153" y="2113"/>
                  </a:cubicBezTo>
                  <a:cubicBezTo>
                    <a:pt x="5121" y="2113"/>
                    <a:pt x="5121" y="2145"/>
                    <a:pt x="5121" y="2145"/>
                  </a:cubicBezTo>
                  <a:cubicBezTo>
                    <a:pt x="5057" y="2337"/>
                    <a:pt x="4961" y="2561"/>
                    <a:pt x="4833" y="2753"/>
                  </a:cubicBezTo>
                  <a:cubicBezTo>
                    <a:pt x="4737" y="2913"/>
                    <a:pt x="4641" y="3073"/>
                    <a:pt x="4513" y="3233"/>
                  </a:cubicBezTo>
                  <a:cubicBezTo>
                    <a:pt x="4449" y="3329"/>
                    <a:pt x="4353" y="3425"/>
                    <a:pt x="4257" y="3521"/>
                  </a:cubicBezTo>
                  <a:cubicBezTo>
                    <a:pt x="4193" y="3585"/>
                    <a:pt x="4129" y="3649"/>
                    <a:pt x="4033" y="3745"/>
                  </a:cubicBezTo>
                  <a:cubicBezTo>
                    <a:pt x="3969" y="3809"/>
                    <a:pt x="3905" y="3873"/>
                    <a:pt x="3809" y="3937"/>
                  </a:cubicBezTo>
                  <a:cubicBezTo>
                    <a:pt x="3745" y="4001"/>
                    <a:pt x="3681" y="4033"/>
                    <a:pt x="3585" y="4097"/>
                  </a:cubicBezTo>
                  <a:cubicBezTo>
                    <a:pt x="3521" y="4162"/>
                    <a:pt x="3425" y="4226"/>
                    <a:pt x="3361" y="4258"/>
                  </a:cubicBezTo>
                  <a:cubicBezTo>
                    <a:pt x="3265" y="4322"/>
                    <a:pt x="3201" y="4354"/>
                    <a:pt x="3105" y="4418"/>
                  </a:cubicBezTo>
                  <a:cubicBezTo>
                    <a:pt x="3009" y="4450"/>
                    <a:pt x="2913" y="4514"/>
                    <a:pt x="2849" y="4546"/>
                  </a:cubicBezTo>
                  <a:cubicBezTo>
                    <a:pt x="2721" y="4610"/>
                    <a:pt x="2593" y="4642"/>
                    <a:pt x="2497" y="4706"/>
                  </a:cubicBezTo>
                  <a:cubicBezTo>
                    <a:pt x="2337" y="4738"/>
                    <a:pt x="2176" y="4802"/>
                    <a:pt x="2048" y="4802"/>
                  </a:cubicBezTo>
                  <a:cubicBezTo>
                    <a:pt x="1891" y="4835"/>
                    <a:pt x="1741" y="4851"/>
                    <a:pt x="1599" y="4851"/>
                  </a:cubicBezTo>
                  <a:cubicBezTo>
                    <a:pt x="1191" y="4851"/>
                    <a:pt x="854" y="4719"/>
                    <a:pt x="640" y="4482"/>
                  </a:cubicBezTo>
                  <a:lnTo>
                    <a:pt x="320" y="4097"/>
                  </a:lnTo>
                  <a:lnTo>
                    <a:pt x="320" y="4097"/>
                  </a:lnTo>
                  <a:cubicBezTo>
                    <a:pt x="538" y="4206"/>
                    <a:pt x="785" y="4271"/>
                    <a:pt x="1061" y="4271"/>
                  </a:cubicBezTo>
                  <a:cubicBezTo>
                    <a:pt x="1192" y="4271"/>
                    <a:pt x="1329" y="4256"/>
                    <a:pt x="1472" y="4226"/>
                  </a:cubicBezTo>
                  <a:cubicBezTo>
                    <a:pt x="1632" y="4194"/>
                    <a:pt x="1792" y="4130"/>
                    <a:pt x="1952" y="4097"/>
                  </a:cubicBezTo>
                  <a:cubicBezTo>
                    <a:pt x="2048" y="4033"/>
                    <a:pt x="2176" y="4001"/>
                    <a:pt x="2273" y="3937"/>
                  </a:cubicBezTo>
                  <a:cubicBezTo>
                    <a:pt x="2369" y="3905"/>
                    <a:pt x="2465" y="3841"/>
                    <a:pt x="2561" y="3809"/>
                  </a:cubicBezTo>
                  <a:cubicBezTo>
                    <a:pt x="2657" y="3745"/>
                    <a:pt x="2721" y="3713"/>
                    <a:pt x="2817" y="3649"/>
                  </a:cubicBezTo>
                  <a:cubicBezTo>
                    <a:pt x="2913" y="3585"/>
                    <a:pt x="2977" y="3553"/>
                    <a:pt x="3041" y="3489"/>
                  </a:cubicBezTo>
                  <a:cubicBezTo>
                    <a:pt x="3137" y="3425"/>
                    <a:pt x="3201" y="3361"/>
                    <a:pt x="3297" y="3297"/>
                  </a:cubicBezTo>
                  <a:cubicBezTo>
                    <a:pt x="3361" y="3265"/>
                    <a:pt x="3457" y="3169"/>
                    <a:pt x="3521" y="3105"/>
                  </a:cubicBezTo>
                  <a:cubicBezTo>
                    <a:pt x="3585" y="3041"/>
                    <a:pt x="3681" y="2977"/>
                    <a:pt x="3745" y="2881"/>
                  </a:cubicBezTo>
                  <a:cubicBezTo>
                    <a:pt x="3841" y="2785"/>
                    <a:pt x="3905" y="2689"/>
                    <a:pt x="4001" y="2593"/>
                  </a:cubicBezTo>
                  <a:cubicBezTo>
                    <a:pt x="4129" y="2465"/>
                    <a:pt x="4225" y="2305"/>
                    <a:pt x="4321" y="2145"/>
                  </a:cubicBezTo>
                  <a:cubicBezTo>
                    <a:pt x="4449" y="1921"/>
                    <a:pt x="4545" y="1697"/>
                    <a:pt x="4641" y="1505"/>
                  </a:cubicBezTo>
                  <a:lnTo>
                    <a:pt x="4641" y="1473"/>
                  </a:lnTo>
                  <a:cubicBezTo>
                    <a:pt x="4705" y="1313"/>
                    <a:pt x="4737" y="1153"/>
                    <a:pt x="4737" y="993"/>
                  </a:cubicBezTo>
                  <a:cubicBezTo>
                    <a:pt x="4769" y="897"/>
                    <a:pt x="4769" y="833"/>
                    <a:pt x="4769" y="737"/>
                  </a:cubicBezTo>
                  <a:cubicBezTo>
                    <a:pt x="4769" y="673"/>
                    <a:pt x="4737" y="577"/>
                    <a:pt x="4737" y="513"/>
                  </a:cubicBezTo>
                  <a:cubicBezTo>
                    <a:pt x="4705" y="449"/>
                    <a:pt x="4705" y="417"/>
                    <a:pt x="4673" y="353"/>
                  </a:cubicBezTo>
                  <a:close/>
                  <a:moveTo>
                    <a:pt x="4449" y="1"/>
                  </a:moveTo>
                  <a:cubicBezTo>
                    <a:pt x="4417" y="33"/>
                    <a:pt x="4417" y="65"/>
                    <a:pt x="4449" y="65"/>
                  </a:cubicBezTo>
                  <a:lnTo>
                    <a:pt x="4449" y="97"/>
                  </a:lnTo>
                  <a:cubicBezTo>
                    <a:pt x="4481" y="129"/>
                    <a:pt x="4513" y="161"/>
                    <a:pt x="4545" y="225"/>
                  </a:cubicBezTo>
                  <a:cubicBezTo>
                    <a:pt x="4577" y="257"/>
                    <a:pt x="4577" y="321"/>
                    <a:pt x="4609" y="385"/>
                  </a:cubicBezTo>
                  <a:cubicBezTo>
                    <a:pt x="4641" y="417"/>
                    <a:pt x="4641" y="481"/>
                    <a:pt x="4673" y="545"/>
                  </a:cubicBezTo>
                  <a:lnTo>
                    <a:pt x="4673" y="737"/>
                  </a:lnTo>
                  <a:lnTo>
                    <a:pt x="4673" y="993"/>
                  </a:lnTo>
                  <a:cubicBezTo>
                    <a:pt x="4673" y="1153"/>
                    <a:pt x="4609" y="1281"/>
                    <a:pt x="4577" y="1441"/>
                  </a:cubicBezTo>
                  <a:lnTo>
                    <a:pt x="4577" y="1473"/>
                  </a:lnTo>
                  <a:cubicBezTo>
                    <a:pt x="4481" y="1697"/>
                    <a:pt x="4385" y="1889"/>
                    <a:pt x="4257" y="2113"/>
                  </a:cubicBezTo>
                  <a:cubicBezTo>
                    <a:pt x="4161" y="2273"/>
                    <a:pt x="4065" y="2433"/>
                    <a:pt x="3937" y="2561"/>
                  </a:cubicBezTo>
                  <a:cubicBezTo>
                    <a:pt x="3873" y="2657"/>
                    <a:pt x="3777" y="2753"/>
                    <a:pt x="3713" y="2849"/>
                  </a:cubicBezTo>
                  <a:cubicBezTo>
                    <a:pt x="3617" y="2913"/>
                    <a:pt x="3553" y="3009"/>
                    <a:pt x="3457" y="3073"/>
                  </a:cubicBezTo>
                  <a:cubicBezTo>
                    <a:pt x="3393" y="3137"/>
                    <a:pt x="3329" y="3201"/>
                    <a:pt x="3233" y="3265"/>
                  </a:cubicBezTo>
                  <a:cubicBezTo>
                    <a:pt x="3169" y="3329"/>
                    <a:pt x="3105" y="3393"/>
                    <a:pt x="3009" y="3457"/>
                  </a:cubicBezTo>
                  <a:cubicBezTo>
                    <a:pt x="2945" y="3489"/>
                    <a:pt x="2881" y="3553"/>
                    <a:pt x="2785" y="3617"/>
                  </a:cubicBezTo>
                  <a:cubicBezTo>
                    <a:pt x="2721" y="3649"/>
                    <a:pt x="2625" y="3713"/>
                    <a:pt x="2529" y="3745"/>
                  </a:cubicBezTo>
                  <a:cubicBezTo>
                    <a:pt x="2465" y="3809"/>
                    <a:pt x="2369" y="3841"/>
                    <a:pt x="2273" y="3905"/>
                  </a:cubicBezTo>
                  <a:cubicBezTo>
                    <a:pt x="2144" y="3937"/>
                    <a:pt x="2048" y="4001"/>
                    <a:pt x="1920" y="4033"/>
                  </a:cubicBezTo>
                  <a:cubicBezTo>
                    <a:pt x="1760" y="4097"/>
                    <a:pt x="1632" y="4130"/>
                    <a:pt x="1472" y="4162"/>
                  </a:cubicBezTo>
                  <a:cubicBezTo>
                    <a:pt x="1326" y="4185"/>
                    <a:pt x="1186" y="4197"/>
                    <a:pt x="1052" y="4197"/>
                  </a:cubicBezTo>
                  <a:cubicBezTo>
                    <a:pt x="631" y="4197"/>
                    <a:pt x="283" y="4077"/>
                    <a:pt x="64" y="3809"/>
                  </a:cubicBezTo>
                  <a:lnTo>
                    <a:pt x="32" y="3809"/>
                  </a:lnTo>
                  <a:cubicBezTo>
                    <a:pt x="0" y="3841"/>
                    <a:pt x="0" y="3841"/>
                    <a:pt x="32" y="3873"/>
                  </a:cubicBezTo>
                  <a:lnTo>
                    <a:pt x="576" y="4514"/>
                  </a:lnTo>
                  <a:cubicBezTo>
                    <a:pt x="800" y="4802"/>
                    <a:pt x="1152" y="4930"/>
                    <a:pt x="1600" y="4930"/>
                  </a:cubicBezTo>
                  <a:cubicBezTo>
                    <a:pt x="1760" y="4930"/>
                    <a:pt x="1888" y="4930"/>
                    <a:pt x="2048" y="4866"/>
                  </a:cubicBezTo>
                  <a:cubicBezTo>
                    <a:pt x="2208" y="4866"/>
                    <a:pt x="2337" y="4802"/>
                    <a:pt x="2497" y="4770"/>
                  </a:cubicBezTo>
                  <a:cubicBezTo>
                    <a:pt x="2625" y="4706"/>
                    <a:pt x="2753" y="4674"/>
                    <a:pt x="2849" y="4610"/>
                  </a:cubicBezTo>
                  <a:cubicBezTo>
                    <a:pt x="2945" y="4578"/>
                    <a:pt x="3041" y="4514"/>
                    <a:pt x="3137" y="4482"/>
                  </a:cubicBezTo>
                  <a:cubicBezTo>
                    <a:pt x="3233" y="4418"/>
                    <a:pt x="3297" y="4354"/>
                    <a:pt x="3393" y="4322"/>
                  </a:cubicBezTo>
                  <a:cubicBezTo>
                    <a:pt x="3457" y="4258"/>
                    <a:pt x="3553" y="4194"/>
                    <a:pt x="3617" y="4162"/>
                  </a:cubicBezTo>
                  <a:cubicBezTo>
                    <a:pt x="3713" y="4097"/>
                    <a:pt x="3777" y="4033"/>
                    <a:pt x="3841" y="3969"/>
                  </a:cubicBezTo>
                  <a:cubicBezTo>
                    <a:pt x="3937" y="3905"/>
                    <a:pt x="4001" y="3841"/>
                    <a:pt x="4097" y="3777"/>
                  </a:cubicBezTo>
                  <a:cubicBezTo>
                    <a:pt x="4161" y="3713"/>
                    <a:pt x="4225" y="3617"/>
                    <a:pt x="4321" y="3553"/>
                  </a:cubicBezTo>
                  <a:cubicBezTo>
                    <a:pt x="4385" y="3457"/>
                    <a:pt x="4481" y="3361"/>
                    <a:pt x="4577" y="3265"/>
                  </a:cubicBezTo>
                  <a:cubicBezTo>
                    <a:pt x="4673" y="3105"/>
                    <a:pt x="4801" y="2945"/>
                    <a:pt x="4897" y="2785"/>
                  </a:cubicBezTo>
                  <a:cubicBezTo>
                    <a:pt x="5025" y="2593"/>
                    <a:pt x="5121" y="2369"/>
                    <a:pt x="5185" y="2177"/>
                  </a:cubicBezTo>
                  <a:cubicBezTo>
                    <a:pt x="5217" y="2145"/>
                    <a:pt x="5217" y="2145"/>
                    <a:pt x="5217" y="2113"/>
                  </a:cubicBezTo>
                  <a:cubicBezTo>
                    <a:pt x="5249" y="1953"/>
                    <a:pt x="5313" y="1825"/>
                    <a:pt x="5313" y="1665"/>
                  </a:cubicBezTo>
                  <a:lnTo>
                    <a:pt x="5313" y="1409"/>
                  </a:lnTo>
                  <a:lnTo>
                    <a:pt x="5313" y="1185"/>
                  </a:lnTo>
                  <a:cubicBezTo>
                    <a:pt x="5281" y="1121"/>
                    <a:pt x="5281" y="1057"/>
                    <a:pt x="5249" y="993"/>
                  </a:cubicBezTo>
                  <a:cubicBezTo>
                    <a:pt x="5217" y="961"/>
                    <a:pt x="5217" y="897"/>
                    <a:pt x="5185" y="833"/>
                  </a:cubicBezTo>
                  <a:cubicBezTo>
                    <a:pt x="5153" y="801"/>
                    <a:pt x="5121" y="737"/>
                    <a:pt x="5089" y="705"/>
                  </a:cubicBezTo>
                  <a:cubicBezTo>
                    <a:pt x="5057" y="705"/>
                    <a:pt x="5057" y="673"/>
                    <a:pt x="5057" y="673"/>
                  </a:cubicBezTo>
                  <a:lnTo>
                    <a:pt x="4481" y="33"/>
                  </a:lnTo>
                  <a:cubicBezTo>
                    <a:pt x="4481" y="1"/>
                    <a:pt x="4449" y="1"/>
                    <a:pt x="444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6057275" y="2010400"/>
              <a:ext cx="136025" cy="114925"/>
            </a:xfrm>
            <a:custGeom>
              <a:avLst/>
              <a:gdLst/>
              <a:ahLst/>
              <a:cxnLst/>
              <a:rect l="l" t="t" r="r" b="b"/>
              <a:pathLst>
                <a:path w="5441" h="4597" extrusionOk="0">
                  <a:moveTo>
                    <a:pt x="3914" y="0"/>
                  </a:moveTo>
                  <a:cubicBezTo>
                    <a:pt x="3785" y="0"/>
                    <a:pt x="3647" y="12"/>
                    <a:pt x="3503" y="38"/>
                  </a:cubicBezTo>
                  <a:cubicBezTo>
                    <a:pt x="2190" y="294"/>
                    <a:pt x="814" y="1510"/>
                    <a:pt x="366" y="2758"/>
                  </a:cubicBezTo>
                  <a:cubicBezTo>
                    <a:pt x="1" y="3825"/>
                    <a:pt x="498" y="4597"/>
                    <a:pt x="1491" y="4597"/>
                  </a:cubicBezTo>
                  <a:cubicBezTo>
                    <a:pt x="1629" y="4597"/>
                    <a:pt x="1778" y="4582"/>
                    <a:pt x="1934" y="4551"/>
                  </a:cubicBezTo>
                  <a:cubicBezTo>
                    <a:pt x="3247" y="4294"/>
                    <a:pt x="4655" y="3110"/>
                    <a:pt x="5071" y="1862"/>
                  </a:cubicBezTo>
                  <a:cubicBezTo>
                    <a:pt x="5440" y="755"/>
                    <a:pt x="4928" y="0"/>
                    <a:pt x="391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6060825" y="2009750"/>
              <a:ext cx="128825" cy="116025"/>
            </a:xfrm>
            <a:custGeom>
              <a:avLst/>
              <a:gdLst/>
              <a:ahLst/>
              <a:cxnLst/>
              <a:rect l="l" t="t" r="r" b="b"/>
              <a:pathLst>
                <a:path w="5153" h="4641" extrusionOk="0">
                  <a:moveTo>
                    <a:pt x="3811" y="79"/>
                  </a:moveTo>
                  <a:cubicBezTo>
                    <a:pt x="4218" y="79"/>
                    <a:pt x="4555" y="210"/>
                    <a:pt x="4769" y="448"/>
                  </a:cubicBezTo>
                  <a:cubicBezTo>
                    <a:pt x="5057" y="768"/>
                    <a:pt x="5089" y="1280"/>
                    <a:pt x="4897" y="1856"/>
                  </a:cubicBezTo>
                  <a:cubicBezTo>
                    <a:pt x="4481" y="3104"/>
                    <a:pt x="3073" y="4288"/>
                    <a:pt x="1792" y="4545"/>
                  </a:cubicBezTo>
                  <a:cubicBezTo>
                    <a:pt x="1646" y="4568"/>
                    <a:pt x="1506" y="4580"/>
                    <a:pt x="1372" y="4580"/>
                  </a:cubicBezTo>
                  <a:cubicBezTo>
                    <a:pt x="951" y="4580"/>
                    <a:pt x="603" y="4460"/>
                    <a:pt x="384" y="4192"/>
                  </a:cubicBezTo>
                  <a:cubicBezTo>
                    <a:pt x="96" y="3872"/>
                    <a:pt x="64" y="3360"/>
                    <a:pt x="256" y="2784"/>
                  </a:cubicBezTo>
                  <a:cubicBezTo>
                    <a:pt x="704" y="1568"/>
                    <a:pt x="2080" y="352"/>
                    <a:pt x="3361" y="128"/>
                  </a:cubicBezTo>
                  <a:cubicBezTo>
                    <a:pt x="3518" y="95"/>
                    <a:pt x="3668" y="79"/>
                    <a:pt x="3811" y="79"/>
                  </a:cubicBezTo>
                  <a:close/>
                  <a:moveTo>
                    <a:pt x="3754" y="1"/>
                  </a:moveTo>
                  <a:cubicBezTo>
                    <a:pt x="3629" y="1"/>
                    <a:pt x="3498" y="11"/>
                    <a:pt x="3361" y="32"/>
                  </a:cubicBezTo>
                  <a:cubicBezTo>
                    <a:pt x="2048" y="288"/>
                    <a:pt x="640" y="1504"/>
                    <a:pt x="192" y="2752"/>
                  </a:cubicBezTo>
                  <a:cubicBezTo>
                    <a:pt x="0" y="3360"/>
                    <a:pt x="32" y="3904"/>
                    <a:pt x="352" y="4256"/>
                  </a:cubicBezTo>
                  <a:cubicBezTo>
                    <a:pt x="576" y="4513"/>
                    <a:pt x="928" y="4641"/>
                    <a:pt x="1344" y="4641"/>
                  </a:cubicBezTo>
                  <a:cubicBezTo>
                    <a:pt x="1504" y="4641"/>
                    <a:pt x="1664" y="4641"/>
                    <a:pt x="1792" y="4609"/>
                  </a:cubicBezTo>
                  <a:cubicBezTo>
                    <a:pt x="3105" y="4352"/>
                    <a:pt x="4513" y="3136"/>
                    <a:pt x="4961" y="1888"/>
                  </a:cubicBezTo>
                  <a:cubicBezTo>
                    <a:pt x="5153" y="1280"/>
                    <a:pt x="5121" y="736"/>
                    <a:pt x="4801" y="416"/>
                  </a:cubicBezTo>
                  <a:cubicBezTo>
                    <a:pt x="4575" y="139"/>
                    <a:pt x="4210" y="1"/>
                    <a:pt x="3754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6072175" y="2023250"/>
              <a:ext cx="106100" cy="89775"/>
            </a:xfrm>
            <a:custGeom>
              <a:avLst/>
              <a:gdLst/>
              <a:ahLst/>
              <a:cxnLst/>
              <a:rect l="l" t="t" r="r" b="b"/>
              <a:pathLst>
                <a:path w="4244" h="3591" extrusionOk="0">
                  <a:moveTo>
                    <a:pt x="3094" y="0"/>
                  </a:moveTo>
                  <a:cubicBezTo>
                    <a:pt x="2986" y="0"/>
                    <a:pt x="2870" y="12"/>
                    <a:pt x="2747" y="36"/>
                  </a:cubicBezTo>
                  <a:cubicBezTo>
                    <a:pt x="1722" y="228"/>
                    <a:pt x="634" y="1156"/>
                    <a:pt x="282" y="2148"/>
                  </a:cubicBezTo>
                  <a:cubicBezTo>
                    <a:pt x="0" y="2993"/>
                    <a:pt x="388" y="3590"/>
                    <a:pt x="1184" y="3590"/>
                  </a:cubicBezTo>
                  <a:cubicBezTo>
                    <a:pt x="1292" y="3590"/>
                    <a:pt x="1408" y="3579"/>
                    <a:pt x="1530" y="3556"/>
                  </a:cubicBezTo>
                  <a:cubicBezTo>
                    <a:pt x="2523" y="3364"/>
                    <a:pt x="3643" y="2404"/>
                    <a:pt x="3963" y="1444"/>
                  </a:cubicBezTo>
                  <a:cubicBezTo>
                    <a:pt x="4243" y="575"/>
                    <a:pt x="3860" y="0"/>
                    <a:pt x="3094" y="0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6074425" y="2022425"/>
              <a:ext cx="101625" cy="91350"/>
            </a:xfrm>
            <a:custGeom>
              <a:avLst/>
              <a:gdLst/>
              <a:ahLst/>
              <a:cxnLst/>
              <a:rect l="l" t="t" r="r" b="b"/>
              <a:pathLst>
                <a:path w="4065" h="3654" extrusionOk="0">
                  <a:moveTo>
                    <a:pt x="3005" y="64"/>
                  </a:moveTo>
                  <a:cubicBezTo>
                    <a:pt x="3322" y="64"/>
                    <a:pt x="3578" y="166"/>
                    <a:pt x="3745" y="357"/>
                  </a:cubicBezTo>
                  <a:cubicBezTo>
                    <a:pt x="3969" y="613"/>
                    <a:pt x="4001" y="997"/>
                    <a:pt x="3841" y="1445"/>
                  </a:cubicBezTo>
                  <a:cubicBezTo>
                    <a:pt x="3521" y="2405"/>
                    <a:pt x="2433" y="3333"/>
                    <a:pt x="1408" y="3525"/>
                  </a:cubicBezTo>
                  <a:cubicBezTo>
                    <a:pt x="1286" y="3550"/>
                    <a:pt x="1169" y="3562"/>
                    <a:pt x="1060" y="3562"/>
                  </a:cubicBezTo>
                  <a:cubicBezTo>
                    <a:pt x="743" y="3562"/>
                    <a:pt x="487" y="3460"/>
                    <a:pt x="320" y="3269"/>
                  </a:cubicBezTo>
                  <a:cubicBezTo>
                    <a:pt x="128" y="3013"/>
                    <a:pt x="64" y="2629"/>
                    <a:pt x="224" y="2181"/>
                  </a:cubicBezTo>
                  <a:cubicBezTo>
                    <a:pt x="576" y="1221"/>
                    <a:pt x="1664" y="293"/>
                    <a:pt x="2657" y="101"/>
                  </a:cubicBezTo>
                  <a:cubicBezTo>
                    <a:pt x="2779" y="76"/>
                    <a:pt x="2896" y="64"/>
                    <a:pt x="3005" y="64"/>
                  </a:cubicBezTo>
                  <a:close/>
                  <a:moveTo>
                    <a:pt x="2997" y="0"/>
                  </a:moveTo>
                  <a:cubicBezTo>
                    <a:pt x="2880" y="0"/>
                    <a:pt x="2755" y="12"/>
                    <a:pt x="2625" y="37"/>
                  </a:cubicBezTo>
                  <a:cubicBezTo>
                    <a:pt x="1600" y="229"/>
                    <a:pt x="512" y="1189"/>
                    <a:pt x="160" y="2149"/>
                  </a:cubicBezTo>
                  <a:cubicBezTo>
                    <a:pt x="0" y="2629"/>
                    <a:pt x="32" y="3045"/>
                    <a:pt x="288" y="3333"/>
                  </a:cubicBezTo>
                  <a:cubicBezTo>
                    <a:pt x="448" y="3525"/>
                    <a:pt x="736" y="3653"/>
                    <a:pt x="1088" y="3653"/>
                  </a:cubicBezTo>
                  <a:cubicBezTo>
                    <a:pt x="1184" y="3653"/>
                    <a:pt x="1312" y="3621"/>
                    <a:pt x="1440" y="3621"/>
                  </a:cubicBezTo>
                  <a:cubicBezTo>
                    <a:pt x="2465" y="3429"/>
                    <a:pt x="3553" y="2469"/>
                    <a:pt x="3905" y="1477"/>
                  </a:cubicBezTo>
                  <a:cubicBezTo>
                    <a:pt x="4065" y="997"/>
                    <a:pt x="4033" y="581"/>
                    <a:pt x="3809" y="293"/>
                  </a:cubicBezTo>
                  <a:cubicBezTo>
                    <a:pt x="3618" y="102"/>
                    <a:pt x="3339" y="0"/>
                    <a:pt x="299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6188825" y="2040925"/>
              <a:ext cx="7250" cy="8025"/>
            </a:xfrm>
            <a:custGeom>
              <a:avLst/>
              <a:gdLst/>
              <a:ahLst/>
              <a:cxnLst/>
              <a:rect l="l" t="t" r="r" b="b"/>
              <a:pathLst>
                <a:path w="290" h="321" extrusionOk="0">
                  <a:moveTo>
                    <a:pt x="33" y="1"/>
                  </a:moveTo>
                  <a:cubicBezTo>
                    <a:pt x="1" y="1"/>
                    <a:pt x="1" y="33"/>
                    <a:pt x="33" y="65"/>
                  </a:cubicBezTo>
                  <a:lnTo>
                    <a:pt x="225" y="289"/>
                  </a:lnTo>
                  <a:cubicBezTo>
                    <a:pt x="257" y="289"/>
                    <a:pt x="257" y="321"/>
                    <a:pt x="257" y="321"/>
                  </a:cubicBezTo>
                  <a:cubicBezTo>
                    <a:pt x="289" y="321"/>
                    <a:pt x="289" y="321"/>
                    <a:pt x="289" y="289"/>
                  </a:cubicBezTo>
                  <a:lnTo>
                    <a:pt x="289" y="25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6156825" y="2104350"/>
              <a:ext cx="7225" cy="7825"/>
            </a:xfrm>
            <a:custGeom>
              <a:avLst/>
              <a:gdLst/>
              <a:ahLst/>
              <a:cxnLst/>
              <a:rect l="l" t="t" r="r" b="b"/>
              <a:pathLst>
                <a:path w="289" h="313" extrusionOk="0">
                  <a:moveTo>
                    <a:pt x="49" y="0"/>
                  </a:moveTo>
                  <a:cubicBezTo>
                    <a:pt x="41" y="0"/>
                    <a:pt x="33" y="8"/>
                    <a:pt x="33" y="24"/>
                  </a:cubicBezTo>
                  <a:cubicBezTo>
                    <a:pt x="1" y="24"/>
                    <a:pt x="1" y="56"/>
                    <a:pt x="33" y="56"/>
                  </a:cubicBezTo>
                  <a:lnTo>
                    <a:pt x="225" y="312"/>
                  </a:lnTo>
                  <a:lnTo>
                    <a:pt x="289" y="312"/>
                  </a:lnTo>
                  <a:lnTo>
                    <a:pt x="289" y="248"/>
                  </a:lnTo>
                  <a:lnTo>
                    <a:pt x="65" y="24"/>
                  </a:lnTo>
                  <a:cubicBezTo>
                    <a:pt x="65" y="8"/>
                    <a:pt x="57" y="0"/>
                    <a:pt x="4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6165625" y="2095350"/>
              <a:ext cx="8025" cy="8025"/>
            </a:xfrm>
            <a:custGeom>
              <a:avLst/>
              <a:gdLst/>
              <a:ahLst/>
              <a:cxnLst/>
              <a:rect l="l" t="t" r="r" b="b"/>
              <a:pathLst>
                <a:path w="321" h="321" extrusionOk="0">
                  <a:moveTo>
                    <a:pt x="33" y="0"/>
                  </a:moveTo>
                  <a:cubicBezTo>
                    <a:pt x="1" y="32"/>
                    <a:pt x="1" y="32"/>
                    <a:pt x="33" y="64"/>
                  </a:cubicBezTo>
                  <a:lnTo>
                    <a:pt x="225" y="288"/>
                  </a:lnTo>
                  <a:lnTo>
                    <a:pt x="257" y="320"/>
                  </a:lnTo>
                  <a:lnTo>
                    <a:pt x="289" y="320"/>
                  </a:lnTo>
                  <a:cubicBezTo>
                    <a:pt x="321" y="288"/>
                    <a:pt x="321" y="256"/>
                    <a:pt x="289" y="256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2"/>
            <p:cNvSpPr/>
            <p:nvPr/>
          </p:nvSpPr>
          <p:spPr>
            <a:xfrm>
              <a:off x="6175225" y="2085150"/>
              <a:ext cx="7225" cy="7825"/>
            </a:xfrm>
            <a:custGeom>
              <a:avLst/>
              <a:gdLst/>
              <a:ahLst/>
              <a:cxnLst/>
              <a:rect l="l" t="t" r="r" b="b"/>
              <a:pathLst>
                <a:path w="289" h="313" extrusionOk="0">
                  <a:moveTo>
                    <a:pt x="33" y="0"/>
                  </a:moveTo>
                  <a:cubicBezTo>
                    <a:pt x="25" y="0"/>
                    <a:pt x="17" y="8"/>
                    <a:pt x="1" y="24"/>
                  </a:cubicBezTo>
                  <a:lnTo>
                    <a:pt x="1" y="56"/>
                  </a:lnTo>
                  <a:lnTo>
                    <a:pt x="225" y="312"/>
                  </a:lnTo>
                  <a:lnTo>
                    <a:pt x="257" y="312"/>
                  </a:lnTo>
                  <a:cubicBezTo>
                    <a:pt x="289" y="312"/>
                    <a:pt x="289" y="280"/>
                    <a:pt x="257" y="280"/>
                  </a:cubicBezTo>
                  <a:lnTo>
                    <a:pt x="65" y="24"/>
                  </a:lnTo>
                  <a:cubicBezTo>
                    <a:pt x="49" y="8"/>
                    <a:pt x="41" y="0"/>
                    <a:pt x="3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2"/>
            <p:cNvSpPr/>
            <p:nvPr/>
          </p:nvSpPr>
          <p:spPr>
            <a:xfrm>
              <a:off x="6181625" y="2074550"/>
              <a:ext cx="7225" cy="8025"/>
            </a:xfrm>
            <a:custGeom>
              <a:avLst/>
              <a:gdLst/>
              <a:ahLst/>
              <a:cxnLst/>
              <a:rect l="l" t="t" r="r" b="b"/>
              <a:pathLst>
                <a:path w="289" h="321" extrusionOk="0">
                  <a:moveTo>
                    <a:pt x="1" y="0"/>
                  </a:moveTo>
                  <a:lnTo>
                    <a:pt x="1" y="64"/>
                  </a:lnTo>
                  <a:lnTo>
                    <a:pt x="225" y="288"/>
                  </a:lnTo>
                  <a:lnTo>
                    <a:pt x="225" y="320"/>
                  </a:lnTo>
                  <a:cubicBezTo>
                    <a:pt x="257" y="320"/>
                    <a:pt x="257" y="320"/>
                    <a:pt x="257" y="288"/>
                  </a:cubicBezTo>
                  <a:cubicBezTo>
                    <a:pt x="289" y="288"/>
                    <a:pt x="289" y="256"/>
                    <a:pt x="257" y="256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2"/>
            <p:cNvSpPr/>
            <p:nvPr/>
          </p:nvSpPr>
          <p:spPr>
            <a:xfrm>
              <a:off x="6185625" y="2063550"/>
              <a:ext cx="7250" cy="7825"/>
            </a:xfrm>
            <a:custGeom>
              <a:avLst/>
              <a:gdLst/>
              <a:ahLst/>
              <a:cxnLst/>
              <a:rect l="l" t="t" r="r" b="b"/>
              <a:pathLst>
                <a:path w="290" h="313" extrusionOk="0">
                  <a:moveTo>
                    <a:pt x="21" y="0"/>
                  </a:moveTo>
                  <a:cubicBezTo>
                    <a:pt x="9" y="0"/>
                    <a:pt x="1" y="8"/>
                    <a:pt x="1" y="24"/>
                  </a:cubicBezTo>
                  <a:lnTo>
                    <a:pt x="1" y="56"/>
                  </a:lnTo>
                  <a:lnTo>
                    <a:pt x="225" y="312"/>
                  </a:lnTo>
                  <a:lnTo>
                    <a:pt x="257" y="312"/>
                  </a:lnTo>
                  <a:cubicBezTo>
                    <a:pt x="289" y="280"/>
                    <a:pt x="289" y="280"/>
                    <a:pt x="257" y="248"/>
                  </a:cubicBezTo>
                  <a:lnTo>
                    <a:pt x="65" y="24"/>
                  </a:lnTo>
                  <a:cubicBezTo>
                    <a:pt x="49" y="8"/>
                    <a:pt x="33" y="0"/>
                    <a:pt x="2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6188025" y="2052925"/>
              <a:ext cx="7250" cy="8050"/>
            </a:xfrm>
            <a:custGeom>
              <a:avLst/>
              <a:gdLst/>
              <a:ahLst/>
              <a:cxnLst/>
              <a:rect l="l" t="t" r="r" b="b"/>
              <a:pathLst>
                <a:path w="290" h="322" extrusionOk="0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225" y="289"/>
                  </a:lnTo>
                  <a:lnTo>
                    <a:pt x="257" y="321"/>
                  </a:lnTo>
                  <a:cubicBezTo>
                    <a:pt x="257" y="321"/>
                    <a:pt x="257" y="289"/>
                    <a:pt x="289" y="289"/>
                  </a:cubicBezTo>
                  <a:lnTo>
                    <a:pt x="289" y="257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6089625" y="2126750"/>
              <a:ext cx="7225" cy="7825"/>
            </a:xfrm>
            <a:custGeom>
              <a:avLst/>
              <a:gdLst/>
              <a:ahLst/>
              <a:cxnLst/>
              <a:rect l="l" t="t" r="r" b="b"/>
              <a:pathLst>
                <a:path w="289" h="313" extrusionOk="0">
                  <a:moveTo>
                    <a:pt x="20" y="1"/>
                  </a:moveTo>
                  <a:cubicBezTo>
                    <a:pt x="8" y="1"/>
                    <a:pt x="0" y="9"/>
                    <a:pt x="0" y="25"/>
                  </a:cubicBezTo>
                  <a:lnTo>
                    <a:pt x="0" y="57"/>
                  </a:lnTo>
                  <a:lnTo>
                    <a:pt x="192" y="313"/>
                  </a:lnTo>
                  <a:lnTo>
                    <a:pt x="256" y="313"/>
                  </a:lnTo>
                  <a:cubicBezTo>
                    <a:pt x="288" y="313"/>
                    <a:pt x="288" y="281"/>
                    <a:pt x="256" y="281"/>
                  </a:cubicBezTo>
                  <a:lnTo>
                    <a:pt x="64" y="25"/>
                  </a:lnTo>
                  <a:cubicBezTo>
                    <a:pt x="48" y="9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6146425" y="2112150"/>
              <a:ext cx="7225" cy="8025"/>
            </a:xfrm>
            <a:custGeom>
              <a:avLst/>
              <a:gdLst/>
              <a:ahLst/>
              <a:cxnLst/>
              <a:rect l="l" t="t" r="r" b="b"/>
              <a:pathLst>
                <a:path w="289" h="321" extrusionOk="0">
                  <a:moveTo>
                    <a:pt x="33" y="0"/>
                  </a:moveTo>
                  <a:cubicBezTo>
                    <a:pt x="1" y="32"/>
                    <a:pt x="1" y="32"/>
                    <a:pt x="33" y="64"/>
                  </a:cubicBezTo>
                  <a:lnTo>
                    <a:pt x="225" y="288"/>
                  </a:lnTo>
                  <a:lnTo>
                    <a:pt x="257" y="320"/>
                  </a:lnTo>
                  <a:lnTo>
                    <a:pt x="289" y="320"/>
                  </a:lnTo>
                  <a:lnTo>
                    <a:pt x="289" y="256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6135225" y="2119350"/>
              <a:ext cx="7225" cy="8025"/>
            </a:xfrm>
            <a:custGeom>
              <a:avLst/>
              <a:gdLst/>
              <a:ahLst/>
              <a:cxnLst/>
              <a:rect l="l" t="t" r="r" b="b"/>
              <a:pathLst>
                <a:path w="289" h="321" extrusionOk="0">
                  <a:moveTo>
                    <a:pt x="33" y="0"/>
                  </a:moveTo>
                  <a:cubicBezTo>
                    <a:pt x="1" y="32"/>
                    <a:pt x="1" y="32"/>
                    <a:pt x="33" y="64"/>
                  </a:cubicBezTo>
                  <a:lnTo>
                    <a:pt x="225" y="321"/>
                  </a:lnTo>
                  <a:lnTo>
                    <a:pt x="289" y="321"/>
                  </a:lnTo>
                  <a:lnTo>
                    <a:pt x="289" y="25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6124025" y="2124150"/>
              <a:ext cx="7225" cy="8025"/>
            </a:xfrm>
            <a:custGeom>
              <a:avLst/>
              <a:gdLst/>
              <a:ahLst/>
              <a:cxnLst/>
              <a:rect l="l" t="t" r="r" b="b"/>
              <a:pathLst>
                <a:path w="289" h="321" extrusionOk="0">
                  <a:moveTo>
                    <a:pt x="0" y="1"/>
                  </a:moveTo>
                  <a:lnTo>
                    <a:pt x="0" y="65"/>
                  </a:lnTo>
                  <a:lnTo>
                    <a:pt x="225" y="289"/>
                  </a:lnTo>
                  <a:cubicBezTo>
                    <a:pt x="225" y="321"/>
                    <a:pt x="225" y="321"/>
                    <a:pt x="257" y="321"/>
                  </a:cubicBezTo>
                  <a:lnTo>
                    <a:pt x="257" y="289"/>
                  </a:lnTo>
                  <a:cubicBezTo>
                    <a:pt x="289" y="289"/>
                    <a:pt x="289" y="257"/>
                    <a:pt x="257" y="25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6112825" y="2126550"/>
              <a:ext cx="7225" cy="8025"/>
            </a:xfrm>
            <a:custGeom>
              <a:avLst/>
              <a:gdLst/>
              <a:ahLst/>
              <a:cxnLst/>
              <a:rect l="l" t="t" r="r" b="b"/>
              <a:pathLst>
                <a:path w="289" h="321" extrusionOk="0">
                  <a:moveTo>
                    <a:pt x="0" y="1"/>
                  </a:moveTo>
                  <a:lnTo>
                    <a:pt x="0" y="65"/>
                  </a:lnTo>
                  <a:lnTo>
                    <a:pt x="224" y="289"/>
                  </a:lnTo>
                  <a:lnTo>
                    <a:pt x="224" y="321"/>
                  </a:lnTo>
                  <a:cubicBezTo>
                    <a:pt x="256" y="321"/>
                    <a:pt x="256" y="321"/>
                    <a:pt x="256" y="289"/>
                  </a:cubicBezTo>
                  <a:cubicBezTo>
                    <a:pt x="288" y="289"/>
                    <a:pt x="288" y="257"/>
                    <a:pt x="256" y="257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6101625" y="2127550"/>
              <a:ext cx="7225" cy="7825"/>
            </a:xfrm>
            <a:custGeom>
              <a:avLst/>
              <a:gdLst/>
              <a:ahLst/>
              <a:cxnLst/>
              <a:rect l="l" t="t" r="r" b="b"/>
              <a:pathLst>
                <a:path w="289" h="313" extrusionOk="0">
                  <a:moveTo>
                    <a:pt x="32" y="1"/>
                  </a:moveTo>
                  <a:cubicBezTo>
                    <a:pt x="24" y="1"/>
                    <a:pt x="16" y="9"/>
                    <a:pt x="0" y="25"/>
                  </a:cubicBezTo>
                  <a:lnTo>
                    <a:pt x="0" y="57"/>
                  </a:lnTo>
                  <a:lnTo>
                    <a:pt x="224" y="313"/>
                  </a:lnTo>
                  <a:lnTo>
                    <a:pt x="256" y="313"/>
                  </a:lnTo>
                  <a:cubicBezTo>
                    <a:pt x="288" y="313"/>
                    <a:pt x="288" y="281"/>
                    <a:pt x="256" y="249"/>
                  </a:cubicBezTo>
                  <a:lnTo>
                    <a:pt x="64" y="25"/>
                  </a:lnTo>
                  <a:cubicBezTo>
                    <a:pt x="48" y="9"/>
                    <a:pt x="40" y="1"/>
                    <a:pt x="3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6089625" y="2039850"/>
              <a:ext cx="64825" cy="53675"/>
            </a:xfrm>
            <a:custGeom>
              <a:avLst/>
              <a:gdLst/>
              <a:ahLst/>
              <a:cxnLst/>
              <a:rect l="l" t="t" r="r" b="b"/>
              <a:pathLst>
                <a:path w="2593" h="2147" extrusionOk="0">
                  <a:moveTo>
                    <a:pt x="2145" y="0"/>
                  </a:moveTo>
                  <a:cubicBezTo>
                    <a:pt x="2085" y="0"/>
                    <a:pt x="2021" y="4"/>
                    <a:pt x="1953" y="12"/>
                  </a:cubicBezTo>
                  <a:cubicBezTo>
                    <a:pt x="1473" y="108"/>
                    <a:pt x="960" y="492"/>
                    <a:pt x="672" y="908"/>
                  </a:cubicBezTo>
                  <a:lnTo>
                    <a:pt x="256" y="1004"/>
                  </a:lnTo>
                  <a:lnTo>
                    <a:pt x="160" y="1228"/>
                  </a:lnTo>
                  <a:lnTo>
                    <a:pt x="544" y="1164"/>
                  </a:lnTo>
                  <a:lnTo>
                    <a:pt x="544" y="1164"/>
                  </a:lnTo>
                  <a:cubicBezTo>
                    <a:pt x="512" y="1196"/>
                    <a:pt x="512" y="1228"/>
                    <a:pt x="480" y="1292"/>
                  </a:cubicBezTo>
                  <a:cubicBezTo>
                    <a:pt x="480" y="1324"/>
                    <a:pt x="480" y="1356"/>
                    <a:pt x="448" y="1388"/>
                  </a:cubicBezTo>
                  <a:lnTo>
                    <a:pt x="96" y="1484"/>
                  </a:lnTo>
                  <a:lnTo>
                    <a:pt x="0" y="1708"/>
                  </a:lnTo>
                  <a:lnTo>
                    <a:pt x="448" y="1612"/>
                  </a:lnTo>
                  <a:cubicBezTo>
                    <a:pt x="448" y="1936"/>
                    <a:pt x="653" y="2146"/>
                    <a:pt x="1006" y="2146"/>
                  </a:cubicBezTo>
                  <a:cubicBezTo>
                    <a:pt x="1071" y="2146"/>
                    <a:pt x="1142" y="2139"/>
                    <a:pt x="1216" y="2124"/>
                  </a:cubicBezTo>
                  <a:cubicBezTo>
                    <a:pt x="1505" y="2060"/>
                    <a:pt x="1793" y="1932"/>
                    <a:pt x="2049" y="1708"/>
                  </a:cubicBezTo>
                  <a:lnTo>
                    <a:pt x="1921" y="1548"/>
                  </a:lnTo>
                  <a:cubicBezTo>
                    <a:pt x="1729" y="1708"/>
                    <a:pt x="1537" y="1804"/>
                    <a:pt x="1312" y="1836"/>
                  </a:cubicBezTo>
                  <a:cubicBezTo>
                    <a:pt x="1262" y="1847"/>
                    <a:pt x="1214" y="1853"/>
                    <a:pt x="1168" y="1853"/>
                  </a:cubicBezTo>
                  <a:cubicBezTo>
                    <a:pt x="952" y="1853"/>
                    <a:pt x="795" y="1733"/>
                    <a:pt x="768" y="1548"/>
                  </a:cubicBezTo>
                  <a:lnTo>
                    <a:pt x="1473" y="1420"/>
                  </a:lnTo>
                  <a:lnTo>
                    <a:pt x="1537" y="1196"/>
                  </a:lnTo>
                  <a:lnTo>
                    <a:pt x="768" y="1356"/>
                  </a:lnTo>
                  <a:cubicBezTo>
                    <a:pt x="768" y="1292"/>
                    <a:pt x="768" y="1260"/>
                    <a:pt x="800" y="1228"/>
                  </a:cubicBezTo>
                  <a:cubicBezTo>
                    <a:pt x="800" y="1196"/>
                    <a:pt x="832" y="1132"/>
                    <a:pt x="832" y="1100"/>
                  </a:cubicBezTo>
                  <a:lnTo>
                    <a:pt x="1633" y="972"/>
                  </a:lnTo>
                  <a:lnTo>
                    <a:pt x="1697" y="716"/>
                  </a:lnTo>
                  <a:lnTo>
                    <a:pt x="992" y="876"/>
                  </a:lnTo>
                  <a:cubicBezTo>
                    <a:pt x="1216" y="588"/>
                    <a:pt x="1537" y="364"/>
                    <a:pt x="1857" y="332"/>
                  </a:cubicBezTo>
                  <a:cubicBezTo>
                    <a:pt x="1925" y="309"/>
                    <a:pt x="1989" y="299"/>
                    <a:pt x="2047" y="299"/>
                  </a:cubicBezTo>
                  <a:cubicBezTo>
                    <a:pt x="2154" y="299"/>
                    <a:pt x="2243" y="334"/>
                    <a:pt x="2305" y="396"/>
                  </a:cubicBezTo>
                  <a:lnTo>
                    <a:pt x="2593" y="140"/>
                  </a:lnTo>
                  <a:cubicBezTo>
                    <a:pt x="2495" y="42"/>
                    <a:pt x="2341" y="0"/>
                    <a:pt x="214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6088825" y="2039050"/>
              <a:ext cx="66425" cy="55525"/>
            </a:xfrm>
            <a:custGeom>
              <a:avLst/>
              <a:gdLst/>
              <a:ahLst/>
              <a:cxnLst/>
              <a:rect l="l" t="t" r="r" b="b"/>
              <a:pathLst>
                <a:path w="2657" h="2221" extrusionOk="0">
                  <a:moveTo>
                    <a:pt x="2151" y="64"/>
                  </a:moveTo>
                  <a:cubicBezTo>
                    <a:pt x="2315" y="64"/>
                    <a:pt x="2465" y="100"/>
                    <a:pt x="2561" y="172"/>
                  </a:cubicBezTo>
                  <a:lnTo>
                    <a:pt x="2337" y="396"/>
                  </a:lnTo>
                  <a:cubicBezTo>
                    <a:pt x="2241" y="324"/>
                    <a:pt x="2127" y="288"/>
                    <a:pt x="1995" y="288"/>
                  </a:cubicBezTo>
                  <a:cubicBezTo>
                    <a:pt x="1951" y="288"/>
                    <a:pt x="1905" y="292"/>
                    <a:pt x="1857" y="300"/>
                  </a:cubicBezTo>
                  <a:cubicBezTo>
                    <a:pt x="1569" y="364"/>
                    <a:pt x="1248" y="588"/>
                    <a:pt x="992" y="876"/>
                  </a:cubicBezTo>
                  <a:lnTo>
                    <a:pt x="992" y="908"/>
                  </a:lnTo>
                  <a:cubicBezTo>
                    <a:pt x="1014" y="908"/>
                    <a:pt x="1021" y="922"/>
                    <a:pt x="1023" y="922"/>
                  </a:cubicBezTo>
                  <a:cubicBezTo>
                    <a:pt x="1024" y="922"/>
                    <a:pt x="1024" y="919"/>
                    <a:pt x="1024" y="908"/>
                  </a:cubicBezTo>
                  <a:lnTo>
                    <a:pt x="1697" y="812"/>
                  </a:lnTo>
                  <a:lnTo>
                    <a:pt x="1633" y="940"/>
                  </a:lnTo>
                  <a:lnTo>
                    <a:pt x="864" y="1100"/>
                  </a:lnTo>
                  <a:lnTo>
                    <a:pt x="864" y="1132"/>
                  </a:lnTo>
                  <a:cubicBezTo>
                    <a:pt x="832" y="1164"/>
                    <a:pt x="800" y="1196"/>
                    <a:pt x="800" y="1228"/>
                  </a:cubicBezTo>
                  <a:cubicBezTo>
                    <a:pt x="768" y="1292"/>
                    <a:pt x="768" y="1324"/>
                    <a:pt x="768" y="1356"/>
                  </a:cubicBezTo>
                  <a:lnTo>
                    <a:pt x="768" y="1388"/>
                  </a:lnTo>
                  <a:cubicBezTo>
                    <a:pt x="768" y="1388"/>
                    <a:pt x="783" y="1402"/>
                    <a:pt x="792" y="1402"/>
                  </a:cubicBezTo>
                  <a:cubicBezTo>
                    <a:pt x="797" y="1402"/>
                    <a:pt x="800" y="1399"/>
                    <a:pt x="800" y="1388"/>
                  </a:cubicBezTo>
                  <a:lnTo>
                    <a:pt x="1537" y="1260"/>
                  </a:lnTo>
                  <a:lnTo>
                    <a:pt x="1473" y="1420"/>
                  </a:lnTo>
                  <a:lnTo>
                    <a:pt x="800" y="1548"/>
                  </a:lnTo>
                  <a:cubicBezTo>
                    <a:pt x="768" y="1548"/>
                    <a:pt x="768" y="1548"/>
                    <a:pt x="768" y="1580"/>
                  </a:cubicBezTo>
                  <a:cubicBezTo>
                    <a:pt x="821" y="1792"/>
                    <a:pt x="984" y="1917"/>
                    <a:pt x="1221" y="1917"/>
                  </a:cubicBezTo>
                  <a:cubicBezTo>
                    <a:pt x="1269" y="1917"/>
                    <a:pt x="1322" y="1911"/>
                    <a:pt x="1376" y="1900"/>
                  </a:cubicBezTo>
                  <a:cubicBezTo>
                    <a:pt x="1537" y="1868"/>
                    <a:pt x="1761" y="1772"/>
                    <a:pt x="1921" y="1644"/>
                  </a:cubicBezTo>
                  <a:lnTo>
                    <a:pt x="2049" y="1740"/>
                  </a:lnTo>
                  <a:cubicBezTo>
                    <a:pt x="1793" y="1932"/>
                    <a:pt x="1505" y="2060"/>
                    <a:pt x="1248" y="2124"/>
                  </a:cubicBezTo>
                  <a:cubicBezTo>
                    <a:pt x="1192" y="2132"/>
                    <a:pt x="1136" y="2136"/>
                    <a:pt x="1082" y="2136"/>
                  </a:cubicBezTo>
                  <a:cubicBezTo>
                    <a:pt x="918" y="2136"/>
                    <a:pt x="768" y="2100"/>
                    <a:pt x="672" y="2028"/>
                  </a:cubicBezTo>
                  <a:cubicBezTo>
                    <a:pt x="576" y="1932"/>
                    <a:pt x="512" y="1804"/>
                    <a:pt x="512" y="1644"/>
                  </a:cubicBezTo>
                  <a:lnTo>
                    <a:pt x="480" y="1644"/>
                  </a:lnTo>
                  <a:lnTo>
                    <a:pt x="480" y="1612"/>
                  </a:lnTo>
                  <a:lnTo>
                    <a:pt x="448" y="1612"/>
                  </a:lnTo>
                  <a:lnTo>
                    <a:pt x="96" y="1708"/>
                  </a:lnTo>
                  <a:lnTo>
                    <a:pt x="128" y="1548"/>
                  </a:lnTo>
                  <a:lnTo>
                    <a:pt x="480" y="1484"/>
                  </a:lnTo>
                  <a:lnTo>
                    <a:pt x="512" y="1452"/>
                  </a:lnTo>
                  <a:cubicBezTo>
                    <a:pt x="544" y="1420"/>
                    <a:pt x="544" y="1356"/>
                    <a:pt x="544" y="1324"/>
                  </a:cubicBezTo>
                  <a:cubicBezTo>
                    <a:pt x="576" y="1292"/>
                    <a:pt x="576" y="1260"/>
                    <a:pt x="608" y="1228"/>
                  </a:cubicBezTo>
                  <a:lnTo>
                    <a:pt x="608" y="1164"/>
                  </a:lnTo>
                  <a:lnTo>
                    <a:pt x="544" y="1164"/>
                  </a:lnTo>
                  <a:lnTo>
                    <a:pt x="256" y="1228"/>
                  </a:lnTo>
                  <a:lnTo>
                    <a:pt x="288" y="1068"/>
                  </a:lnTo>
                  <a:lnTo>
                    <a:pt x="704" y="1004"/>
                  </a:lnTo>
                  <a:cubicBezTo>
                    <a:pt x="704" y="972"/>
                    <a:pt x="736" y="972"/>
                    <a:pt x="736" y="972"/>
                  </a:cubicBezTo>
                  <a:cubicBezTo>
                    <a:pt x="1024" y="524"/>
                    <a:pt x="1537" y="172"/>
                    <a:pt x="1985" y="76"/>
                  </a:cubicBezTo>
                  <a:cubicBezTo>
                    <a:pt x="2041" y="68"/>
                    <a:pt x="2097" y="64"/>
                    <a:pt x="2151" y="64"/>
                  </a:cubicBezTo>
                  <a:close/>
                  <a:moveTo>
                    <a:pt x="2169" y="1"/>
                  </a:moveTo>
                  <a:cubicBezTo>
                    <a:pt x="2111" y="1"/>
                    <a:pt x="2049" y="5"/>
                    <a:pt x="1985" y="12"/>
                  </a:cubicBezTo>
                  <a:cubicBezTo>
                    <a:pt x="1505" y="108"/>
                    <a:pt x="992" y="460"/>
                    <a:pt x="704" y="908"/>
                  </a:cubicBezTo>
                  <a:lnTo>
                    <a:pt x="288" y="1004"/>
                  </a:lnTo>
                  <a:cubicBezTo>
                    <a:pt x="256" y="1004"/>
                    <a:pt x="256" y="1004"/>
                    <a:pt x="256" y="1036"/>
                  </a:cubicBezTo>
                  <a:lnTo>
                    <a:pt x="160" y="1260"/>
                  </a:lnTo>
                  <a:cubicBezTo>
                    <a:pt x="160" y="1260"/>
                    <a:pt x="160" y="1292"/>
                    <a:pt x="192" y="1292"/>
                  </a:cubicBezTo>
                  <a:cubicBezTo>
                    <a:pt x="192" y="1292"/>
                    <a:pt x="192" y="1306"/>
                    <a:pt x="202" y="1306"/>
                  </a:cubicBezTo>
                  <a:cubicBezTo>
                    <a:pt x="206" y="1306"/>
                    <a:pt x="214" y="1303"/>
                    <a:pt x="224" y="1292"/>
                  </a:cubicBezTo>
                  <a:lnTo>
                    <a:pt x="512" y="1260"/>
                  </a:lnTo>
                  <a:lnTo>
                    <a:pt x="512" y="1292"/>
                  </a:lnTo>
                  <a:cubicBezTo>
                    <a:pt x="480" y="1324"/>
                    <a:pt x="480" y="1356"/>
                    <a:pt x="480" y="1388"/>
                  </a:cubicBezTo>
                  <a:lnTo>
                    <a:pt x="128" y="1484"/>
                  </a:lnTo>
                  <a:lnTo>
                    <a:pt x="96" y="1484"/>
                  </a:lnTo>
                  <a:lnTo>
                    <a:pt x="0" y="1740"/>
                  </a:lnTo>
                  <a:lnTo>
                    <a:pt x="32" y="1772"/>
                  </a:lnTo>
                  <a:lnTo>
                    <a:pt x="64" y="1772"/>
                  </a:lnTo>
                  <a:lnTo>
                    <a:pt x="448" y="1708"/>
                  </a:lnTo>
                  <a:cubicBezTo>
                    <a:pt x="448" y="1868"/>
                    <a:pt x="512" y="1996"/>
                    <a:pt x="640" y="2092"/>
                  </a:cubicBezTo>
                  <a:cubicBezTo>
                    <a:pt x="736" y="2156"/>
                    <a:pt x="896" y="2220"/>
                    <a:pt x="1056" y="2220"/>
                  </a:cubicBezTo>
                  <a:cubicBezTo>
                    <a:pt x="1120" y="2220"/>
                    <a:pt x="1184" y="2220"/>
                    <a:pt x="1280" y="2188"/>
                  </a:cubicBezTo>
                  <a:cubicBezTo>
                    <a:pt x="1537" y="2156"/>
                    <a:pt x="1857" y="1996"/>
                    <a:pt x="2113" y="1772"/>
                  </a:cubicBezTo>
                  <a:lnTo>
                    <a:pt x="2113" y="1740"/>
                  </a:lnTo>
                  <a:lnTo>
                    <a:pt x="1985" y="1580"/>
                  </a:lnTo>
                  <a:cubicBezTo>
                    <a:pt x="1969" y="1564"/>
                    <a:pt x="1961" y="1556"/>
                    <a:pt x="1953" y="1556"/>
                  </a:cubicBezTo>
                  <a:cubicBezTo>
                    <a:pt x="1945" y="1556"/>
                    <a:pt x="1937" y="1564"/>
                    <a:pt x="1921" y="1580"/>
                  </a:cubicBezTo>
                  <a:cubicBezTo>
                    <a:pt x="1761" y="1708"/>
                    <a:pt x="1537" y="1804"/>
                    <a:pt x="1376" y="1836"/>
                  </a:cubicBezTo>
                  <a:cubicBezTo>
                    <a:pt x="1315" y="1850"/>
                    <a:pt x="1258" y="1856"/>
                    <a:pt x="1206" y="1856"/>
                  </a:cubicBezTo>
                  <a:cubicBezTo>
                    <a:pt x="1014" y="1856"/>
                    <a:pt x="890" y="1770"/>
                    <a:pt x="864" y="1644"/>
                  </a:cubicBezTo>
                  <a:lnTo>
                    <a:pt x="1505" y="1516"/>
                  </a:lnTo>
                  <a:lnTo>
                    <a:pt x="1537" y="1484"/>
                  </a:lnTo>
                  <a:lnTo>
                    <a:pt x="1633" y="1260"/>
                  </a:lnTo>
                  <a:cubicBezTo>
                    <a:pt x="1633" y="1228"/>
                    <a:pt x="1633" y="1228"/>
                    <a:pt x="1601" y="1196"/>
                  </a:cubicBezTo>
                  <a:lnTo>
                    <a:pt x="1569" y="1196"/>
                  </a:lnTo>
                  <a:lnTo>
                    <a:pt x="864" y="1324"/>
                  </a:lnTo>
                  <a:lnTo>
                    <a:pt x="864" y="1292"/>
                  </a:lnTo>
                  <a:cubicBezTo>
                    <a:pt x="864" y="1260"/>
                    <a:pt x="896" y="1228"/>
                    <a:pt x="896" y="1164"/>
                  </a:cubicBezTo>
                  <a:lnTo>
                    <a:pt x="1665" y="1036"/>
                  </a:lnTo>
                  <a:cubicBezTo>
                    <a:pt x="1697" y="1036"/>
                    <a:pt x="1697" y="1004"/>
                    <a:pt x="1697" y="1004"/>
                  </a:cubicBezTo>
                  <a:lnTo>
                    <a:pt x="1793" y="780"/>
                  </a:lnTo>
                  <a:cubicBezTo>
                    <a:pt x="1793" y="748"/>
                    <a:pt x="1793" y="748"/>
                    <a:pt x="1761" y="748"/>
                  </a:cubicBezTo>
                  <a:cubicBezTo>
                    <a:pt x="1761" y="716"/>
                    <a:pt x="1761" y="716"/>
                    <a:pt x="1729" y="716"/>
                  </a:cubicBezTo>
                  <a:lnTo>
                    <a:pt x="1152" y="844"/>
                  </a:lnTo>
                  <a:cubicBezTo>
                    <a:pt x="1344" y="620"/>
                    <a:pt x="1633" y="428"/>
                    <a:pt x="1889" y="396"/>
                  </a:cubicBezTo>
                  <a:cubicBezTo>
                    <a:pt x="1959" y="384"/>
                    <a:pt x="2021" y="377"/>
                    <a:pt x="2075" y="377"/>
                  </a:cubicBezTo>
                  <a:cubicBezTo>
                    <a:pt x="2170" y="377"/>
                    <a:pt x="2244" y="399"/>
                    <a:pt x="2305" y="460"/>
                  </a:cubicBezTo>
                  <a:lnTo>
                    <a:pt x="2369" y="460"/>
                  </a:lnTo>
                  <a:lnTo>
                    <a:pt x="2657" y="204"/>
                  </a:lnTo>
                  <a:lnTo>
                    <a:pt x="2657" y="172"/>
                  </a:lnTo>
                  <a:cubicBezTo>
                    <a:pt x="2533" y="48"/>
                    <a:pt x="2370" y="1"/>
                    <a:pt x="216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>
          <a:extLst>
            <a:ext uri="{FF2B5EF4-FFF2-40B4-BE49-F238E27FC236}">
              <a16:creationId xmlns:a16="http://schemas.microsoft.com/office/drawing/2014/main" id="{4AC6265F-AEA8-C90A-CB4F-257D8A3D4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2">
            <a:extLst>
              <a:ext uri="{FF2B5EF4-FFF2-40B4-BE49-F238E27FC236}">
                <a16:creationId xmlns:a16="http://schemas.microsoft.com/office/drawing/2014/main" id="{EDBF3053-F3BB-2FDE-82C4-528020398D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ptos" panose="020B0004020202020204" pitchFamily="34" charset="0"/>
              </a:rPr>
              <a:t>Datasets</a:t>
            </a:r>
            <a:endParaRPr>
              <a:highlight>
                <a:schemeClr val="accent1"/>
              </a:highlight>
              <a:latin typeface="Aptos" panose="020B0004020202020204" pitchFamily="34" charset="0"/>
            </a:endParaRPr>
          </a:p>
        </p:txBody>
      </p:sp>
      <p:sp>
        <p:nvSpPr>
          <p:cNvPr id="835" name="Google Shape;835;p42">
            <a:extLst>
              <a:ext uri="{FF2B5EF4-FFF2-40B4-BE49-F238E27FC236}">
                <a16:creationId xmlns:a16="http://schemas.microsoft.com/office/drawing/2014/main" id="{E604AB5E-FE4F-E18E-F1F4-037745B46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0657" y="1017725"/>
            <a:ext cx="5376406" cy="1235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Aft>
                <a:spcPts val="600"/>
              </a:spcAft>
              <a:buSzPts val="1400"/>
              <a:buChar char="●"/>
            </a:pPr>
            <a:r>
              <a:rPr lang="en-US" sz="2000">
                <a:solidFill>
                  <a:schemeClr val="dk1"/>
                </a:solidFill>
                <a:latin typeface="Aptos"/>
              </a:rPr>
              <a:t>10-year Treasury Yield​</a:t>
            </a:r>
            <a:r>
              <a:rPr lang="zh-TW" altLang="en-US" sz="2000">
                <a:solidFill>
                  <a:schemeClr val="dk1"/>
                </a:solidFill>
                <a:latin typeface="Aptos"/>
              </a:rPr>
              <a:t> </a:t>
            </a:r>
            <a:r>
              <a:rPr lang="en-US" altLang="zh-TW" sz="2000">
                <a:solidFill>
                  <a:schemeClr val="dk1"/>
                </a:solidFill>
                <a:latin typeface="Aptos"/>
              </a:rPr>
              <a:t>- GS10</a:t>
            </a:r>
            <a:endParaRPr lang="en-US" sz="2000">
              <a:solidFill>
                <a:schemeClr val="dk1"/>
              </a:solidFill>
              <a:latin typeface="Aptos"/>
            </a:endParaRPr>
          </a:p>
          <a:p>
            <a:pPr marL="457200" lvl="0" indent="-317500" algn="l" rtl="0">
              <a:spcAft>
                <a:spcPts val="600"/>
              </a:spcAft>
              <a:buSzPts val="1400"/>
              <a:buChar char="●"/>
            </a:pPr>
            <a:r>
              <a:rPr lang="en-US" sz="2000">
                <a:solidFill>
                  <a:schemeClr val="dk1"/>
                </a:solidFill>
                <a:latin typeface="Aptos"/>
              </a:rPr>
              <a:t>2-year Treasury Yield​ - DGS2</a:t>
            </a:r>
          </a:p>
          <a:p>
            <a:pPr marL="457200" lvl="0" indent="-317500" algn="l" rtl="0">
              <a:spcAft>
                <a:spcPts val="600"/>
              </a:spcAft>
              <a:buSzPts val="1400"/>
              <a:buChar char="●"/>
            </a:pPr>
            <a:r>
              <a:rPr lang="en-US" sz="2000">
                <a:solidFill>
                  <a:schemeClr val="dk1"/>
                </a:solidFill>
                <a:latin typeface="Aptos"/>
              </a:rPr>
              <a:t>3-month Treasury Bill Rate – DGS3MO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endParaRPr sz="1800"/>
          </a:p>
        </p:txBody>
      </p:sp>
      <p:grpSp>
        <p:nvGrpSpPr>
          <p:cNvPr id="2" name="Google Shape;4361;p71">
            <a:extLst>
              <a:ext uri="{FF2B5EF4-FFF2-40B4-BE49-F238E27FC236}">
                <a16:creationId xmlns:a16="http://schemas.microsoft.com/office/drawing/2014/main" id="{DE23F62F-82E3-EC5D-2857-67D6BF1E894D}"/>
              </a:ext>
            </a:extLst>
          </p:cNvPr>
          <p:cNvGrpSpPr/>
          <p:nvPr/>
        </p:nvGrpSpPr>
        <p:grpSpPr>
          <a:xfrm>
            <a:off x="6421307" y="1367955"/>
            <a:ext cx="2002693" cy="2743339"/>
            <a:chOff x="701400" y="2311375"/>
            <a:chExt cx="809775" cy="1109250"/>
          </a:xfrm>
        </p:grpSpPr>
        <p:sp>
          <p:nvSpPr>
            <p:cNvPr id="3" name="Google Shape;4362;p71">
              <a:extLst>
                <a:ext uri="{FF2B5EF4-FFF2-40B4-BE49-F238E27FC236}">
                  <a16:creationId xmlns:a16="http://schemas.microsoft.com/office/drawing/2014/main" id="{8DDD25C7-FD19-44AF-B28E-F0AE99FBE81F}"/>
                </a:ext>
              </a:extLst>
            </p:cNvPr>
            <p:cNvSpPr/>
            <p:nvPr/>
          </p:nvSpPr>
          <p:spPr>
            <a:xfrm>
              <a:off x="1457550" y="2798675"/>
              <a:ext cx="16825" cy="525725"/>
            </a:xfrm>
            <a:custGeom>
              <a:avLst/>
              <a:gdLst/>
              <a:ahLst/>
              <a:cxnLst/>
              <a:rect l="l" t="t" r="r" b="b"/>
              <a:pathLst>
                <a:path w="673" h="21029" extrusionOk="0">
                  <a:moveTo>
                    <a:pt x="672" y="1"/>
                  </a:moveTo>
                  <a:lnTo>
                    <a:pt x="224" y="257"/>
                  </a:lnTo>
                  <a:lnTo>
                    <a:pt x="160" y="20676"/>
                  </a:lnTo>
                  <a:lnTo>
                    <a:pt x="160" y="20740"/>
                  </a:lnTo>
                  <a:lnTo>
                    <a:pt x="160" y="20804"/>
                  </a:lnTo>
                  <a:cubicBezTo>
                    <a:pt x="160" y="20804"/>
                    <a:pt x="160" y="20836"/>
                    <a:pt x="128" y="20836"/>
                  </a:cubicBezTo>
                  <a:lnTo>
                    <a:pt x="128" y="20900"/>
                  </a:lnTo>
                  <a:lnTo>
                    <a:pt x="96" y="20932"/>
                  </a:lnTo>
                  <a:cubicBezTo>
                    <a:pt x="96" y="20964"/>
                    <a:pt x="96" y="20964"/>
                    <a:pt x="64" y="20964"/>
                  </a:cubicBezTo>
                  <a:lnTo>
                    <a:pt x="64" y="20990"/>
                  </a:lnTo>
                  <a:lnTo>
                    <a:pt x="64" y="20990"/>
                  </a:lnTo>
                  <a:lnTo>
                    <a:pt x="480" y="20740"/>
                  </a:lnTo>
                  <a:lnTo>
                    <a:pt x="512" y="20740"/>
                  </a:lnTo>
                  <a:cubicBezTo>
                    <a:pt x="512" y="20708"/>
                    <a:pt x="512" y="20708"/>
                    <a:pt x="544" y="20708"/>
                  </a:cubicBezTo>
                  <a:lnTo>
                    <a:pt x="544" y="20676"/>
                  </a:lnTo>
                  <a:cubicBezTo>
                    <a:pt x="576" y="20644"/>
                    <a:pt x="576" y="20644"/>
                    <a:pt x="576" y="20612"/>
                  </a:cubicBezTo>
                  <a:lnTo>
                    <a:pt x="608" y="20580"/>
                  </a:lnTo>
                  <a:lnTo>
                    <a:pt x="608" y="20548"/>
                  </a:lnTo>
                  <a:lnTo>
                    <a:pt x="608" y="20484"/>
                  </a:lnTo>
                  <a:lnTo>
                    <a:pt x="608" y="20420"/>
                  </a:lnTo>
                  <a:lnTo>
                    <a:pt x="672" y="1"/>
                  </a:lnTo>
                  <a:close/>
                  <a:moveTo>
                    <a:pt x="64" y="20990"/>
                  </a:moveTo>
                  <a:lnTo>
                    <a:pt x="45" y="21001"/>
                  </a:lnTo>
                  <a:cubicBezTo>
                    <a:pt x="50" y="20998"/>
                    <a:pt x="56" y="20996"/>
                    <a:pt x="64" y="20996"/>
                  </a:cubicBezTo>
                  <a:lnTo>
                    <a:pt x="64" y="20990"/>
                  </a:lnTo>
                  <a:close/>
                  <a:moveTo>
                    <a:pt x="45" y="21002"/>
                  </a:moveTo>
                  <a:lnTo>
                    <a:pt x="0" y="21029"/>
                  </a:lnTo>
                  <a:cubicBezTo>
                    <a:pt x="24" y="21029"/>
                    <a:pt x="30" y="21011"/>
                    <a:pt x="45" y="21002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363;p71">
              <a:extLst>
                <a:ext uri="{FF2B5EF4-FFF2-40B4-BE49-F238E27FC236}">
                  <a16:creationId xmlns:a16="http://schemas.microsoft.com/office/drawing/2014/main" id="{440F386D-6DAF-C09A-A913-20709317F2A8}"/>
                </a:ext>
              </a:extLst>
            </p:cNvPr>
            <p:cNvSpPr/>
            <p:nvPr/>
          </p:nvSpPr>
          <p:spPr>
            <a:xfrm>
              <a:off x="1456750" y="2797275"/>
              <a:ext cx="18425" cy="527925"/>
            </a:xfrm>
            <a:custGeom>
              <a:avLst/>
              <a:gdLst/>
              <a:ahLst/>
              <a:cxnLst/>
              <a:rect l="l" t="t" r="r" b="b"/>
              <a:pathLst>
                <a:path w="737" h="21117" extrusionOk="0">
                  <a:moveTo>
                    <a:pt x="672" y="121"/>
                  </a:moveTo>
                  <a:lnTo>
                    <a:pt x="640" y="20444"/>
                  </a:lnTo>
                  <a:lnTo>
                    <a:pt x="640" y="20476"/>
                  </a:lnTo>
                  <a:cubicBezTo>
                    <a:pt x="640" y="20508"/>
                    <a:pt x="640" y="20508"/>
                    <a:pt x="608" y="20540"/>
                  </a:cubicBezTo>
                  <a:lnTo>
                    <a:pt x="608" y="20572"/>
                  </a:lnTo>
                  <a:lnTo>
                    <a:pt x="608" y="20636"/>
                  </a:lnTo>
                  <a:cubicBezTo>
                    <a:pt x="576" y="20636"/>
                    <a:pt x="576" y="20636"/>
                    <a:pt x="576" y="20668"/>
                  </a:cubicBezTo>
                  <a:cubicBezTo>
                    <a:pt x="576" y="20668"/>
                    <a:pt x="576" y="20700"/>
                    <a:pt x="544" y="20700"/>
                  </a:cubicBezTo>
                  <a:lnTo>
                    <a:pt x="544" y="20732"/>
                  </a:lnTo>
                  <a:cubicBezTo>
                    <a:pt x="512" y="20732"/>
                    <a:pt x="512" y="20732"/>
                    <a:pt x="512" y="20764"/>
                  </a:cubicBezTo>
                  <a:cubicBezTo>
                    <a:pt x="512" y="20764"/>
                    <a:pt x="480" y="20764"/>
                    <a:pt x="480" y="20796"/>
                  </a:cubicBezTo>
                  <a:lnTo>
                    <a:pt x="192" y="20956"/>
                  </a:lnTo>
                  <a:cubicBezTo>
                    <a:pt x="192" y="20956"/>
                    <a:pt x="192" y="20924"/>
                    <a:pt x="224" y="20924"/>
                  </a:cubicBezTo>
                  <a:lnTo>
                    <a:pt x="224" y="20860"/>
                  </a:lnTo>
                  <a:lnTo>
                    <a:pt x="224" y="20796"/>
                  </a:lnTo>
                  <a:lnTo>
                    <a:pt x="224" y="20732"/>
                  </a:lnTo>
                  <a:lnTo>
                    <a:pt x="288" y="345"/>
                  </a:lnTo>
                  <a:lnTo>
                    <a:pt x="672" y="121"/>
                  </a:lnTo>
                  <a:close/>
                  <a:moveTo>
                    <a:pt x="708" y="1"/>
                  </a:moveTo>
                  <a:cubicBezTo>
                    <a:pt x="704" y="1"/>
                    <a:pt x="704" y="9"/>
                    <a:pt x="704" y="25"/>
                  </a:cubicBezTo>
                  <a:lnTo>
                    <a:pt x="224" y="281"/>
                  </a:lnTo>
                  <a:lnTo>
                    <a:pt x="224" y="313"/>
                  </a:lnTo>
                  <a:lnTo>
                    <a:pt x="160" y="20732"/>
                  </a:lnTo>
                  <a:lnTo>
                    <a:pt x="160" y="20796"/>
                  </a:lnTo>
                  <a:lnTo>
                    <a:pt x="160" y="20860"/>
                  </a:lnTo>
                  <a:cubicBezTo>
                    <a:pt x="160" y="20860"/>
                    <a:pt x="128" y="20860"/>
                    <a:pt x="128" y="20892"/>
                  </a:cubicBezTo>
                  <a:lnTo>
                    <a:pt x="128" y="20924"/>
                  </a:lnTo>
                  <a:lnTo>
                    <a:pt x="96" y="20956"/>
                  </a:lnTo>
                  <a:cubicBezTo>
                    <a:pt x="96" y="20988"/>
                    <a:pt x="64" y="20988"/>
                    <a:pt x="64" y="21020"/>
                  </a:cubicBezTo>
                  <a:lnTo>
                    <a:pt x="32" y="21020"/>
                  </a:lnTo>
                  <a:cubicBezTo>
                    <a:pt x="32" y="21052"/>
                    <a:pt x="32" y="21052"/>
                    <a:pt x="0" y="21052"/>
                  </a:cubicBezTo>
                  <a:lnTo>
                    <a:pt x="0" y="21085"/>
                  </a:lnTo>
                  <a:cubicBezTo>
                    <a:pt x="0" y="21117"/>
                    <a:pt x="32" y="21117"/>
                    <a:pt x="32" y="21117"/>
                  </a:cubicBezTo>
                  <a:lnTo>
                    <a:pt x="64" y="21117"/>
                  </a:lnTo>
                  <a:lnTo>
                    <a:pt x="512" y="20828"/>
                  </a:lnTo>
                  <a:cubicBezTo>
                    <a:pt x="512" y="20828"/>
                    <a:pt x="544" y="20828"/>
                    <a:pt x="544" y="20796"/>
                  </a:cubicBezTo>
                  <a:cubicBezTo>
                    <a:pt x="576" y="20796"/>
                    <a:pt x="576" y="20796"/>
                    <a:pt x="576" y="20764"/>
                  </a:cubicBezTo>
                  <a:cubicBezTo>
                    <a:pt x="608" y="20764"/>
                    <a:pt x="608" y="20764"/>
                    <a:pt x="608" y="20732"/>
                  </a:cubicBezTo>
                  <a:cubicBezTo>
                    <a:pt x="640" y="20732"/>
                    <a:pt x="640" y="20700"/>
                    <a:pt x="640" y="20700"/>
                  </a:cubicBezTo>
                  <a:cubicBezTo>
                    <a:pt x="640" y="20668"/>
                    <a:pt x="640" y="20668"/>
                    <a:pt x="672" y="20636"/>
                  </a:cubicBezTo>
                  <a:lnTo>
                    <a:pt x="672" y="20604"/>
                  </a:lnTo>
                  <a:lnTo>
                    <a:pt x="640" y="20572"/>
                  </a:lnTo>
                  <a:lnTo>
                    <a:pt x="672" y="20572"/>
                  </a:lnTo>
                  <a:lnTo>
                    <a:pt x="672" y="20508"/>
                  </a:lnTo>
                  <a:lnTo>
                    <a:pt x="672" y="20476"/>
                  </a:lnTo>
                  <a:lnTo>
                    <a:pt x="736" y="57"/>
                  </a:lnTo>
                  <a:lnTo>
                    <a:pt x="736" y="25"/>
                  </a:lnTo>
                  <a:cubicBezTo>
                    <a:pt x="720" y="9"/>
                    <a:pt x="712" y="1"/>
                    <a:pt x="7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364;p71">
              <a:extLst>
                <a:ext uri="{FF2B5EF4-FFF2-40B4-BE49-F238E27FC236}">
                  <a16:creationId xmlns:a16="http://schemas.microsoft.com/office/drawing/2014/main" id="{437C1C91-960C-1D43-CC48-251A4305293C}"/>
                </a:ext>
              </a:extLst>
            </p:cNvPr>
            <p:cNvSpPr/>
            <p:nvPr/>
          </p:nvSpPr>
          <p:spPr>
            <a:xfrm>
              <a:off x="703800" y="2360200"/>
              <a:ext cx="770575" cy="444900"/>
            </a:xfrm>
            <a:custGeom>
              <a:avLst/>
              <a:gdLst/>
              <a:ahLst/>
              <a:cxnLst/>
              <a:rect l="l" t="t" r="r" b="b"/>
              <a:pathLst>
                <a:path w="30823" h="17796" extrusionOk="0">
                  <a:moveTo>
                    <a:pt x="449" y="0"/>
                  </a:moveTo>
                  <a:lnTo>
                    <a:pt x="1" y="256"/>
                  </a:lnTo>
                  <a:lnTo>
                    <a:pt x="30374" y="17796"/>
                  </a:lnTo>
                  <a:lnTo>
                    <a:pt x="30822" y="17540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365;p71">
              <a:extLst>
                <a:ext uri="{FF2B5EF4-FFF2-40B4-BE49-F238E27FC236}">
                  <a16:creationId xmlns:a16="http://schemas.microsoft.com/office/drawing/2014/main" id="{8AEC809D-2F30-6C9A-B050-CFB2F85D67B9}"/>
                </a:ext>
              </a:extLst>
            </p:cNvPr>
            <p:cNvSpPr/>
            <p:nvPr/>
          </p:nvSpPr>
          <p:spPr>
            <a:xfrm>
              <a:off x="703000" y="2358600"/>
              <a:ext cx="772175" cy="447300"/>
            </a:xfrm>
            <a:custGeom>
              <a:avLst/>
              <a:gdLst/>
              <a:ahLst/>
              <a:cxnLst/>
              <a:rect l="l" t="t" r="r" b="b"/>
              <a:pathLst>
                <a:path w="30887" h="17892" extrusionOk="0">
                  <a:moveTo>
                    <a:pt x="481" y="96"/>
                  </a:moveTo>
                  <a:lnTo>
                    <a:pt x="30790" y="17604"/>
                  </a:lnTo>
                  <a:lnTo>
                    <a:pt x="30406" y="17828"/>
                  </a:lnTo>
                  <a:lnTo>
                    <a:pt x="97" y="320"/>
                  </a:lnTo>
                  <a:lnTo>
                    <a:pt x="481" y="96"/>
                  </a:lnTo>
                  <a:close/>
                  <a:moveTo>
                    <a:pt x="449" y="0"/>
                  </a:moveTo>
                  <a:lnTo>
                    <a:pt x="1" y="288"/>
                  </a:lnTo>
                  <a:lnTo>
                    <a:pt x="1" y="320"/>
                  </a:lnTo>
                  <a:lnTo>
                    <a:pt x="1" y="352"/>
                  </a:lnTo>
                  <a:cubicBezTo>
                    <a:pt x="1" y="352"/>
                    <a:pt x="30374" y="17892"/>
                    <a:pt x="30406" y="17892"/>
                  </a:cubicBezTo>
                  <a:lnTo>
                    <a:pt x="30886" y="17636"/>
                  </a:lnTo>
                  <a:lnTo>
                    <a:pt x="30886" y="17604"/>
                  </a:lnTo>
                  <a:lnTo>
                    <a:pt x="30886" y="1757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66;p71">
              <a:extLst>
                <a:ext uri="{FF2B5EF4-FFF2-40B4-BE49-F238E27FC236}">
                  <a16:creationId xmlns:a16="http://schemas.microsoft.com/office/drawing/2014/main" id="{173F1676-BFD3-48A7-150E-F2156A70156D}"/>
                </a:ext>
              </a:extLst>
            </p:cNvPr>
            <p:cNvSpPr/>
            <p:nvPr/>
          </p:nvSpPr>
          <p:spPr>
            <a:xfrm>
              <a:off x="702200" y="2366600"/>
              <a:ext cx="760975" cy="958700"/>
            </a:xfrm>
            <a:custGeom>
              <a:avLst/>
              <a:gdLst/>
              <a:ahLst/>
              <a:cxnLst/>
              <a:rect l="l" t="t" r="r" b="b"/>
              <a:pathLst>
                <a:path w="30439" h="38348" extrusionOk="0">
                  <a:moveTo>
                    <a:pt x="65" y="0"/>
                  </a:moveTo>
                  <a:lnTo>
                    <a:pt x="1" y="20420"/>
                  </a:lnTo>
                  <a:cubicBezTo>
                    <a:pt x="1" y="20772"/>
                    <a:pt x="225" y="21188"/>
                    <a:pt x="545" y="21348"/>
                  </a:cubicBezTo>
                  <a:lnTo>
                    <a:pt x="29830" y="38279"/>
                  </a:lnTo>
                  <a:cubicBezTo>
                    <a:pt x="29913" y="38325"/>
                    <a:pt x="29993" y="38348"/>
                    <a:pt x="30065" y="38348"/>
                  </a:cubicBezTo>
                  <a:cubicBezTo>
                    <a:pt x="30244" y="38348"/>
                    <a:pt x="30374" y="38210"/>
                    <a:pt x="30374" y="37959"/>
                  </a:cubicBezTo>
                  <a:lnTo>
                    <a:pt x="30438" y="1754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67;p71">
              <a:extLst>
                <a:ext uri="{FF2B5EF4-FFF2-40B4-BE49-F238E27FC236}">
                  <a16:creationId xmlns:a16="http://schemas.microsoft.com/office/drawing/2014/main" id="{172840EC-7F77-6CC1-4A30-0C1670C09321}"/>
                </a:ext>
              </a:extLst>
            </p:cNvPr>
            <p:cNvSpPr/>
            <p:nvPr/>
          </p:nvSpPr>
          <p:spPr>
            <a:xfrm>
              <a:off x="701400" y="2365800"/>
              <a:ext cx="762575" cy="960200"/>
            </a:xfrm>
            <a:custGeom>
              <a:avLst/>
              <a:gdLst/>
              <a:ahLst/>
              <a:cxnLst/>
              <a:rect l="l" t="t" r="r" b="b"/>
              <a:pathLst>
                <a:path w="30503" h="38408" extrusionOk="0">
                  <a:moveTo>
                    <a:pt x="129" y="96"/>
                  </a:moveTo>
                  <a:lnTo>
                    <a:pt x="30438" y="17604"/>
                  </a:lnTo>
                  <a:lnTo>
                    <a:pt x="30374" y="37991"/>
                  </a:lnTo>
                  <a:cubicBezTo>
                    <a:pt x="30374" y="38151"/>
                    <a:pt x="30310" y="38247"/>
                    <a:pt x="30246" y="38311"/>
                  </a:cubicBezTo>
                  <a:cubicBezTo>
                    <a:pt x="30210" y="38336"/>
                    <a:pt x="30168" y="38346"/>
                    <a:pt x="30124" y="38346"/>
                  </a:cubicBezTo>
                  <a:cubicBezTo>
                    <a:pt x="30052" y="38346"/>
                    <a:pt x="29973" y="38319"/>
                    <a:pt x="29894" y="38279"/>
                  </a:cubicBezTo>
                  <a:lnTo>
                    <a:pt x="577" y="21348"/>
                  </a:lnTo>
                  <a:cubicBezTo>
                    <a:pt x="289" y="21188"/>
                    <a:pt x="65" y="20772"/>
                    <a:pt x="65" y="20452"/>
                  </a:cubicBezTo>
                  <a:lnTo>
                    <a:pt x="129" y="96"/>
                  </a:lnTo>
                  <a:close/>
                  <a:moveTo>
                    <a:pt x="65" y="0"/>
                  </a:moveTo>
                  <a:lnTo>
                    <a:pt x="65" y="32"/>
                  </a:lnTo>
                  <a:lnTo>
                    <a:pt x="1" y="20452"/>
                  </a:lnTo>
                  <a:cubicBezTo>
                    <a:pt x="1" y="20804"/>
                    <a:pt x="257" y="21252"/>
                    <a:pt x="545" y="21412"/>
                  </a:cubicBezTo>
                  <a:lnTo>
                    <a:pt x="29830" y="38344"/>
                  </a:lnTo>
                  <a:cubicBezTo>
                    <a:pt x="29926" y="38376"/>
                    <a:pt x="30022" y="38408"/>
                    <a:pt x="30118" y="38408"/>
                  </a:cubicBezTo>
                  <a:cubicBezTo>
                    <a:pt x="30150" y="38408"/>
                    <a:pt x="30214" y="38408"/>
                    <a:pt x="30278" y="38376"/>
                  </a:cubicBezTo>
                  <a:cubicBezTo>
                    <a:pt x="30374" y="38311"/>
                    <a:pt x="30438" y="38183"/>
                    <a:pt x="30438" y="37991"/>
                  </a:cubicBezTo>
                  <a:lnTo>
                    <a:pt x="30502" y="17572"/>
                  </a:lnTo>
                  <a:cubicBezTo>
                    <a:pt x="30502" y="17572"/>
                    <a:pt x="30502" y="17540"/>
                    <a:pt x="30470" y="17540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68;p71">
              <a:extLst>
                <a:ext uri="{FF2B5EF4-FFF2-40B4-BE49-F238E27FC236}">
                  <a16:creationId xmlns:a16="http://schemas.microsoft.com/office/drawing/2014/main" id="{178EAA59-4717-9825-D8E5-5F5953E19D7C}"/>
                </a:ext>
              </a:extLst>
            </p:cNvPr>
            <p:cNvSpPr/>
            <p:nvPr/>
          </p:nvSpPr>
          <p:spPr>
            <a:xfrm>
              <a:off x="707000" y="2312175"/>
              <a:ext cx="768175" cy="506525"/>
            </a:xfrm>
            <a:custGeom>
              <a:avLst/>
              <a:gdLst/>
              <a:ahLst/>
              <a:cxnLst/>
              <a:rect l="l" t="t" r="r" b="b"/>
              <a:pathLst>
                <a:path w="30727" h="20261" extrusionOk="0">
                  <a:moveTo>
                    <a:pt x="33" y="289"/>
                  </a:moveTo>
                  <a:cubicBezTo>
                    <a:pt x="33" y="289"/>
                    <a:pt x="1" y="289"/>
                    <a:pt x="1" y="321"/>
                  </a:cubicBezTo>
                  <a:lnTo>
                    <a:pt x="50" y="289"/>
                  </a:lnTo>
                  <a:close/>
                  <a:moveTo>
                    <a:pt x="577" y="1"/>
                  </a:moveTo>
                  <a:cubicBezTo>
                    <a:pt x="545" y="1"/>
                    <a:pt x="545" y="33"/>
                    <a:pt x="513" y="33"/>
                  </a:cubicBezTo>
                  <a:lnTo>
                    <a:pt x="449" y="33"/>
                  </a:lnTo>
                  <a:lnTo>
                    <a:pt x="50" y="289"/>
                  </a:lnTo>
                  <a:lnTo>
                    <a:pt x="225" y="289"/>
                  </a:lnTo>
                  <a:cubicBezTo>
                    <a:pt x="225" y="321"/>
                    <a:pt x="257" y="321"/>
                    <a:pt x="257" y="321"/>
                  </a:cubicBezTo>
                  <a:lnTo>
                    <a:pt x="321" y="353"/>
                  </a:lnTo>
                  <a:lnTo>
                    <a:pt x="29798" y="17380"/>
                  </a:lnTo>
                  <a:cubicBezTo>
                    <a:pt x="29830" y="17380"/>
                    <a:pt x="29830" y="17380"/>
                    <a:pt x="29862" y="17412"/>
                  </a:cubicBezTo>
                  <a:cubicBezTo>
                    <a:pt x="29862" y="17412"/>
                    <a:pt x="29894" y="17412"/>
                    <a:pt x="29894" y="17444"/>
                  </a:cubicBezTo>
                  <a:cubicBezTo>
                    <a:pt x="29926" y="17444"/>
                    <a:pt x="29926" y="17444"/>
                    <a:pt x="29926" y="17476"/>
                  </a:cubicBezTo>
                  <a:lnTo>
                    <a:pt x="29990" y="17508"/>
                  </a:lnTo>
                  <a:cubicBezTo>
                    <a:pt x="29990" y="17508"/>
                    <a:pt x="29990" y="17540"/>
                    <a:pt x="30022" y="17540"/>
                  </a:cubicBezTo>
                  <a:lnTo>
                    <a:pt x="30022" y="17572"/>
                  </a:lnTo>
                  <a:lnTo>
                    <a:pt x="30054" y="17572"/>
                  </a:lnTo>
                  <a:lnTo>
                    <a:pt x="30054" y="17604"/>
                  </a:lnTo>
                  <a:lnTo>
                    <a:pt x="30086" y="17636"/>
                  </a:lnTo>
                  <a:cubicBezTo>
                    <a:pt x="30118" y="17668"/>
                    <a:pt x="30118" y="17700"/>
                    <a:pt x="30118" y="17700"/>
                  </a:cubicBezTo>
                  <a:cubicBezTo>
                    <a:pt x="30150" y="17732"/>
                    <a:pt x="30150" y="17732"/>
                    <a:pt x="30150" y="17764"/>
                  </a:cubicBezTo>
                  <a:cubicBezTo>
                    <a:pt x="30150" y="17796"/>
                    <a:pt x="30182" y="17796"/>
                    <a:pt x="30182" y="17796"/>
                  </a:cubicBezTo>
                  <a:lnTo>
                    <a:pt x="30182" y="17860"/>
                  </a:lnTo>
                  <a:cubicBezTo>
                    <a:pt x="30214" y="17892"/>
                    <a:pt x="30214" y="17892"/>
                    <a:pt x="30214" y="17924"/>
                  </a:cubicBezTo>
                  <a:cubicBezTo>
                    <a:pt x="30214" y="17956"/>
                    <a:pt x="30214" y="17956"/>
                    <a:pt x="30246" y="17988"/>
                  </a:cubicBezTo>
                  <a:lnTo>
                    <a:pt x="30246" y="18020"/>
                  </a:lnTo>
                  <a:lnTo>
                    <a:pt x="30246" y="18084"/>
                  </a:lnTo>
                  <a:lnTo>
                    <a:pt x="30246" y="18148"/>
                  </a:lnTo>
                  <a:lnTo>
                    <a:pt x="30246" y="20261"/>
                  </a:lnTo>
                  <a:lnTo>
                    <a:pt x="30726" y="20005"/>
                  </a:lnTo>
                  <a:lnTo>
                    <a:pt x="30726" y="17860"/>
                  </a:lnTo>
                  <a:lnTo>
                    <a:pt x="30694" y="17860"/>
                  </a:lnTo>
                  <a:lnTo>
                    <a:pt x="30694" y="17828"/>
                  </a:lnTo>
                  <a:lnTo>
                    <a:pt x="30694" y="17796"/>
                  </a:lnTo>
                  <a:lnTo>
                    <a:pt x="30694" y="17764"/>
                  </a:lnTo>
                  <a:lnTo>
                    <a:pt x="30694" y="17732"/>
                  </a:lnTo>
                  <a:lnTo>
                    <a:pt x="30694" y="17700"/>
                  </a:lnTo>
                  <a:cubicBezTo>
                    <a:pt x="30694" y="17668"/>
                    <a:pt x="30662" y="17668"/>
                    <a:pt x="30662" y="17668"/>
                  </a:cubicBezTo>
                  <a:lnTo>
                    <a:pt x="30662" y="17604"/>
                  </a:lnTo>
                  <a:cubicBezTo>
                    <a:pt x="30630" y="17572"/>
                    <a:pt x="30630" y="17572"/>
                    <a:pt x="30630" y="17540"/>
                  </a:cubicBezTo>
                  <a:cubicBezTo>
                    <a:pt x="30630" y="17508"/>
                    <a:pt x="30630" y="17508"/>
                    <a:pt x="30598" y="17508"/>
                  </a:cubicBezTo>
                  <a:lnTo>
                    <a:pt x="30598" y="17476"/>
                  </a:lnTo>
                  <a:lnTo>
                    <a:pt x="30598" y="17444"/>
                  </a:lnTo>
                  <a:lnTo>
                    <a:pt x="30534" y="17380"/>
                  </a:lnTo>
                  <a:lnTo>
                    <a:pt x="30502" y="17348"/>
                  </a:lnTo>
                  <a:lnTo>
                    <a:pt x="30502" y="17316"/>
                  </a:lnTo>
                  <a:lnTo>
                    <a:pt x="30470" y="17284"/>
                  </a:lnTo>
                  <a:cubicBezTo>
                    <a:pt x="30470" y="17252"/>
                    <a:pt x="30438" y="17252"/>
                    <a:pt x="30438" y="17252"/>
                  </a:cubicBezTo>
                  <a:cubicBezTo>
                    <a:pt x="30438" y="17220"/>
                    <a:pt x="30406" y="17220"/>
                    <a:pt x="30406" y="17220"/>
                  </a:cubicBezTo>
                  <a:lnTo>
                    <a:pt x="30374" y="17188"/>
                  </a:lnTo>
                  <a:lnTo>
                    <a:pt x="30342" y="17156"/>
                  </a:lnTo>
                  <a:cubicBezTo>
                    <a:pt x="30310" y="17124"/>
                    <a:pt x="30310" y="17124"/>
                    <a:pt x="30278" y="17124"/>
                  </a:cubicBezTo>
                  <a:lnTo>
                    <a:pt x="30278" y="17092"/>
                  </a:lnTo>
                  <a:lnTo>
                    <a:pt x="769" y="65"/>
                  </a:lnTo>
                  <a:lnTo>
                    <a:pt x="737" y="65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69;p71">
              <a:extLst>
                <a:ext uri="{FF2B5EF4-FFF2-40B4-BE49-F238E27FC236}">
                  <a16:creationId xmlns:a16="http://schemas.microsoft.com/office/drawing/2014/main" id="{0E974172-020C-BB65-A3AE-6C28E4245B3D}"/>
                </a:ext>
              </a:extLst>
            </p:cNvPr>
            <p:cNvSpPr/>
            <p:nvPr/>
          </p:nvSpPr>
          <p:spPr>
            <a:xfrm>
              <a:off x="706200" y="2311375"/>
              <a:ext cx="769775" cy="508125"/>
            </a:xfrm>
            <a:custGeom>
              <a:avLst/>
              <a:gdLst/>
              <a:ahLst/>
              <a:cxnLst/>
              <a:rect l="l" t="t" r="r" b="b"/>
              <a:pathLst>
                <a:path w="30791" h="20325" extrusionOk="0">
                  <a:moveTo>
                    <a:pt x="705" y="65"/>
                  </a:moveTo>
                  <a:cubicBezTo>
                    <a:pt x="705" y="65"/>
                    <a:pt x="705" y="97"/>
                    <a:pt x="801" y="129"/>
                  </a:cubicBezTo>
                  <a:lnTo>
                    <a:pt x="30278" y="17156"/>
                  </a:lnTo>
                  <a:cubicBezTo>
                    <a:pt x="30310" y="17156"/>
                    <a:pt x="30310" y="17188"/>
                    <a:pt x="30310" y="17188"/>
                  </a:cubicBezTo>
                  <a:lnTo>
                    <a:pt x="30342" y="17188"/>
                  </a:lnTo>
                  <a:lnTo>
                    <a:pt x="30374" y="17220"/>
                  </a:lnTo>
                  <a:lnTo>
                    <a:pt x="30374" y="17252"/>
                  </a:lnTo>
                  <a:lnTo>
                    <a:pt x="30406" y="17252"/>
                  </a:lnTo>
                  <a:lnTo>
                    <a:pt x="30438" y="17220"/>
                  </a:lnTo>
                  <a:lnTo>
                    <a:pt x="30406" y="17284"/>
                  </a:lnTo>
                  <a:lnTo>
                    <a:pt x="30502" y="17348"/>
                  </a:lnTo>
                  <a:lnTo>
                    <a:pt x="30502" y="17380"/>
                  </a:lnTo>
                  <a:lnTo>
                    <a:pt x="30534" y="17380"/>
                  </a:lnTo>
                  <a:lnTo>
                    <a:pt x="30534" y="17412"/>
                  </a:lnTo>
                  <a:lnTo>
                    <a:pt x="30566" y="17412"/>
                  </a:lnTo>
                  <a:lnTo>
                    <a:pt x="30566" y="17444"/>
                  </a:lnTo>
                  <a:lnTo>
                    <a:pt x="30566" y="17476"/>
                  </a:lnTo>
                  <a:lnTo>
                    <a:pt x="30598" y="17508"/>
                  </a:lnTo>
                  <a:lnTo>
                    <a:pt x="30598" y="17540"/>
                  </a:lnTo>
                  <a:lnTo>
                    <a:pt x="30630" y="17572"/>
                  </a:lnTo>
                  <a:lnTo>
                    <a:pt x="30630" y="17604"/>
                  </a:lnTo>
                  <a:lnTo>
                    <a:pt x="30662" y="17636"/>
                  </a:lnTo>
                  <a:lnTo>
                    <a:pt x="30694" y="17636"/>
                  </a:lnTo>
                  <a:lnTo>
                    <a:pt x="30662" y="17668"/>
                  </a:lnTo>
                  <a:lnTo>
                    <a:pt x="30662" y="17700"/>
                  </a:lnTo>
                  <a:cubicBezTo>
                    <a:pt x="30694" y="17732"/>
                    <a:pt x="30694" y="17732"/>
                    <a:pt x="30694" y="17764"/>
                  </a:cubicBezTo>
                  <a:lnTo>
                    <a:pt x="30694" y="17796"/>
                  </a:lnTo>
                  <a:lnTo>
                    <a:pt x="30694" y="17860"/>
                  </a:lnTo>
                  <a:lnTo>
                    <a:pt x="30694" y="17892"/>
                  </a:lnTo>
                  <a:lnTo>
                    <a:pt x="30694" y="20005"/>
                  </a:lnTo>
                  <a:lnTo>
                    <a:pt x="30310" y="20229"/>
                  </a:lnTo>
                  <a:lnTo>
                    <a:pt x="30310" y="18180"/>
                  </a:lnTo>
                  <a:lnTo>
                    <a:pt x="30310" y="18116"/>
                  </a:lnTo>
                  <a:lnTo>
                    <a:pt x="30310" y="18052"/>
                  </a:lnTo>
                  <a:lnTo>
                    <a:pt x="30310" y="17988"/>
                  </a:lnTo>
                  <a:cubicBezTo>
                    <a:pt x="30278" y="17988"/>
                    <a:pt x="30278" y="17956"/>
                    <a:pt x="30278" y="17924"/>
                  </a:cubicBezTo>
                  <a:cubicBezTo>
                    <a:pt x="30278" y="17924"/>
                    <a:pt x="30278" y="17892"/>
                    <a:pt x="30246" y="17892"/>
                  </a:cubicBezTo>
                  <a:lnTo>
                    <a:pt x="30246" y="17828"/>
                  </a:lnTo>
                  <a:cubicBezTo>
                    <a:pt x="30246" y="17828"/>
                    <a:pt x="30246" y="17796"/>
                    <a:pt x="30214" y="17796"/>
                  </a:cubicBezTo>
                  <a:lnTo>
                    <a:pt x="30214" y="17764"/>
                  </a:lnTo>
                  <a:lnTo>
                    <a:pt x="30182" y="17732"/>
                  </a:lnTo>
                  <a:lnTo>
                    <a:pt x="30150" y="17764"/>
                  </a:lnTo>
                  <a:cubicBezTo>
                    <a:pt x="30150" y="17764"/>
                    <a:pt x="30182" y="17732"/>
                    <a:pt x="30182" y="17700"/>
                  </a:cubicBezTo>
                  <a:lnTo>
                    <a:pt x="30150" y="17668"/>
                  </a:lnTo>
                  <a:cubicBezTo>
                    <a:pt x="30150" y="17636"/>
                    <a:pt x="30118" y="17636"/>
                    <a:pt x="30118" y="17604"/>
                  </a:cubicBezTo>
                  <a:lnTo>
                    <a:pt x="30086" y="17572"/>
                  </a:lnTo>
                  <a:lnTo>
                    <a:pt x="30054" y="17540"/>
                  </a:lnTo>
                  <a:lnTo>
                    <a:pt x="30022" y="17508"/>
                  </a:lnTo>
                  <a:lnTo>
                    <a:pt x="29990" y="17476"/>
                  </a:lnTo>
                  <a:lnTo>
                    <a:pt x="29958" y="17444"/>
                  </a:lnTo>
                  <a:cubicBezTo>
                    <a:pt x="29926" y="17412"/>
                    <a:pt x="29926" y="17412"/>
                    <a:pt x="29894" y="17412"/>
                  </a:cubicBezTo>
                  <a:cubicBezTo>
                    <a:pt x="29894" y="17380"/>
                    <a:pt x="29862" y="17380"/>
                    <a:pt x="29862" y="17380"/>
                  </a:cubicBezTo>
                  <a:lnTo>
                    <a:pt x="353" y="353"/>
                  </a:lnTo>
                  <a:cubicBezTo>
                    <a:pt x="353" y="321"/>
                    <a:pt x="321" y="321"/>
                    <a:pt x="321" y="321"/>
                  </a:cubicBezTo>
                  <a:cubicBezTo>
                    <a:pt x="289" y="321"/>
                    <a:pt x="289" y="321"/>
                    <a:pt x="257" y="289"/>
                  </a:cubicBezTo>
                  <a:lnTo>
                    <a:pt x="193" y="289"/>
                  </a:lnTo>
                  <a:lnTo>
                    <a:pt x="513" y="97"/>
                  </a:lnTo>
                  <a:lnTo>
                    <a:pt x="673" y="97"/>
                  </a:lnTo>
                  <a:lnTo>
                    <a:pt x="673" y="65"/>
                  </a:lnTo>
                  <a:cubicBezTo>
                    <a:pt x="673" y="65"/>
                    <a:pt x="673" y="97"/>
                    <a:pt x="705" y="97"/>
                  </a:cubicBezTo>
                  <a:lnTo>
                    <a:pt x="705" y="65"/>
                  </a:lnTo>
                  <a:close/>
                  <a:moveTo>
                    <a:pt x="577" y="1"/>
                  </a:moveTo>
                  <a:cubicBezTo>
                    <a:pt x="577" y="33"/>
                    <a:pt x="545" y="33"/>
                    <a:pt x="545" y="33"/>
                  </a:cubicBezTo>
                  <a:lnTo>
                    <a:pt x="513" y="33"/>
                  </a:lnTo>
                  <a:cubicBezTo>
                    <a:pt x="481" y="33"/>
                    <a:pt x="481" y="33"/>
                    <a:pt x="481" y="65"/>
                  </a:cubicBezTo>
                  <a:lnTo>
                    <a:pt x="1" y="321"/>
                  </a:lnTo>
                  <a:lnTo>
                    <a:pt x="1" y="385"/>
                  </a:lnTo>
                  <a:lnTo>
                    <a:pt x="65" y="385"/>
                  </a:lnTo>
                  <a:cubicBezTo>
                    <a:pt x="65" y="353"/>
                    <a:pt x="97" y="353"/>
                    <a:pt x="97" y="353"/>
                  </a:cubicBezTo>
                  <a:lnTo>
                    <a:pt x="193" y="353"/>
                  </a:lnTo>
                  <a:cubicBezTo>
                    <a:pt x="225" y="353"/>
                    <a:pt x="225" y="385"/>
                    <a:pt x="257" y="385"/>
                  </a:cubicBezTo>
                  <a:lnTo>
                    <a:pt x="289" y="385"/>
                  </a:lnTo>
                  <a:cubicBezTo>
                    <a:pt x="289" y="385"/>
                    <a:pt x="321" y="385"/>
                    <a:pt x="321" y="417"/>
                  </a:cubicBezTo>
                  <a:lnTo>
                    <a:pt x="29830" y="17444"/>
                  </a:lnTo>
                  <a:cubicBezTo>
                    <a:pt x="29862" y="17444"/>
                    <a:pt x="29862" y="17444"/>
                    <a:pt x="29862" y="17476"/>
                  </a:cubicBezTo>
                  <a:cubicBezTo>
                    <a:pt x="29894" y="17476"/>
                    <a:pt x="29894" y="17476"/>
                    <a:pt x="29926" y="17508"/>
                  </a:cubicBezTo>
                  <a:cubicBezTo>
                    <a:pt x="29926" y="17508"/>
                    <a:pt x="29958" y="17508"/>
                    <a:pt x="29958" y="17540"/>
                  </a:cubicBezTo>
                  <a:cubicBezTo>
                    <a:pt x="29958" y="17540"/>
                    <a:pt x="29990" y="17540"/>
                    <a:pt x="29990" y="17572"/>
                  </a:cubicBezTo>
                  <a:cubicBezTo>
                    <a:pt x="29990" y="17572"/>
                    <a:pt x="30022" y="17572"/>
                    <a:pt x="30022" y="17604"/>
                  </a:cubicBezTo>
                  <a:cubicBezTo>
                    <a:pt x="30022" y="17636"/>
                    <a:pt x="30054" y="17636"/>
                    <a:pt x="30054" y="17636"/>
                  </a:cubicBezTo>
                  <a:lnTo>
                    <a:pt x="30054" y="17668"/>
                  </a:lnTo>
                  <a:lnTo>
                    <a:pt x="30086" y="17700"/>
                  </a:lnTo>
                  <a:cubicBezTo>
                    <a:pt x="30086" y="17732"/>
                    <a:pt x="30118" y="17732"/>
                    <a:pt x="30118" y="17764"/>
                  </a:cubicBezTo>
                  <a:cubicBezTo>
                    <a:pt x="30118" y="17796"/>
                    <a:pt x="30150" y="17796"/>
                    <a:pt x="30150" y="17796"/>
                  </a:cubicBezTo>
                  <a:lnTo>
                    <a:pt x="30150" y="17828"/>
                  </a:lnTo>
                  <a:cubicBezTo>
                    <a:pt x="30150" y="17828"/>
                    <a:pt x="30150" y="17860"/>
                    <a:pt x="30182" y="17860"/>
                  </a:cubicBezTo>
                  <a:lnTo>
                    <a:pt x="30182" y="17892"/>
                  </a:lnTo>
                  <a:lnTo>
                    <a:pt x="30214" y="17892"/>
                  </a:lnTo>
                  <a:lnTo>
                    <a:pt x="30182" y="17924"/>
                  </a:lnTo>
                  <a:cubicBezTo>
                    <a:pt x="30214" y="17924"/>
                    <a:pt x="30214" y="17956"/>
                    <a:pt x="30214" y="17956"/>
                  </a:cubicBezTo>
                  <a:lnTo>
                    <a:pt x="30214" y="18020"/>
                  </a:lnTo>
                  <a:cubicBezTo>
                    <a:pt x="30214" y="18052"/>
                    <a:pt x="30214" y="18052"/>
                    <a:pt x="30246" y="18084"/>
                  </a:cubicBezTo>
                  <a:lnTo>
                    <a:pt x="30246" y="18116"/>
                  </a:lnTo>
                  <a:lnTo>
                    <a:pt x="30246" y="18180"/>
                  </a:lnTo>
                  <a:lnTo>
                    <a:pt x="30246" y="20293"/>
                  </a:lnTo>
                  <a:cubicBezTo>
                    <a:pt x="30246" y="20293"/>
                    <a:pt x="30246" y="20325"/>
                    <a:pt x="30278" y="20325"/>
                  </a:cubicBezTo>
                  <a:lnTo>
                    <a:pt x="30310" y="20325"/>
                  </a:lnTo>
                  <a:lnTo>
                    <a:pt x="30758" y="20069"/>
                  </a:lnTo>
                  <a:cubicBezTo>
                    <a:pt x="30758" y="20037"/>
                    <a:pt x="30790" y="20037"/>
                    <a:pt x="30790" y="20037"/>
                  </a:cubicBezTo>
                  <a:lnTo>
                    <a:pt x="30790" y="17892"/>
                  </a:lnTo>
                  <a:lnTo>
                    <a:pt x="30790" y="17828"/>
                  </a:lnTo>
                  <a:lnTo>
                    <a:pt x="30790" y="17796"/>
                  </a:lnTo>
                  <a:lnTo>
                    <a:pt x="30758" y="17796"/>
                  </a:lnTo>
                  <a:lnTo>
                    <a:pt x="30758" y="17732"/>
                  </a:lnTo>
                  <a:lnTo>
                    <a:pt x="30726" y="17732"/>
                  </a:lnTo>
                  <a:cubicBezTo>
                    <a:pt x="30726" y="17732"/>
                    <a:pt x="30758" y="17732"/>
                    <a:pt x="30758" y="17700"/>
                  </a:cubicBezTo>
                  <a:lnTo>
                    <a:pt x="30758" y="17668"/>
                  </a:lnTo>
                  <a:lnTo>
                    <a:pt x="30694" y="17700"/>
                  </a:lnTo>
                  <a:lnTo>
                    <a:pt x="30694" y="17700"/>
                  </a:lnTo>
                  <a:lnTo>
                    <a:pt x="30726" y="17668"/>
                  </a:lnTo>
                  <a:lnTo>
                    <a:pt x="30726" y="17636"/>
                  </a:lnTo>
                  <a:lnTo>
                    <a:pt x="30694" y="17572"/>
                  </a:lnTo>
                  <a:lnTo>
                    <a:pt x="30694" y="17540"/>
                  </a:lnTo>
                  <a:lnTo>
                    <a:pt x="30662" y="17508"/>
                  </a:lnTo>
                  <a:cubicBezTo>
                    <a:pt x="30662" y="17476"/>
                    <a:pt x="30662" y="17476"/>
                    <a:pt x="30630" y="17444"/>
                  </a:cubicBezTo>
                  <a:cubicBezTo>
                    <a:pt x="30630" y="17444"/>
                    <a:pt x="30630" y="17412"/>
                    <a:pt x="30598" y="17380"/>
                  </a:cubicBezTo>
                  <a:lnTo>
                    <a:pt x="30566" y="17348"/>
                  </a:lnTo>
                  <a:lnTo>
                    <a:pt x="30566" y="17316"/>
                  </a:lnTo>
                  <a:lnTo>
                    <a:pt x="30534" y="17316"/>
                  </a:lnTo>
                  <a:lnTo>
                    <a:pt x="30470" y="17220"/>
                  </a:lnTo>
                  <a:lnTo>
                    <a:pt x="30438" y="17252"/>
                  </a:lnTo>
                  <a:cubicBezTo>
                    <a:pt x="30438" y="17252"/>
                    <a:pt x="30470" y="17220"/>
                    <a:pt x="30438" y="17188"/>
                  </a:cubicBezTo>
                  <a:lnTo>
                    <a:pt x="30406" y="17156"/>
                  </a:lnTo>
                  <a:lnTo>
                    <a:pt x="30374" y="17156"/>
                  </a:lnTo>
                  <a:lnTo>
                    <a:pt x="30374" y="17124"/>
                  </a:lnTo>
                  <a:lnTo>
                    <a:pt x="30342" y="17124"/>
                  </a:lnTo>
                  <a:lnTo>
                    <a:pt x="30310" y="17092"/>
                  </a:lnTo>
                  <a:cubicBezTo>
                    <a:pt x="30310" y="17092"/>
                    <a:pt x="833" y="65"/>
                    <a:pt x="801" y="65"/>
                  </a:cubicBezTo>
                  <a:lnTo>
                    <a:pt x="769" y="33"/>
                  </a:lnTo>
                  <a:lnTo>
                    <a:pt x="673" y="33"/>
                  </a:lnTo>
                  <a:cubicBezTo>
                    <a:pt x="673" y="33"/>
                    <a:pt x="641" y="33"/>
                    <a:pt x="60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70;p71">
              <a:extLst>
                <a:ext uri="{FF2B5EF4-FFF2-40B4-BE49-F238E27FC236}">
                  <a16:creationId xmlns:a16="http://schemas.microsoft.com/office/drawing/2014/main" id="{EC430364-A36D-050F-EC84-AC96E8BF9574}"/>
                </a:ext>
              </a:extLst>
            </p:cNvPr>
            <p:cNvSpPr/>
            <p:nvPr/>
          </p:nvSpPr>
          <p:spPr>
            <a:xfrm>
              <a:off x="703800" y="2319250"/>
              <a:ext cx="759375" cy="499450"/>
            </a:xfrm>
            <a:custGeom>
              <a:avLst/>
              <a:gdLst/>
              <a:ahLst/>
              <a:cxnLst/>
              <a:rect l="l" t="t" r="r" b="b"/>
              <a:pathLst>
                <a:path w="30375" h="19978" extrusionOk="0">
                  <a:moveTo>
                    <a:pt x="240" y="0"/>
                  </a:moveTo>
                  <a:cubicBezTo>
                    <a:pt x="95" y="0"/>
                    <a:pt x="1" y="124"/>
                    <a:pt x="1" y="326"/>
                  </a:cubicBezTo>
                  <a:lnTo>
                    <a:pt x="1" y="2438"/>
                  </a:lnTo>
                  <a:lnTo>
                    <a:pt x="30374" y="19978"/>
                  </a:lnTo>
                  <a:lnTo>
                    <a:pt x="30374" y="17865"/>
                  </a:lnTo>
                  <a:cubicBezTo>
                    <a:pt x="30374" y="17577"/>
                    <a:pt x="30182" y="17225"/>
                    <a:pt x="29926" y="17097"/>
                  </a:cubicBezTo>
                  <a:lnTo>
                    <a:pt x="449" y="70"/>
                  </a:lnTo>
                  <a:cubicBezTo>
                    <a:pt x="372" y="22"/>
                    <a:pt x="302" y="0"/>
                    <a:pt x="240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71;p71">
              <a:extLst>
                <a:ext uri="{FF2B5EF4-FFF2-40B4-BE49-F238E27FC236}">
                  <a16:creationId xmlns:a16="http://schemas.microsoft.com/office/drawing/2014/main" id="{4DE681BC-84C8-C725-8BEE-226A069EC143}"/>
                </a:ext>
              </a:extLst>
            </p:cNvPr>
            <p:cNvSpPr/>
            <p:nvPr/>
          </p:nvSpPr>
          <p:spPr>
            <a:xfrm>
              <a:off x="702200" y="2318275"/>
              <a:ext cx="761775" cy="501225"/>
            </a:xfrm>
            <a:custGeom>
              <a:avLst/>
              <a:gdLst/>
              <a:ahLst/>
              <a:cxnLst/>
              <a:rect l="l" t="t" r="r" b="b"/>
              <a:pathLst>
                <a:path w="30471" h="20049" extrusionOk="0">
                  <a:moveTo>
                    <a:pt x="303" y="74"/>
                  </a:moveTo>
                  <a:cubicBezTo>
                    <a:pt x="362" y="74"/>
                    <a:pt x="421" y="101"/>
                    <a:pt x="481" y="141"/>
                  </a:cubicBezTo>
                  <a:lnTo>
                    <a:pt x="29990" y="17168"/>
                  </a:lnTo>
                  <a:cubicBezTo>
                    <a:pt x="30214" y="17296"/>
                    <a:pt x="30406" y="17616"/>
                    <a:pt x="30406" y="17904"/>
                  </a:cubicBezTo>
                  <a:lnTo>
                    <a:pt x="30406" y="19953"/>
                  </a:lnTo>
                  <a:lnTo>
                    <a:pt x="97" y="2445"/>
                  </a:lnTo>
                  <a:lnTo>
                    <a:pt x="97" y="365"/>
                  </a:lnTo>
                  <a:cubicBezTo>
                    <a:pt x="97" y="237"/>
                    <a:pt x="129" y="141"/>
                    <a:pt x="193" y="109"/>
                  </a:cubicBezTo>
                  <a:cubicBezTo>
                    <a:pt x="229" y="85"/>
                    <a:pt x="266" y="74"/>
                    <a:pt x="303" y="74"/>
                  </a:cubicBezTo>
                  <a:close/>
                  <a:moveTo>
                    <a:pt x="307" y="0"/>
                  </a:moveTo>
                  <a:cubicBezTo>
                    <a:pt x="253" y="0"/>
                    <a:pt x="204" y="16"/>
                    <a:pt x="161" y="45"/>
                  </a:cubicBezTo>
                  <a:cubicBezTo>
                    <a:pt x="65" y="77"/>
                    <a:pt x="33" y="205"/>
                    <a:pt x="33" y="365"/>
                  </a:cubicBezTo>
                  <a:lnTo>
                    <a:pt x="1" y="2477"/>
                  </a:lnTo>
                  <a:lnTo>
                    <a:pt x="33" y="2509"/>
                  </a:lnTo>
                  <a:cubicBezTo>
                    <a:pt x="33" y="2509"/>
                    <a:pt x="30406" y="20049"/>
                    <a:pt x="30438" y="20049"/>
                  </a:cubicBezTo>
                  <a:cubicBezTo>
                    <a:pt x="30470" y="20049"/>
                    <a:pt x="30470" y="20017"/>
                    <a:pt x="30470" y="20017"/>
                  </a:cubicBezTo>
                  <a:lnTo>
                    <a:pt x="30470" y="17904"/>
                  </a:lnTo>
                  <a:cubicBezTo>
                    <a:pt x="30470" y="17616"/>
                    <a:pt x="30278" y="17232"/>
                    <a:pt x="30022" y="17104"/>
                  </a:cubicBezTo>
                  <a:lnTo>
                    <a:pt x="513" y="77"/>
                  </a:lnTo>
                  <a:cubicBezTo>
                    <a:pt x="442" y="24"/>
                    <a:pt x="372" y="0"/>
                    <a:pt x="30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72;p71">
              <a:extLst>
                <a:ext uri="{FF2B5EF4-FFF2-40B4-BE49-F238E27FC236}">
                  <a16:creationId xmlns:a16="http://schemas.microsoft.com/office/drawing/2014/main" id="{813313FE-B10E-F003-2326-6D25A37D4EF1}"/>
                </a:ext>
              </a:extLst>
            </p:cNvPr>
            <p:cNvSpPr/>
            <p:nvPr/>
          </p:nvSpPr>
          <p:spPr>
            <a:xfrm>
              <a:off x="1463150" y="2749075"/>
              <a:ext cx="6425" cy="4025"/>
            </a:xfrm>
            <a:custGeom>
              <a:avLst/>
              <a:gdLst/>
              <a:ahLst/>
              <a:cxnLst/>
              <a:rect l="l" t="t" r="r" b="b"/>
              <a:pathLst>
                <a:path w="257" h="161" extrusionOk="0">
                  <a:moveTo>
                    <a:pt x="224" y="0"/>
                  </a:moveTo>
                  <a:lnTo>
                    <a:pt x="0" y="96"/>
                  </a:lnTo>
                  <a:lnTo>
                    <a:pt x="32" y="160"/>
                  </a:lnTo>
                  <a:lnTo>
                    <a:pt x="256" y="6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73;p71">
              <a:extLst>
                <a:ext uri="{FF2B5EF4-FFF2-40B4-BE49-F238E27FC236}">
                  <a16:creationId xmlns:a16="http://schemas.microsoft.com/office/drawing/2014/main" id="{D453E3D8-D805-6926-3CA9-566870FCEC6E}"/>
                </a:ext>
              </a:extLst>
            </p:cNvPr>
            <p:cNvSpPr/>
            <p:nvPr/>
          </p:nvSpPr>
          <p:spPr>
            <a:xfrm>
              <a:off x="806225" y="2398125"/>
              <a:ext cx="27225" cy="34200"/>
            </a:xfrm>
            <a:custGeom>
              <a:avLst/>
              <a:gdLst/>
              <a:ahLst/>
              <a:cxnLst/>
              <a:rect l="l" t="t" r="r" b="b"/>
              <a:pathLst>
                <a:path w="1089" h="1368" extrusionOk="0">
                  <a:moveTo>
                    <a:pt x="302" y="1"/>
                  </a:moveTo>
                  <a:cubicBezTo>
                    <a:pt x="127" y="1"/>
                    <a:pt x="0" y="147"/>
                    <a:pt x="0" y="372"/>
                  </a:cubicBezTo>
                  <a:cubicBezTo>
                    <a:pt x="0" y="724"/>
                    <a:pt x="256" y="1140"/>
                    <a:pt x="544" y="1300"/>
                  </a:cubicBezTo>
                  <a:cubicBezTo>
                    <a:pt x="627" y="1346"/>
                    <a:pt x="707" y="1368"/>
                    <a:pt x="779" y="1368"/>
                  </a:cubicBezTo>
                  <a:cubicBezTo>
                    <a:pt x="958" y="1368"/>
                    <a:pt x="1089" y="1231"/>
                    <a:pt x="1089" y="980"/>
                  </a:cubicBezTo>
                  <a:cubicBezTo>
                    <a:pt x="1089" y="660"/>
                    <a:pt x="832" y="244"/>
                    <a:pt x="544" y="84"/>
                  </a:cubicBezTo>
                  <a:cubicBezTo>
                    <a:pt x="459" y="27"/>
                    <a:pt x="376" y="1"/>
                    <a:pt x="30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74;p71">
              <a:extLst>
                <a:ext uri="{FF2B5EF4-FFF2-40B4-BE49-F238E27FC236}">
                  <a16:creationId xmlns:a16="http://schemas.microsoft.com/office/drawing/2014/main" id="{78743752-3938-8F19-9576-41D49429B92F}"/>
                </a:ext>
              </a:extLst>
            </p:cNvPr>
            <p:cNvSpPr/>
            <p:nvPr/>
          </p:nvSpPr>
          <p:spPr>
            <a:xfrm>
              <a:off x="805425" y="2396925"/>
              <a:ext cx="28825" cy="36100"/>
            </a:xfrm>
            <a:custGeom>
              <a:avLst/>
              <a:gdLst/>
              <a:ahLst/>
              <a:cxnLst/>
              <a:rect l="l" t="t" r="r" b="b"/>
              <a:pathLst>
                <a:path w="1153" h="1444" extrusionOk="0">
                  <a:moveTo>
                    <a:pt x="352" y="68"/>
                  </a:moveTo>
                  <a:cubicBezTo>
                    <a:pt x="416" y="68"/>
                    <a:pt x="480" y="100"/>
                    <a:pt x="576" y="164"/>
                  </a:cubicBezTo>
                  <a:cubicBezTo>
                    <a:pt x="832" y="324"/>
                    <a:pt x="1088" y="708"/>
                    <a:pt x="1088" y="1028"/>
                  </a:cubicBezTo>
                  <a:cubicBezTo>
                    <a:pt x="1088" y="1188"/>
                    <a:pt x="1024" y="1316"/>
                    <a:pt x="928" y="1348"/>
                  </a:cubicBezTo>
                  <a:cubicBezTo>
                    <a:pt x="904" y="1372"/>
                    <a:pt x="870" y="1383"/>
                    <a:pt x="831" y="1383"/>
                  </a:cubicBezTo>
                  <a:cubicBezTo>
                    <a:pt x="767" y="1383"/>
                    <a:pt x="688" y="1355"/>
                    <a:pt x="608" y="1316"/>
                  </a:cubicBezTo>
                  <a:cubicBezTo>
                    <a:pt x="320" y="1156"/>
                    <a:pt x="64" y="740"/>
                    <a:pt x="64" y="420"/>
                  </a:cubicBezTo>
                  <a:cubicBezTo>
                    <a:pt x="64" y="292"/>
                    <a:pt x="128" y="164"/>
                    <a:pt x="224" y="100"/>
                  </a:cubicBezTo>
                  <a:cubicBezTo>
                    <a:pt x="256" y="100"/>
                    <a:pt x="288" y="68"/>
                    <a:pt x="352" y="68"/>
                  </a:cubicBezTo>
                  <a:close/>
                  <a:moveTo>
                    <a:pt x="327" y="1"/>
                  </a:moveTo>
                  <a:cubicBezTo>
                    <a:pt x="275" y="1"/>
                    <a:pt x="229" y="11"/>
                    <a:pt x="192" y="36"/>
                  </a:cubicBezTo>
                  <a:cubicBezTo>
                    <a:pt x="64" y="100"/>
                    <a:pt x="0" y="260"/>
                    <a:pt x="0" y="420"/>
                  </a:cubicBezTo>
                  <a:cubicBezTo>
                    <a:pt x="0" y="772"/>
                    <a:pt x="256" y="1188"/>
                    <a:pt x="544" y="1380"/>
                  </a:cubicBezTo>
                  <a:cubicBezTo>
                    <a:pt x="640" y="1444"/>
                    <a:pt x="736" y="1444"/>
                    <a:pt x="832" y="1444"/>
                  </a:cubicBezTo>
                  <a:cubicBezTo>
                    <a:pt x="864" y="1444"/>
                    <a:pt x="928" y="1444"/>
                    <a:pt x="960" y="1412"/>
                  </a:cubicBezTo>
                  <a:cubicBezTo>
                    <a:pt x="1088" y="1348"/>
                    <a:pt x="1153" y="1220"/>
                    <a:pt x="1153" y="1028"/>
                  </a:cubicBezTo>
                  <a:cubicBezTo>
                    <a:pt x="1153" y="676"/>
                    <a:pt x="896" y="260"/>
                    <a:pt x="608" y="68"/>
                  </a:cubicBezTo>
                  <a:cubicBezTo>
                    <a:pt x="510" y="28"/>
                    <a:pt x="411" y="1"/>
                    <a:pt x="32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75;p71">
              <a:extLst>
                <a:ext uri="{FF2B5EF4-FFF2-40B4-BE49-F238E27FC236}">
                  <a16:creationId xmlns:a16="http://schemas.microsoft.com/office/drawing/2014/main" id="{40ED7A3E-F5BE-A47F-6DB0-4FE15141A942}"/>
                </a:ext>
              </a:extLst>
            </p:cNvPr>
            <p:cNvSpPr/>
            <p:nvPr/>
          </p:nvSpPr>
          <p:spPr>
            <a:xfrm>
              <a:off x="734200" y="2500225"/>
              <a:ext cx="664950" cy="756150"/>
            </a:xfrm>
            <a:custGeom>
              <a:avLst/>
              <a:gdLst/>
              <a:ahLst/>
              <a:cxnLst/>
              <a:rect l="l" t="t" r="r" b="b"/>
              <a:pathLst>
                <a:path w="26598" h="30246" extrusionOk="0">
                  <a:moveTo>
                    <a:pt x="1" y="0"/>
                  </a:moveTo>
                  <a:lnTo>
                    <a:pt x="1" y="14947"/>
                  </a:lnTo>
                  <a:lnTo>
                    <a:pt x="26534" y="30246"/>
                  </a:lnTo>
                  <a:lnTo>
                    <a:pt x="26598" y="30182"/>
                  </a:lnTo>
                  <a:lnTo>
                    <a:pt x="65" y="1488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76;p71">
              <a:extLst>
                <a:ext uri="{FF2B5EF4-FFF2-40B4-BE49-F238E27FC236}">
                  <a16:creationId xmlns:a16="http://schemas.microsoft.com/office/drawing/2014/main" id="{A065B2C4-DAA8-B9E8-3740-FF0A3F71BAAE}"/>
                </a:ext>
              </a:extLst>
            </p:cNvPr>
            <p:cNvSpPr/>
            <p:nvPr/>
          </p:nvSpPr>
          <p:spPr>
            <a:xfrm>
              <a:off x="729400" y="2484225"/>
              <a:ext cx="10425" cy="19225"/>
            </a:xfrm>
            <a:custGeom>
              <a:avLst/>
              <a:gdLst/>
              <a:ahLst/>
              <a:cxnLst/>
              <a:rect l="l" t="t" r="r" b="b"/>
              <a:pathLst>
                <a:path w="417" h="769" extrusionOk="0">
                  <a:moveTo>
                    <a:pt x="225" y="0"/>
                  </a:moveTo>
                  <a:lnTo>
                    <a:pt x="1" y="768"/>
                  </a:lnTo>
                  <a:lnTo>
                    <a:pt x="417" y="76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77;p71">
              <a:extLst>
                <a:ext uri="{FF2B5EF4-FFF2-40B4-BE49-F238E27FC236}">
                  <a16:creationId xmlns:a16="http://schemas.microsoft.com/office/drawing/2014/main" id="{0DF42211-0B9A-76BA-24DE-F7DB966603F0}"/>
                </a:ext>
              </a:extLst>
            </p:cNvPr>
            <p:cNvSpPr/>
            <p:nvPr/>
          </p:nvSpPr>
          <p:spPr>
            <a:xfrm>
              <a:off x="764600" y="2594650"/>
              <a:ext cx="644150" cy="490500"/>
            </a:xfrm>
            <a:custGeom>
              <a:avLst/>
              <a:gdLst/>
              <a:ahLst/>
              <a:cxnLst/>
              <a:rect l="l" t="t" r="r" b="b"/>
              <a:pathLst>
                <a:path w="25766" h="19620" extrusionOk="0">
                  <a:moveTo>
                    <a:pt x="33" y="0"/>
                  </a:moveTo>
                  <a:lnTo>
                    <a:pt x="1" y="64"/>
                  </a:lnTo>
                  <a:lnTo>
                    <a:pt x="2241" y="1888"/>
                  </a:lnTo>
                  <a:cubicBezTo>
                    <a:pt x="2777" y="2308"/>
                    <a:pt x="3432" y="2524"/>
                    <a:pt x="4082" y="2524"/>
                  </a:cubicBezTo>
                  <a:cubicBezTo>
                    <a:pt x="4325" y="2524"/>
                    <a:pt x="4567" y="2493"/>
                    <a:pt x="4802" y="2432"/>
                  </a:cubicBezTo>
                  <a:lnTo>
                    <a:pt x="5826" y="2176"/>
                  </a:lnTo>
                  <a:cubicBezTo>
                    <a:pt x="6063" y="2117"/>
                    <a:pt x="6300" y="2089"/>
                    <a:pt x="6534" y="2089"/>
                  </a:cubicBezTo>
                  <a:cubicBezTo>
                    <a:pt x="7692" y="2089"/>
                    <a:pt x="8761" y="2786"/>
                    <a:pt x="9187" y="3905"/>
                  </a:cubicBezTo>
                  <a:lnTo>
                    <a:pt x="10051" y="6017"/>
                  </a:lnTo>
                  <a:cubicBezTo>
                    <a:pt x="10489" y="7155"/>
                    <a:pt x="11592" y="7894"/>
                    <a:pt x="12778" y="7894"/>
                  </a:cubicBezTo>
                  <a:cubicBezTo>
                    <a:pt x="12893" y="7894"/>
                    <a:pt x="13008" y="7888"/>
                    <a:pt x="13123" y="7874"/>
                  </a:cubicBezTo>
                  <a:lnTo>
                    <a:pt x="13412" y="7809"/>
                  </a:lnTo>
                  <a:cubicBezTo>
                    <a:pt x="13528" y="7795"/>
                    <a:pt x="13645" y="7788"/>
                    <a:pt x="13760" y="7788"/>
                  </a:cubicBezTo>
                  <a:cubicBezTo>
                    <a:pt x="14908" y="7788"/>
                    <a:pt x="15955" y="8494"/>
                    <a:pt x="16420" y="9570"/>
                  </a:cubicBezTo>
                  <a:lnTo>
                    <a:pt x="17860" y="12994"/>
                  </a:lnTo>
                  <a:cubicBezTo>
                    <a:pt x="18180" y="13795"/>
                    <a:pt x="18853" y="14403"/>
                    <a:pt x="19685" y="14659"/>
                  </a:cubicBezTo>
                  <a:lnTo>
                    <a:pt x="20261" y="14851"/>
                  </a:lnTo>
                  <a:cubicBezTo>
                    <a:pt x="21285" y="15171"/>
                    <a:pt x="22053" y="16067"/>
                    <a:pt x="22213" y="17123"/>
                  </a:cubicBezTo>
                  <a:cubicBezTo>
                    <a:pt x="22437" y="18564"/>
                    <a:pt x="23717" y="19620"/>
                    <a:pt x="25126" y="19620"/>
                  </a:cubicBezTo>
                  <a:cubicBezTo>
                    <a:pt x="25254" y="19620"/>
                    <a:pt x="25414" y="19588"/>
                    <a:pt x="25542" y="19588"/>
                  </a:cubicBezTo>
                  <a:lnTo>
                    <a:pt x="25766" y="19556"/>
                  </a:lnTo>
                  <a:lnTo>
                    <a:pt x="25766" y="19492"/>
                  </a:lnTo>
                  <a:lnTo>
                    <a:pt x="25542" y="19524"/>
                  </a:lnTo>
                  <a:cubicBezTo>
                    <a:pt x="25404" y="19543"/>
                    <a:pt x="25267" y="19553"/>
                    <a:pt x="25132" y="19553"/>
                  </a:cubicBezTo>
                  <a:cubicBezTo>
                    <a:pt x="23729" y="19553"/>
                    <a:pt x="22511" y="18524"/>
                    <a:pt x="22277" y="17123"/>
                  </a:cubicBezTo>
                  <a:cubicBezTo>
                    <a:pt x="22117" y="16035"/>
                    <a:pt x="21317" y="15107"/>
                    <a:pt x="20261" y="14787"/>
                  </a:cubicBezTo>
                  <a:lnTo>
                    <a:pt x="19685" y="14595"/>
                  </a:lnTo>
                  <a:cubicBezTo>
                    <a:pt x="18885" y="14339"/>
                    <a:pt x="18244" y="13763"/>
                    <a:pt x="17892" y="12962"/>
                  </a:cubicBezTo>
                  <a:lnTo>
                    <a:pt x="16484" y="9538"/>
                  </a:lnTo>
                  <a:cubicBezTo>
                    <a:pt x="16019" y="8433"/>
                    <a:pt x="14919" y="7724"/>
                    <a:pt x="13761" y="7724"/>
                  </a:cubicBezTo>
                  <a:cubicBezTo>
                    <a:pt x="13645" y="7724"/>
                    <a:pt x="13528" y="7731"/>
                    <a:pt x="13412" y="7745"/>
                  </a:cubicBezTo>
                  <a:lnTo>
                    <a:pt x="13123" y="7777"/>
                  </a:lnTo>
                  <a:cubicBezTo>
                    <a:pt x="13000" y="7793"/>
                    <a:pt x="12877" y="7800"/>
                    <a:pt x="12755" y="7800"/>
                  </a:cubicBezTo>
                  <a:cubicBezTo>
                    <a:pt x="11588" y="7800"/>
                    <a:pt x="10550" y="7119"/>
                    <a:pt x="10115" y="6017"/>
                  </a:cubicBezTo>
                  <a:lnTo>
                    <a:pt x="9251" y="3873"/>
                  </a:lnTo>
                  <a:cubicBezTo>
                    <a:pt x="8798" y="2727"/>
                    <a:pt x="7702" y="2025"/>
                    <a:pt x="6535" y="2025"/>
                  </a:cubicBezTo>
                  <a:cubicBezTo>
                    <a:pt x="6300" y="2025"/>
                    <a:pt x="6062" y="2053"/>
                    <a:pt x="5826" y="2112"/>
                  </a:cubicBezTo>
                  <a:lnTo>
                    <a:pt x="4802" y="2368"/>
                  </a:lnTo>
                  <a:cubicBezTo>
                    <a:pt x="4578" y="2427"/>
                    <a:pt x="4349" y="2455"/>
                    <a:pt x="4121" y="2455"/>
                  </a:cubicBezTo>
                  <a:cubicBezTo>
                    <a:pt x="3471" y="2455"/>
                    <a:pt x="2827" y="2227"/>
                    <a:pt x="2305" y="182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78;p71">
              <a:extLst>
                <a:ext uri="{FF2B5EF4-FFF2-40B4-BE49-F238E27FC236}">
                  <a16:creationId xmlns:a16="http://schemas.microsoft.com/office/drawing/2014/main" id="{48A98462-23D3-F683-142A-A50BCBEB0A6E}"/>
                </a:ext>
              </a:extLst>
            </p:cNvPr>
            <p:cNvSpPr/>
            <p:nvPr/>
          </p:nvSpPr>
          <p:spPr>
            <a:xfrm>
              <a:off x="793425" y="2549025"/>
              <a:ext cx="579325" cy="469725"/>
            </a:xfrm>
            <a:custGeom>
              <a:avLst/>
              <a:gdLst/>
              <a:ahLst/>
              <a:cxnLst/>
              <a:rect l="l" t="t" r="r" b="b"/>
              <a:pathLst>
                <a:path w="23173" h="18789" extrusionOk="0">
                  <a:moveTo>
                    <a:pt x="64" y="1"/>
                  </a:moveTo>
                  <a:lnTo>
                    <a:pt x="0" y="33"/>
                  </a:lnTo>
                  <a:lnTo>
                    <a:pt x="2049" y="8290"/>
                  </a:lnTo>
                  <a:cubicBezTo>
                    <a:pt x="2145" y="8610"/>
                    <a:pt x="2337" y="8866"/>
                    <a:pt x="2625" y="9058"/>
                  </a:cubicBezTo>
                  <a:cubicBezTo>
                    <a:pt x="2822" y="9168"/>
                    <a:pt x="3048" y="9217"/>
                    <a:pt x="3274" y="9217"/>
                  </a:cubicBezTo>
                  <a:cubicBezTo>
                    <a:pt x="3379" y="9217"/>
                    <a:pt x="3484" y="9207"/>
                    <a:pt x="3585" y="9186"/>
                  </a:cubicBezTo>
                  <a:cubicBezTo>
                    <a:pt x="3694" y="9154"/>
                    <a:pt x="3804" y="9139"/>
                    <a:pt x="3912" y="9139"/>
                  </a:cubicBezTo>
                  <a:cubicBezTo>
                    <a:pt x="4347" y="9139"/>
                    <a:pt x="4756" y="9385"/>
                    <a:pt x="4961" y="9795"/>
                  </a:cubicBezTo>
                  <a:lnTo>
                    <a:pt x="6369" y="12611"/>
                  </a:lnTo>
                  <a:cubicBezTo>
                    <a:pt x="6587" y="13047"/>
                    <a:pt x="7025" y="13300"/>
                    <a:pt x="7489" y="13300"/>
                  </a:cubicBezTo>
                  <a:cubicBezTo>
                    <a:pt x="7638" y="13300"/>
                    <a:pt x="7790" y="13274"/>
                    <a:pt x="7938" y="13219"/>
                  </a:cubicBezTo>
                  <a:lnTo>
                    <a:pt x="8482" y="12995"/>
                  </a:lnTo>
                  <a:cubicBezTo>
                    <a:pt x="8623" y="12935"/>
                    <a:pt x="8770" y="12906"/>
                    <a:pt x="8916" y="12906"/>
                  </a:cubicBezTo>
                  <a:cubicBezTo>
                    <a:pt x="9233" y="12906"/>
                    <a:pt x="9543" y="13042"/>
                    <a:pt x="9762" y="13283"/>
                  </a:cubicBezTo>
                  <a:lnTo>
                    <a:pt x="10626" y="14179"/>
                  </a:lnTo>
                  <a:cubicBezTo>
                    <a:pt x="10866" y="14419"/>
                    <a:pt x="11215" y="14548"/>
                    <a:pt x="11566" y="14548"/>
                  </a:cubicBezTo>
                  <a:cubicBezTo>
                    <a:pt x="11637" y="14548"/>
                    <a:pt x="11708" y="14542"/>
                    <a:pt x="11778" y="14531"/>
                  </a:cubicBezTo>
                  <a:lnTo>
                    <a:pt x="14275" y="14051"/>
                  </a:lnTo>
                  <a:cubicBezTo>
                    <a:pt x="14345" y="14039"/>
                    <a:pt x="14415" y="14033"/>
                    <a:pt x="14484" y="14033"/>
                  </a:cubicBezTo>
                  <a:cubicBezTo>
                    <a:pt x="14953" y="14033"/>
                    <a:pt x="15392" y="14309"/>
                    <a:pt x="15587" y="14755"/>
                  </a:cubicBezTo>
                  <a:lnTo>
                    <a:pt x="16867" y="17796"/>
                  </a:lnTo>
                  <a:cubicBezTo>
                    <a:pt x="17083" y="18281"/>
                    <a:pt x="17549" y="18562"/>
                    <a:pt x="18034" y="18562"/>
                  </a:cubicBezTo>
                  <a:cubicBezTo>
                    <a:pt x="18125" y="18562"/>
                    <a:pt x="18217" y="18552"/>
                    <a:pt x="18308" y="18532"/>
                  </a:cubicBezTo>
                  <a:lnTo>
                    <a:pt x="21636" y="17764"/>
                  </a:lnTo>
                  <a:cubicBezTo>
                    <a:pt x="21724" y="17748"/>
                    <a:pt x="21810" y="17740"/>
                    <a:pt x="21894" y="17740"/>
                  </a:cubicBezTo>
                  <a:cubicBezTo>
                    <a:pt x="22146" y="17740"/>
                    <a:pt x="22380" y="17812"/>
                    <a:pt x="22596" y="17956"/>
                  </a:cubicBezTo>
                  <a:cubicBezTo>
                    <a:pt x="22885" y="18148"/>
                    <a:pt x="23045" y="18468"/>
                    <a:pt x="23077" y="18788"/>
                  </a:cubicBezTo>
                  <a:lnTo>
                    <a:pt x="23173" y="18788"/>
                  </a:lnTo>
                  <a:cubicBezTo>
                    <a:pt x="23109" y="18436"/>
                    <a:pt x="22949" y="18116"/>
                    <a:pt x="22660" y="17892"/>
                  </a:cubicBezTo>
                  <a:cubicBezTo>
                    <a:pt x="22426" y="17751"/>
                    <a:pt x="22175" y="17662"/>
                    <a:pt x="21919" y="17662"/>
                  </a:cubicBezTo>
                  <a:cubicBezTo>
                    <a:pt x="21825" y="17662"/>
                    <a:pt x="21731" y="17674"/>
                    <a:pt x="21636" y="17700"/>
                  </a:cubicBezTo>
                  <a:lnTo>
                    <a:pt x="18308" y="18468"/>
                  </a:lnTo>
                  <a:cubicBezTo>
                    <a:pt x="18216" y="18489"/>
                    <a:pt x="18124" y="18498"/>
                    <a:pt x="18035" y="18498"/>
                  </a:cubicBezTo>
                  <a:cubicBezTo>
                    <a:pt x="17566" y="18498"/>
                    <a:pt x="17152" y="18226"/>
                    <a:pt x="16963" y="17796"/>
                  </a:cubicBezTo>
                  <a:lnTo>
                    <a:pt x="15651" y="14723"/>
                  </a:lnTo>
                  <a:cubicBezTo>
                    <a:pt x="15456" y="14249"/>
                    <a:pt x="14968" y="13969"/>
                    <a:pt x="14486" y="13969"/>
                  </a:cubicBezTo>
                  <a:cubicBezTo>
                    <a:pt x="14415" y="13969"/>
                    <a:pt x="14344" y="13975"/>
                    <a:pt x="14275" y="13987"/>
                  </a:cubicBezTo>
                  <a:lnTo>
                    <a:pt x="11746" y="14467"/>
                  </a:lnTo>
                  <a:cubicBezTo>
                    <a:pt x="11681" y="14478"/>
                    <a:pt x="11617" y="14484"/>
                    <a:pt x="11552" y="14484"/>
                  </a:cubicBezTo>
                  <a:cubicBezTo>
                    <a:pt x="11235" y="14484"/>
                    <a:pt x="10930" y="14355"/>
                    <a:pt x="10690" y="14115"/>
                  </a:cubicBezTo>
                  <a:lnTo>
                    <a:pt x="9826" y="13219"/>
                  </a:lnTo>
                  <a:cubicBezTo>
                    <a:pt x="9585" y="12978"/>
                    <a:pt x="9253" y="12842"/>
                    <a:pt x="8914" y="12842"/>
                  </a:cubicBezTo>
                  <a:cubicBezTo>
                    <a:pt x="8758" y="12842"/>
                    <a:pt x="8601" y="12871"/>
                    <a:pt x="8450" y="12931"/>
                  </a:cubicBezTo>
                  <a:lnTo>
                    <a:pt x="7906" y="13155"/>
                  </a:lnTo>
                  <a:cubicBezTo>
                    <a:pt x="7764" y="13210"/>
                    <a:pt x="7619" y="13236"/>
                    <a:pt x="7477" y="13236"/>
                  </a:cubicBezTo>
                  <a:cubicBezTo>
                    <a:pt x="7039" y="13236"/>
                    <a:pt x="6627" y="12990"/>
                    <a:pt x="6433" y="12579"/>
                  </a:cubicBezTo>
                  <a:lnTo>
                    <a:pt x="5025" y="9763"/>
                  </a:lnTo>
                  <a:cubicBezTo>
                    <a:pt x="4794" y="9326"/>
                    <a:pt x="4358" y="9075"/>
                    <a:pt x="3913" y="9075"/>
                  </a:cubicBezTo>
                  <a:cubicBezTo>
                    <a:pt x="3803" y="9075"/>
                    <a:pt x="3693" y="9091"/>
                    <a:pt x="3585" y="9122"/>
                  </a:cubicBezTo>
                  <a:cubicBezTo>
                    <a:pt x="3484" y="9143"/>
                    <a:pt x="3382" y="9153"/>
                    <a:pt x="3282" y="9153"/>
                  </a:cubicBezTo>
                  <a:cubicBezTo>
                    <a:pt x="3065" y="9153"/>
                    <a:pt x="2854" y="9104"/>
                    <a:pt x="2657" y="8994"/>
                  </a:cubicBezTo>
                  <a:cubicBezTo>
                    <a:pt x="2401" y="8834"/>
                    <a:pt x="2209" y="8578"/>
                    <a:pt x="2113" y="8258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79;p71">
              <a:extLst>
                <a:ext uri="{FF2B5EF4-FFF2-40B4-BE49-F238E27FC236}">
                  <a16:creationId xmlns:a16="http://schemas.microsoft.com/office/drawing/2014/main" id="{C978F939-F633-A776-AD8C-AA376F296FD9}"/>
                </a:ext>
              </a:extLst>
            </p:cNvPr>
            <p:cNvSpPr/>
            <p:nvPr/>
          </p:nvSpPr>
          <p:spPr>
            <a:xfrm>
              <a:off x="705400" y="2959300"/>
              <a:ext cx="805775" cy="461325"/>
            </a:xfrm>
            <a:custGeom>
              <a:avLst/>
              <a:gdLst/>
              <a:ahLst/>
              <a:cxnLst/>
              <a:rect l="l" t="t" r="r" b="b"/>
              <a:pathLst>
                <a:path w="32231" h="18453" extrusionOk="0">
                  <a:moveTo>
                    <a:pt x="1633" y="1"/>
                  </a:moveTo>
                  <a:cubicBezTo>
                    <a:pt x="1249" y="1"/>
                    <a:pt x="865" y="89"/>
                    <a:pt x="577" y="265"/>
                  </a:cubicBezTo>
                  <a:cubicBezTo>
                    <a:pt x="1" y="585"/>
                    <a:pt x="1" y="1129"/>
                    <a:pt x="577" y="1481"/>
                  </a:cubicBezTo>
                  <a:lnTo>
                    <a:pt x="29510" y="18188"/>
                  </a:lnTo>
                  <a:cubicBezTo>
                    <a:pt x="29814" y="18364"/>
                    <a:pt x="30198" y="18452"/>
                    <a:pt x="30582" y="18452"/>
                  </a:cubicBezTo>
                  <a:cubicBezTo>
                    <a:pt x="30966" y="18452"/>
                    <a:pt x="31350" y="18364"/>
                    <a:pt x="31655" y="18188"/>
                  </a:cubicBezTo>
                  <a:cubicBezTo>
                    <a:pt x="32231" y="17868"/>
                    <a:pt x="32231" y="17292"/>
                    <a:pt x="31623" y="16972"/>
                  </a:cubicBezTo>
                  <a:lnTo>
                    <a:pt x="2689" y="265"/>
                  </a:lnTo>
                  <a:cubicBezTo>
                    <a:pt x="2401" y="89"/>
                    <a:pt x="2017" y="1"/>
                    <a:pt x="16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圖片 22">
            <a:extLst>
              <a:ext uri="{FF2B5EF4-FFF2-40B4-BE49-F238E27FC236}">
                <a16:creationId xmlns:a16="http://schemas.microsoft.com/office/drawing/2014/main" id="{987CB471-F2C4-AE17-5070-C9275FC33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9" y="2825639"/>
            <a:ext cx="5612274" cy="1523503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299041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>
          <a:extLst>
            <a:ext uri="{FF2B5EF4-FFF2-40B4-BE49-F238E27FC236}">
              <a16:creationId xmlns:a16="http://schemas.microsoft.com/office/drawing/2014/main" id="{1201847A-B3E5-F64A-ED6F-4E6CA98BE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361;p71">
            <a:extLst>
              <a:ext uri="{FF2B5EF4-FFF2-40B4-BE49-F238E27FC236}">
                <a16:creationId xmlns:a16="http://schemas.microsoft.com/office/drawing/2014/main" id="{D330AD43-6627-3345-81F7-5C50383A9DD3}"/>
              </a:ext>
            </a:extLst>
          </p:cNvPr>
          <p:cNvGrpSpPr/>
          <p:nvPr/>
        </p:nvGrpSpPr>
        <p:grpSpPr>
          <a:xfrm>
            <a:off x="6421307" y="1367955"/>
            <a:ext cx="2002693" cy="2743339"/>
            <a:chOff x="701400" y="2311375"/>
            <a:chExt cx="809775" cy="1109250"/>
          </a:xfrm>
        </p:grpSpPr>
        <p:sp>
          <p:nvSpPr>
            <p:cNvPr id="3" name="Google Shape;4362;p71">
              <a:extLst>
                <a:ext uri="{FF2B5EF4-FFF2-40B4-BE49-F238E27FC236}">
                  <a16:creationId xmlns:a16="http://schemas.microsoft.com/office/drawing/2014/main" id="{3CADB950-51D9-16C5-9B4F-19A12FFC17FE}"/>
                </a:ext>
              </a:extLst>
            </p:cNvPr>
            <p:cNvSpPr/>
            <p:nvPr/>
          </p:nvSpPr>
          <p:spPr>
            <a:xfrm>
              <a:off x="1457550" y="2798675"/>
              <a:ext cx="16825" cy="525725"/>
            </a:xfrm>
            <a:custGeom>
              <a:avLst/>
              <a:gdLst/>
              <a:ahLst/>
              <a:cxnLst/>
              <a:rect l="l" t="t" r="r" b="b"/>
              <a:pathLst>
                <a:path w="673" h="21029" extrusionOk="0">
                  <a:moveTo>
                    <a:pt x="672" y="1"/>
                  </a:moveTo>
                  <a:lnTo>
                    <a:pt x="224" y="257"/>
                  </a:lnTo>
                  <a:lnTo>
                    <a:pt x="160" y="20676"/>
                  </a:lnTo>
                  <a:lnTo>
                    <a:pt x="160" y="20740"/>
                  </a:lnTo>
                  <a:lnTo>
                    <a:pt x="160" y="20804"/>
                  </a:lnTo>
                  <a:cubicBezTo>
                    <a:pt x="160" y="20804"/>
                    <a:pt x="160" y="20836"/>
                    <a:pt x="128" y="20836"/>
                  </a:cubicBezTo>
                  <a:lnTo>
                    <a:pt x="128" y="20900"/>
                  </a:lnTo>
                  <a:lnTo>
                    <a:pt x="96" y="20932"/>
                  </a:lnTo>
                  <a:cubicBezTo>
                    <a:pt x="96" y="20964"/>
                    <a:pt x="96" y="20964"/>
                    <a:pt x="64" y="20964"/>
                  </a:cubicBezTo>
                  <a:lnTo>
                    <a:pt x="64" y="20990"/>
                  </a:lnTo>
                  <a:lnTo>
                    <a:pt x="64" y="20990"/>
                  </a:lnTo>
                  <a:lnTo>
                    <a:pt x="480" y="20740"/>
                  </a:lnTo>
                  <a:lnTo>
                    <a:pt x="512" y="20740"/>
                  </a:lnTo>
                  <a:cubicBezTo>
                    <a:pt x="512" y="20708"/>
                    <a:pt x="512" y="20708"/>
                    <a:pt x="544" y="20708"/>
                  </a:cubicBezTo>
                  <a:lnTo>
                    <a:pt x="544" y="20676"/>
                  </a:lnTo>
                  <a:cubicBezTo>
                    <a:pt x="576" y="20644"/>
                    <a:pt x="576" y="20644"/>
                    <a:pt x="576" y="20612"/>
                  </a:cubicBezTo>
                  <a:lnTo>
                    <a:pt x="608" y="20580"/>
                  </a:lnTo>
                  <a:lnTo>
                    <a:pt x="608" y="20548"/>
                  </a:lnTo>
                  <a:lnTo>
                    <a:pt x="608" y="20484"/>
                  </a:lnTo>
                  <a:lnTo>
                    <a:pt x="608" y="20420"/>
                  </a:lnTo>
                  <a:lnTo>
                    <a:pt x="672" y="1"/>
                  </a:lnTo>
                  <a:close/>
                  <a:moveTo>
                    <a:pt x="64" y="20990"/>
                  </a:moveTo>
                  <a:lnTo>
                    <a:pt x="45" y="21001"/>
                  </a:lnTo>
                  <a:cubicBezTo>
                    <a:pt x="50" y="20998"/>
                    <a:pt x="56" y="20996"/>
                    <a:pt x="64" y="20996"/>
                  </a:cubicBezTo>
                  <a:lnTo>
                    <a:pt x="64" y="20990"/>
                  </a:lnTo>
                  <a:close/>
                  <a:moveTo>
                    <a:pt x="45" y="21002"/>
                  </a:moveTo>
                  <a:lnTo>
                    <a:pt x="0" y="21029"/>
                  </a:lnTo>
                  <a:cubicBezTo>
                    <a:pt x="24" y="21029"/>
                    <a:pt x="30" y="21011"/>
                    <a:pt x="45" y="21002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363;p71">
              <a:extLst>
                <a:ext uri="{FF2B5EF4-FFF2-40B4-BE49-F238E27FC236}">
                  <a16:creationId xmlns:a16="http://schemas.microsoft.com/office/drawing/2014/main" id="{7DD67C87-0B6A-5025-3749-AF261340EA09}"/>
                </a:ext>
              </a:extLst>
            </p:cNvPr>
            <p:cNvSpPr/>
            <p:nvPr/>
          </p:nvSpPr>
          <p:spPr>
            <a:xfrm>
              <a:off x="1456750" y="2797275"/>
              <a:ext cx="18425" cy="527925"/>
            </a:xfrm>
            <a:custGeom>
              <a:avLst/>
              <a:gdLst/>
              <a:ahLst/>
              <a:cxnLst/>
              <a:rect l="l" t="t" r="r" b="b"/>
              <a:pathLst>
                <a:path w="737" h="21117" extrusionOk="0">
                  <a:moveTo>
                    <a:pt x="672" y="121"/>
                  </a:moveTo>
                  <a:lnTo>
                    <a:pt x="640" y="20444"/>
                  </a:lnTo>
                  <a:lnTo>
                    <a:pt x="640" y="20476"/>
                  </a:lnTo>
                  <a:cubicBezTo>
                    <a:pt x="640" y="20508"/>
                    <a:pt x="640" y="20508"/>
                    <a:pt x="608" y="20540"/>
                  </a:cubicBezTo>
                  <a:lnTo>
                    <a:pt x="608" y="20572"/>
                  </a:lnTo>
                  <a:lnTo>
                    <a:pt x="608" y="20636"/>
                  </a:lnTo>
                  <a:cubicBezTo>
                    <a:pt x="576" y="20636"/>
                    <a:pt x="576" y="20636"/>
                    <a:pt x="576" y="20668"/>
                  </a:cubicBezTo>
                  <a:cubicBezTo>
                    <a:pt x="576" y="20668"/>
                    <a:pt x="576" y="20700"/>
                    <a:pt x="544" y="20700"/>
                  </a:cubicBezTo>
                  <a:lnTo>
                    <a:pt x="544" y="20732"/>
                  </a:lnTo>
                  <a:cubicBezTo>
                    <a:pt x="512" y="20732"/>
                    <a:pt x="512" y="20732"/>
                    <a:pt x="512" y="20764"/>
                  </a:cubicBezTo>
                  <a:cubicBezTo>
                    <a:pt x="512" y="20764"/>
                    <a:pt x="480" y="20764"/>
                    <a:pt x="480" y="20796"/>
                  </a:cubicBezTo>
                  <a:lnTo>
                    <a:pt x="192" y="20956"/>
                  </a:lnTo>
                  <a:cubicBezTo>
                    <a:pt x="192" y="20956"/>
                    <a:pt x="192" y="20924"/>
                    <a:pt x="224" y="20924"/>
                  </a:cubicBezTo>
                  <a:lnTo>
                    <a:pt x="224" y="20860"/>
                  </a:lnTo>
                  <a:lnTo>
                    <a:pt x="224" y="20796"/>
                  </a:lnTo>
                  <a:lnTo>
                    <a:pt x="224" y="20732"/>
                  </a:lnTo>
                  <a:lnTo>
                    <a:pt x="288" y="345"/>
                  </a:lnTo>
                  <a:lnTo>
                    <a:pt x="672" y="121"/>
                  </a:lnTo>
                  <a:close/>
                  <a:moveTo>
                    <a:pt x="708" y="1"/>
                  </a:moveTo>
                  <a:cubicBezTo>
                    <a:pt x="704" y="1"/>
                    <a:pt x="704" y="9"/>
                    <a:pt x="704" y="25"/>
                  </a:cubicBezTo>
                  <a:lnTo>
                    <a:pt x="224" y="281"/>
                  </a:lnTo>
                  <a:lnTo>
                    <a:pt x="224" y="313"/>
                  </a:lnTo>
                  <a:lnTo>
                    <a:pt x="160" y="20732"/>
                  </a:lnTo>
                  <a:lnTo>
                    <a:pt x="160" y="20796"/>
                  </a:lnTo>
                  <a:lnTo>
                    <a:pt x="160" y="20860"/>
                  </a:lnTo>
                  <a:cubicBezTo>
                    <a:pt x="160" y="20860"/>
                    <a:pt x="128" y="20860"/>
                    <a:pt x="128" y="20892"/>
                  </a:cubicBezTo>
                  <a:lnTo>
                    <a:pt x="128" y="20924"/>
                  </a:lnTo>
                  <a:lnTo>
                    <a:pt x="96" y="20956"/>
                  </a:lnTo>
                  <a:cubicBezTo>
                    <a:pt x="96" y="20988"/>
                    <a:pt x="64" y="20988"/>
                    <a:pt x="64" y="21020"/>
                  </a:cubicBezTo>
                  <a:lnTo>
                    <a:pt x="32" y="21020"/>
                  </a:lnTo>
                  <a:cubicBezTo>
                    <a:pt x="32" y="21052"/>
                    <a:pt x="32" y="21052"/>
                    <a:pt x="0" y="21052"/>
                  </a:cubicBezTo>
                  <a:lnTo>
                    <a:pt x="0" y="21085"/>
                  </a:lnTo>
                  <a:cubicBezTo>
                    <a:pt x="0" y="21117"/>
                    <a:pt x="32" y="21117"/>
                    <a:pt x="32" y="21117"/>
                  </a:cubicBezTo>
                  <a:lnTo>
                    <a:pt x="64" y="21117"/>
                  </a:lnTo>
                  <a:lnTo>
                    <a:pt x="512" y="20828"/>
                  </a:lnTo>
                  <a:cubicBezTo>
                    <a:pt x="512" y="20828"/>
                    <a:pt x="544" y="20828"/>
                    <a:pt x="544" y="20796"/>
                  </a:cubicBezTo>
                  <a:cubicBezTo>
                    <a:pt x="576" y="20796"/>
                    <a:pt x="576" y="20796"/>
                    <a:pt x="576" y="20764"/>
                  </a:cubicBezTo>
                  <a:cubicBezTo>
                    <a:pt x="608" y="20764"/>
                    <a:pt x="608" y="20764"/>
                    <a:pt x="608" y="20732"/>
                  </a:cubicBezTo>
                  <a:cubicBezTo>
                    <a:pt x="640" y="20732"/>
                    <a:pt x="640" y="20700"/>
                    <a:pt x="640" y="20700"/>
                  </a:cubicBezTo>
                  <a:cubicBezTo>
                    <a:pt x="640" y="20668"/>
                    <a:pt x="640" y="20668"/>
                    <a:pt x="672" y="20636"/>
                  </a:cubicBezTo>
                  <a:lnTo>
                    <a:pt x="672" y="20604"/>
                  </a:lnTo>
                  <a:lnTo>
                    <a:pt x="640" y="20572"/>
                  </a:lnTo>
                  <a:lnTo>
                    <a:pt x="672" y="20572"/>
                  </a:lnTo>
                  <a:lnTo>
                    <a:pt x="672" y="20508"/>
                  </a:lnTo>
                  <a:lnTo>
                    <a:pt x="672" y="20476"/>
                  </a:lnTo>
                  <a:lnTo>
                    <a:pt x="736" y="57"/>
                  </a:lnTo>
                  <a:lnTo>
                    <a:pt x="736" y="25"/>
                  </a:lnTo>
                  <a:cubicBezTo>
                    <a:pt x="720" y="9"/>
                    <a:pt x="712" y="1"/>
                    <a:pt x="7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364;p71">
              <a:extLst>
                <a:ext uri="{FF2B5EF4-FFF2-40B4-BE49-F238E27FC236}">
                  <a16:creationId xmlns:a16="http://schemas.microsoft.com/office/drawing/2014/main" id="{08268C75-A160-91B0-BB3F-3BED1DAB6964}"/>
                </a:ext>
              </a:extLst>
            </p:cNvPr>
            <p:cNvSpPr/>
            <p:nvPr/>
          </p:nvSpPr>
          <p:spPr>
            <a:xfrm>
              <a:off x="703800" y="2360200"/>
              <a:ext cx="770575" cy="444900"/>
            </a:xfrm>
            <a:custGeom>
              <a:avLst/>
              <a:gdLst/>
              <a:ahLst/>
              <a:cxnLst/>
              <a:rect l="l" t="t" r="r" b="b"/>
              <a:pathLst>
                <a:path w="30823" h="17796" extrusionOk="0">
                  <a:moveTo>
                    <a:pt x="449" y="0"/>
                  </a:moveTo>
                  <a:lnTo>
                    <a:pt x="1" y="256"/>
                  </a:lnTo>
                  <a:lnTo>
                    <a:pt x="30374" y="17796"/>
                  </a:lnTo>
                  <a:lnTo>
                    <a:pt x="30822" y="17540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365;p71">
              <a:extLst>
                <a:ext uri="{FF2B5EF4-FFF2-40B4-BE49-F238E27FC236}">
                  <a16:creationId xmlns:a16="http://schemas.microsoft.com/office/drawing/2014/main" id="{803C63EB-D721-D776-C895-E16ED91D8785}"/>
                </a:ext>
              </a:extLst>
            </p:cNvPr>
            <p:cNvSpPr/>
            <p:nvPr/>
          </p:nvSpPr>
          <p:spPr>
            <a:xfrm>
              <a:off x="703000" y="2358600"/>
              <a:ext cx="772175" cy="447300"/>
            </a:xfrm>
            <a:custGeom>
              <a:avLst/>
              <a:gdLst/>
              <a:ahLst/>
              <a:cxnLst/>
              <a:rect l="l" t="t" r="r" b="b"/>
              <a:pathLst>
                <a:path w="30887" h="17892" extrusionOk="0">
                  <a:moveTo>
                    <a:pt x="481" y="96"/>
                  </a:moveTo>
                  <a:lnTo>
                    <a:pt x="30790" y="17604"/>
                  </a:lnTo>
                  <a:lnTo>
                    <a:pt x="30406" y="17828"/>
                  </a:lnTo>
                  <a:lnTo>
                    <a:pt x="97" y="320"/>
                  </a:lnTo>
                  <a:lnTo>
                    <a:pt x="481" y="96"/>
                  </a:lnTo>
                  <a:close/>
                  <a:moveTo>
                    <a:pt x="449" y="0"/>
                  </a:moveTo>
                  <a:lnTo>
                    <a:pt x="1" y="288"/>
                  </a:lnTo>
                  <a:lnTo>
                    <a:pt x="1" y="320"/>
                  </a:lnTo>
                  <a:lnTo>
                    <a:pt x="1" y="352"/>
                  </a:lnTo>
                  <a:cubicBezTo>
                    <a:pt x="1" y="352"/>
                    <a:pt x="30374" y="17892"/>
                    <a:pt x="30406" y="17892"/>
                  </a:cubicBezTo>
                  <a:lnTo>
                    <a:pt x="30886" y="17636"/>
                  </a:lnTo>
                  <a:lnTo>
                    <a:pt x="30886" y="17604"/>
                  </a:lnTo>
                  <a:lnTo>
                    <a:pt x="30886" y="1757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66;p71">
              <a:extLst>
                <a:ext uri="{FF2B5EF4-FFF2-40B4-BE49-F238E27FC236}">
                  <a16:creationId xmlns:a16="http://schemas.microsoft.com/office/drawing/2014/main" id="{DA0FD2A3-6351-ACF4-A8EE-90C290F8774B}"/>
                </a:ext>
              </a:extLst>
            </p:cNvPr>
            <p:cNvSpPr/>
            <p:nvPr/>
          </p:nvSpPr>
          <p:spPr>
            <a:xfrm>
              <a:off x="702200" y="2366600"/>
              <a:ext cx="760975" cy="958700"/>
            </a:xfrm>
            <a:custGeom>
              <a:avLst/>
              <a:gdLst/>
              <a:ahLst/>
              <a:cxnLst/>
              <a:rect l="l" t="t" r="r" b="b"/>
              <a:pathLst>
                <a:path w="30439" h="38348" extrusionOk="0">
                  <a:moveTo>
                    <a:pt x="65" y="0"/>
                  </a:moveTo>
                  <a:lnTo>
                    <a:pt x="1" y="20420"/>
                  </a:lnTo>
                  <a:cubicBezTo>
                    <a:pt x="1" y="20772"/>
                    <a:pt x="225" y="21188"/>
                    <a:pt x="545" y="21348"/>
                  </a:cubicBezTo>
                  <a:lnTo>
                    <a:pt x="29830" y="38279"/>
                  </a:lnTo>
                  <a:cubicBezTo>
                    <a:pt x="29913" y="38325"/>
                    <a:pt x="29993" y="38348"/>
                    <a:pt x="30065" y="38348"/>
                  </a:cubicBezTo>
                  <a:cubicBezTo>
                    <a:pt x="30244" y="38348"/>
                    <a:pt x="30374" y="38210"/>
                    <a:pt x="30374" y="37959"/>
                  </a:cubicBezTo>
                  <a:lnTo>
                    <a:pt x="30438" y="1754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67;p71">
              <a:extLst>
                <a:ext uri="{FF2B5EF4-FFF2-40B4-BE49-F238E27FC236}">
                  <a16:creationId xmlns:a16="http://schemas.microsoft.com/office/drawing/2014/main" id="{B9009A01-E5D8-EBB9-3702-431B68803844}"/>
                </a:ext>
              </a:extLst>
            </p:cNvPr>
            <p:cNvSpPr/>
            <p:nvPr/>
          </p:nvSpPr>
          <p:spPr>
            <a:xfrm>
              <a:off x="701400" y="2365800"/>
              <a:ext cx="762575" cy="960200"/>
            </a:xfrm>
            <a:custGeom>
              <a:avLst/>
              <a:gdLst/>
              <a:ahLst/>
              <a:cxnLst/>
              <a:rect l="l" t="t" r="r" b="b"/>
              <a:pathLst>
                <a:path w="30503" h="38408" extrusionOk="0">
                  <a:moveTo>
                    <a:pt x="129" y="96"/>
                  </a:moveTo>
                  <a:lnTo>
                    <a:pt x="30438" y="17604"/>
                  </a:lnTo>
                  <a:lnTo>
                    <a:pt x="30374" y="37991"/>
                  </a:lnTo>
                  <a:cubicBezTo>
                    <a:pt x="30374" y="38151"/>
                    <a:pt x="30310" y="38247"/>
                    <a:pt x="30246" y="38311"/>
                  </a:cubicBezTo>
                  <a:cubicBezTo>
                    <a:pt x="30210" y="38336"/>
                    <a:pt x="30168" y="38346"/>
                    <a:pt x="30124" y="38346"/>
                  </a:cubicBezTo>
                  <a:cubicBezTo>
                    <a:pt x="30052" y="38346"/>
                    <a:pt x="29973" y="38319"/>
                    <a:pt x="29894" y="38279"/>
                  </a:cubicBezTo>
                  <a:lnTo>
                    <a:pt x="577" y="21348"/>
                  </a:lnTo>
                  <a:cubicBezTo>
                    <a:pt x="289" y="21188"/>
                    <a:pt x="65" y="20772"/>
                    <a:pt x="65" y="20452"/>
                  </a:cubicBezTo>
                  <a:lnTo>
                    <a:pt x="129" y="96"/>
                  </a:lnTo>
                  <a:close/>
                  <a:moveTo>
                    <a:pt x="65" y="0"/>
                  </a:moveTo>
                  <a:lnTo>
                    <a:pt x="65" y="32"/>
                  </a:lnTo>
                  <a:lnTo>
                    <a:pt x="1" y="20452"/>
                  </a:lnTo>
                  <a:cubicBezTo>
                    <a:pt x="1" y="20804"/>
                    <a:pt x="257" y="21252"/>
                    <a:pt x="545" y="21412"/>
                  </a:cubicBezTo>
                  <a:lnTo>
                    <a:pt x="29830" y="38344"/>
                  </a:lnTo>
                  <a:cubicBezTo>
                    <a:pt x="29926" y="38376"/>
                    <a:pt x="30022" y="38408"/>
                    <a:pt x="30118" y="38408"/>
                  </a:cubicBezTo>
                  <a:cubicBezTo>
                    <a:pt x="30150" y="38408"/>
                    <a:pt x="30214" y="38408"/>
                    <a:pt x="30278" y="38376"/>
                  </a:cubicBezTo>
                  <a:cubicBezTo>
                    <a:pt x="30374" y="38311"/>
                    <a:pt x="30438" y="38183"/>
                    <a:pt x="30438" y="37991"/>
                  </a:cubicBezTo>
                  <a:lnTo>
                    <a:pt x="30502" y="17572"/>
                  </a:lnTo>
                  <a:cubicBezTo>
                    <a:pt x="30502" y="17572"/>
                    <a:pt x="30502" y="17540"/>
                    <a:pt x="30470" y="17540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68;p71">
              <a:extLst>
                <a:ext uri="{FF2B5EF4-FFF2-40B4-BE49-F238E27FC236}">
                  <a16:creationId xmlns:a16="http://schemas.microsoft.com/office/drawing/2014/main" id="{4EEE3C44-49F0-F8A3-1852-4FF57D534F7D}"/>
                </a:ext>
              </a:extLst>
            </p:cNvPr>
            <p:cNvSpPr/>
            <p:nvPr/>
          </p:nvSpPr>
          <p:spPr>
            <a:xfrm>
              <a:off x="707000" y="2312175"/>
              <a:ext cx="768175" cy="506525"/>
            </a:xfrm>
            <a:custGeom>
              <a:avLst/>
              <a:gdLst/>
              <a:ahLst/>
              <a:cxnLst/>
              <a:rect l="l" t="t" r="r" b="b"/>
              <a:pathLst>
                <a:path w="30727" h="20261" extrusionOk="0">
                  <a:moveTo>
                    <a:pt x="33" y="289"/>
                  </a:moveTo>
                  <a:cubicBezTo>
                    <a:pt x="33" y="289"/>
                    <a:pt x="1" y="289"/>
                    <a:pt x="1" y="321"/>
                  </a:cubicBezTo>
                  <a:lnTo>
                    <a:pt x="50" y="289"/>
                  </a:lnTo>
                  <a:close/>
                  <a:moveTo>
                    <a:pt x="577" y="1"/>
                  </a:moveTo>
                  <a:cubicBezTo>
                    <a:pt x="545" y="1"/>
                    <a:pt x="545" y="33"/>
                    <a:pt x="513" y="33"/>
                  </a:cubicBezTo>
                  <a:lnTo>
                    <a:pt x="449" y="33"/>
                  </a:lnTo>
                  <a:lnTo>
                    <a:pt x="50" y="289"/>
                  </a:lnTo>
                  <a:lnTo>
                    <a:pt x="225" y="289"/>
                  </a:lnTo>
                  <a:cubicBezTo>
                    <a:pt x="225" y="321"/>
                    <a:pt x="257" y="321"/>
                    <a:pt x="257" y="321"/>
                  </a:cubicBezTo>
                  <a:lnTo>
                    <a:pt x="321" y="353"/>
                  </a:lnTo>
                  <a:lnTo>
                    <a:pt x="29798" y="17380"/>
                  </a:lnTo>
                  <a:cubicBezTo>
                    <a:pt x="29830" y="17380"/>
                    <a:pt x="29830" y="17380"/>
                    <a:pt x="29862" y="17412"/>
                  </a:cubicBezTo>
                  <a:cubicBezTo>
                    <a:pt x="29862" y="17412"/>
                    <a:pt x="29894" y="17412"/>
                    <a:pt x="29894" y="17444"/>
                  </a:cubicBezTo>
                  <a:cubicBezTo>
                    <a:pt x="29926" y="17444"/>
                    <a:pt x="29926" y="17444"/>
                    <a:pt x="29926" y="17476"/>
                  </a:cubicBezTo>
                  <a:lnTo>
                    <a:pt x="29990" y="17508"/>
                  </a:lnTo>
                  <a:cubicBezTo>
                    <a:pt x="29990" y="17508"/>
                    <a:pt x="29990" y="17540"/>
                    <a:pt x="30022" y="17540"/>
                  </a:cubicBezTo>
                  <a:lnTo>
                    <a:pt x="30022" y="17572"/>
                  </a:lnTo>
                  <a:lnTo>
                    <a:pt x="30054" y="17572"/>
                  </a:lnTo>
                  <a:lnTo>
                    <a:pt x="30054" y="17604"/>
                  </a:lnTo>
                  <a:lnTo>
                    <a:pt x="30086" y="17636"/>
                  </a:lnTo>
                  <a:cubicBezTo>
                    <a:pt x="30118" y="17668"/>
                    <a:pt x="30118" y="17700"/>
                    <a:pt x="30118" y="17700"/>
                  </a:cubicBezTo>
                  <a:cubicBezTo>
                    <a:pt x="30150" y="17732"/>
                    <a:pt x="30150" y="17732"/>
                    <a:pt x="30150" y="17764"/>
                  </a:cubicBezTo>
                  <a:cubicBezTo>
                    <a:pt x="30150" y="17796"/>
                    <a:pt x="30182" y="17796"/>
                    <a:pt x="30182" y="17796"/>
                  </a:cubicBezTo>
                  <a:lnTo>
                    <a:pt x="30182" y="17860"/>
                  </a:lnTo>
                  <a:cubicBezTo>
                    <a:pt x="30214" y="17892"/>
                    <a:pt x="30214" y="17892"/>
                    <a:pt x="30214" y="17924"/>
                  </a:cubicBezTo>
                  <a:cubicBezTo>
                    <a:pt x="30214" y="17956"/>
                    <a:pt x="30214" y="17956"/>
                    <a:pt x="30246" y="17988"/>
                  </a:cubicBezTo>
                  <a:lnTo>
                    <a:pt x="30246" y="18020"/>
                  </a:lnTo>
                  <a:lnTo>
                    <a:pt x="30246" y="18084"/>
                  </a:lnTo>
                  <a:lnTo>
                    <a:pt x="30246" y="18148"/>
                  </a:lnTo>
                  <a:lnTo>
                    <a:pt x="30246" y="20261"/>
                  </a:lnTo>
                  <a:lnTo>
                    <a:pt x="30726" y="20005"/>
                  </a:lnTo>
                  <a:lnTo>
                    <a:pt x="30726" y="17860"/>
                  </a:lnTo>
                  <a:lnTo>
                    <a:pt x="30694" y="17860"/>
                  </a:lnTo>
                  <a:lnTo>
                    <a:pt x="30694" y="17828"/>
                  </a:lnTo>
                  <a:lnTo>
                    <a:pt x="30694" y="17796"/>
                  </a:lnTo>
                  <a:lnTo>
                    <a:pt x="30694" y="17764"/>
                  </a:lnTo>
                  <a:lnTo>
                    <a:pt x="30694" y="17732"/>
                  </a:lnTo>
                  <a:lnTo>
                    <a:pt x="30694" y="17700"/>
                  </a:lnTo>
                  <a:cubicBezTo>
                    <a:pt x="30694" y="17668"/>
                    <a:pt x="30662" y="17668"/>
                    <a:pt x="30662" y="17668"/>
                  </a:cubicBezTo>
                  <a:lnTo>
                    <a:pt x="30662" y="17604"/>
                  </a:lnTo>
                  <a:cubicBezTo>
                    <a:pt x="30630" y="17572"/>
                    <a:pt x="30630" y="17572"/>
                    <a:pt x="30630" y="17540"/>
                  </a:cubicBezTo>
                  <a:cubicBezTo>
                    <a:pt x="30630" y="17508"/>
                    <a:pt x="30630" y="17508"/>
                    <a:pt x="30598" y="17508"/>
                  </a:cubicBezTo>
                  <a:lnTo>
                    <a:pt x="30598" y="17476"/>
                  </a:lnTo>
                  <a:lnTo>
                    <a:pt x="30598" y="17444"/>
                  </a:lnTo>
                  <a:lnTo>
                    <a:pt x="30534" y="17380"/>
                  </a:lnTo>
                  <a:lnTo>
                    <a:pt x="30502" y="17348"/>
                  </a:lnTo>
                  <a:lnTo>
                    <a:pt x="30502" y="17316"/>
                  </a:lnTo>
                  <a:lnTo>
                    <a:pt x="30470" y="17284"/>
                  </a:lnTo>
                  <a:cubicBezTo>
                    <a:pt x="30470" y="17252"/>
                    <a:pt x="30438" y="17252"/>
                    <a:pt x="30438" y="17252"/>
                  </a:cubicBezTo>
                  <a:cubicBezTo>
                    <a:pt x="30438" y="17220"/>
                    <a:pt x="30406" y="17220"/>
                    <a:pt x="30406" y="17220"/>
                  </a:cubicBezTo>
                  <a:lnTo>
                    <a:pt x="30374" y="17188"/>
                  </a:lnTo>
                  <a:lnTo>
                    <a:pt x="30342" y="17156"/>
                  </a:lnTo>
                  <a:cubicBezTo>
                    <a:pt x="30310" y="17124"/>
                    <a:pt x="30310" y="17124"/>
                    <a:pt x="30278" y="17124"/>
                  </a:cubicBezTo>
                  <a:lnTo>
                    <a:pt x="30278" y="17092"/>
                  </a:lnTo>
                  <a:lnTo>
                    <a:pt x="769" y="65"/>
                  </a:lnTo>
                  <a:lnTo>
                    <a:pt x="737" y="65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69;p71">
              <a:extLst>
                <a:ext uri="{FF2B5EF4-FFF2-40B4-BE49-F238E27FC236}">
                  <a16:creationId xmlns:a16="http://schemas.microsoft.com/office/drawing/2014/main" id="{6F70A8D2-AC06-AB3F-2568-9102DE1939D4}"/>
                </a:ext>
              </a:extLst>
            </p:cNvPr>
            <p:cNvSpPr/>
            <p:nvPr/>
          </p:nvSpPr>
          <p:spPr>
            <a:xfrm>
              <a:off x="706200" y="2311375"/>
              <a:ext cx="769775" cy="508125"/>
            </a:xfrm>
            <a:custGeom>
              <a:avLst/>
              <a:gdLst/>
              <a:ahLst/>
              <a:cxnLst/>
              <a:rect l="l" t="t" r="r" b="b"/>
              <a:pathLst>
                <a:path w="30791" h="20325" extrusionOk="0">
                  <a:moveTo>
                    <a:pt x="705" y="65"/>
                  </a:moveTo>
                  <a:cubicBezTo>
                    <a:pt x="705" y="65"/>
                    <a:pt x="705" y="97"/>
                    <a:pt x="801" y="129"/>
                  </a:cubicBezTo>
                  <a:lnTo>
                    <a:pt x="30278" y="17156"/>
                  </a:lnTo>
                  <a:cubicBezTo>
                    <a:pt x="30310" y="17156"/>
                    <a:pt x="30310" y="17188"/>
                    <a:pt x="30310" y="17188"/>
                  </a:cubicBezTo>
                  <a:lnTo>
                    <a:pt x="30342" y="17188"/>
                  </a:lnTo>
                  <a:lnTo>
                    <a:pt x="30374" y="17220"/>
                  </a:lnTo>
                  <a:lnTo>
                    <a:pt x="30374" y="17252"/>
                  </a:lnTo>
                  <a:lnTo>
                    <a:pt x="30406" y="17252"/>
                  </a:lnTo>
                  <a:lnTo>
                    <a:pt x="30438" y="17220"/>
                  </a:lnTo>
                  <a:lnTo>
                    <a:pt x="30406" y="17284"/>
                  </a:lnTo>
                  <a:lnTo>
                    <a:pt x="30502" y="17348"/>
                  </a:lnTo>
                  <a:lnTo>
                    <a:pt x="30502" y="17380"/>
                  </a:lnTo>
                  <a:lnTo>
                    <a:pt x="30534" y="17380"/>
                  </a:lnTo>
                  <a:lnTo>
                    <a:pt x="30534" y="17412"/>
                  </a:lnTo>
                  <a:lnTo>
                    <a:pt x="30566" y="17412"/>
                  </a:lnTo>
                  <a:lnTo>
                    <a:pt x="30566" y="17444"/>
                  </a:lnTo>
                  <a:lnTo>
                    <a:pt x="30566" y="17476"/>
                  </a:lnTo>
                  <a:lnTo>
                    <a:pt x="30598" y="17508"/>
                  </a:lnTo>
                  <a:lnTo>
                    <a:pt x="30598" y="17540"/>
                  </a:lnTo>
                  <a:lnTo>
                    <a:pt x="30630" y="17572"/>
                  </a:lnTo>
                  <a:lnTo>
                    <a:pt x="30630" y="17604"/>
                  </a:lnTo>
                  <a:lnTo>
                    <a:pt x="30662" y="17636"/>
                  </a:lnTo>
                  <a:lnTo>
                    <a:pt x="30694" y="17636"/>
                  </a:lnTo>
                  <a:lnTo>
                    <a:pt x="30662" y="17668"/>
                  </a:lnTo>
                  <a:lnTo>
                    <a:pt x="30662" y="17700"/>
                  </a:lnTo>
                  <a:cubicBezTo>
                    <a:pt x="30694" y="17732"/>
                    <a:pt x="30694" y="17732"/>
                    <a:pt x="30694" y="17764"/>
                  </a:cubicBezTo>
                  <a:lnTo>
                    <a:pt x="30694" y="17796"/>
                  </a:lnTo>
                  <a:lnTo>
                    <a:pt x="30694" y="17860"/>
                  </a:lnTo>
                  <a:lnTo>
                    <a:pt x="30694" y="17892"/>
                  </a:lnTo>
                  <a:lnTo>
                    <a:pt x="30694" y="20005"/>
                  </a:lnTo>
                  <a:lnTo>
                    <a:pt x="30310" y="20229"/>
                  </a:lnTo>
                  <a:lnTo>
                    <a:pt x="30310" y="18180"/>
                  </a:lnTo>
                  <a:lnTo>
                    <a:pt x="30310" y="18116"/>
                  </a:lnTo>
                  <a:lnTo>
                    <a:pt x="30310" y="18052"/>
                  </a:lnTo>
                  <a:lnTo>
                    <a:pt x="30310" y="17988"/>
                  </a:lnTo>
                  <a:cubicBezTo>
                    <a:pt x="30278" y="17988"/>
                    <a:pt x="30278" y="17956"/>
                    <a:pt x="30278" y="17924"/>
                  </a:cubicBezTo>
                  <a:cubicBezTo>
                    <a:pt x="30278" y="17924"/>
                    <a:pt x="30278" y="17892"/>
                    <a:pt x="30246" y="17892"/>
                  </a:cubicBezTo>
                  <a:lnTo>
                    <a:pt x="30246" y="17828"/>
                  </a:lnTo>
                  <a:cubicBezTo>
                    <a:pt x="30246" y="17828"/>
                    <a:pt x="30246" y="17796"/>
                    <a:pt x="30214" y="17796"/>
                  </a:cubicBezTo>
                  <a:lnTo>
                    <a:pt x="30214" y="17764"/>
                  </a:lnTo>
                  <a:lnTo>
                    <a:pt x="30182" y="17732"/>
                  </a:lnTo>
                  <a:lnTo>
                    <a:pt x="30150" y="17764"/>
                  </a:lnTo>
                  <a:cubicBezTo>
                    <a:pt x="30150" y="17764"/>
                    <a:pt x="30182" y="17732"/>
                    <a:pt x="30182" y="17700"/>
                  </a:cubicBezTo>
                  <a:lnTo>
                    <a:pt x="30150" y="17668"/>
                  </a:lnTo>
                  <a:cubicBezTo>
                    <a:pt x="30150" y="17636"/>
                    <a:pt x="30118" y="17636"/>
                    <a:pt x="30118" y="17604"/>
                  </a:cubicBezTo>
                  <a:lnTo>
                    <a:pt x="30086" y="17572"/>
                  </a:lnTo>
                  <a:lnTo>
                    <a:pt x="30054" y="17540"/>
                  </a:lnTo>
                  <a:lnTo>
                    <a:pt x="30022" y="17508"/>
                  </a:lnTo>
                  <a:lnTo>
                    <a:pt x="29990" y="17476"/>
                  </a:lnTo>
                  <a:lnTo>
                    <a:pt x="29958" y="17444"/>
                  </a:lnTo>
                  <a:cubicBezTo>
                    <a:pt x="29926" y="17412"/>
                    <a:pt x="29926" y="17412"/>
                    <a:pt x="29894" y="17412"/>
                  </a:cubicBezTo>
                  <a:cubicBezTo>
                    <a:pt x="29894" y="17380"/>
                    <a:pt x="29862" y="17380"/>
                    <a:pt x="29862" y="17380"/>
                  </a:cubicBezTo>
                  <a:lnTo>
                    <a:pt x="353" y="353"/>
                  </a:lnTo>
                  <a:cubicBezTo>
                    <a:pt x="353" y="321"/>
                    <a:pt x="321" y="321"/>
                    <a:pt x="321" y="321"/>
                  </a:cubicBezTo>
                  <a:cubicBezTo>
                    <a:pt x="289" y="321"/>
                    <a:pt x="289" y="321"/>
                    <a:pt x="257" y="289"/>
                  </a:cubicBezTo>
                  <a:lnTo>
                    <a:pt x="193" y="289"/>
                  </a:lnTo>
                  <a:lnTo>
                    <a:pt x="513" y="97"/>
                  </a:lnTo>
                  <a:lnTo>
                    <a:pt x="673" y="97"/>
                  </a:lnTo>
                  <a:lnTo>
                    <a:pt x="673" y="65"/>
                  </a:lnTo>
                  <a:cubicBezTo>
                    <a:pt x="673" y="65"/>
                    <a:pt x="673" y="97"/>
                    <a:pt x="705" y="97"/>
                  </a:cubicBezTo>
                  <a:lnTo>
                    <a:pt x="705" y="65"/>
                  </a:lnTo>
                  <a:close/>
                  <a:moveTo>
                    <a:pt x="577" y="1"/>
                  </a:moveTo>
                  <a:cubicBezTo>
                    <a:pt x="577" y="33"/>
                    <a:pt x="545" y="33"/>
                    <a:pt x="545" y="33"/>
                  </a:cubicBezTo>
                  <a:lnTo>
                    <a:pt x="513" y="33"/>
                  </a:lnTo>
                  <a:cubicBezTo>
                    <a:pt x="481" y="33"/>
                    <a:pt x="481" y="33"/>
                    <a:pt x="481" y="65"/>
                  </a:cubicBezTo>
                  <a:lnTo>
                    <a:pt x="1" y="321"/>
                  </a:lnTo>
                  <a:lnTo>
                    <a:pt x="1" y="385"/>
                  </a:lnTo>
                  <a:lnTo>
                    <a:pt x="65" y="385"/>
                  </a:lnTo>
                  <a:cubicBezTo>
                    <a:pt x="65" y="353"/>
                    <a:pt x="97" y="353"/>
                    <a:pt x="97" y="353"/>
                  </a:cubicBezTo>
                  <a:lnTo>
                    <a:pt x="193" y="353"/>
                  </a:lnTo>
                  <a:cubicBezTo>
                    <a:pt x="225" y="353"/>
                    <a:pt x="225" y="385"/>
                    <a:pt x="257" y="385"/>
                  </a:cubicBezTo>
                  <a:lnTo>
                    <a:pt x="289" y="385"/>
                  </a:lnTo>
                  <a:cubicBezTo>
                    <a:pt x="289" y="385"/>
                    <a:pt x="321" y="385"/>
                    <a:pt x="321" y="417"/>
                  </a:cubicBezTo>
                  <a:lnTo>
                    <a:pt x="29830" y="17444"/>
                  </a:lnTo>
                  <a:cubicBezTo>
                    <a:pt x="29862" y="17444"/>
                    <a:pt x="29862" y="17444"/>
                    <a:pt x="29862" y="17476"/>
                  </a:cubicBezTo>
                  <a:cubicBezTo>
                    <a:pt x="29894" y="17476"/>
                    <a:pt x="29894" y="17476"/>
                    <a:pt x="29926" y="17508"/>
                  </a:cubicBezTo>
                  <a:cubicBezTo>
                    <a:pt x="29926" y="17508"/>
                    <a:pt x="29958" y="17508"/>
                    <a:pt x="29958" y="17540"/>
                  </a:cubicBezTo>
                  <a:cubicBezTo>
                    <a:pt x="29958" y="17540"/>
                    <a:pt x="29990" y="17540"/>
                    <a:pt x="29990" y="17572"/>
                  </a:cubicBezTo>
                  <a:cubicBezTo>
                    <a:pt x="29990" y="17572"/>
                    <a:pt x="30022" y="17572"/>
                    <a:pt x="30022" y="17604"/>
                  </a:cubicBezTo>
                  <a:cubicBezTo>
                    <a:pt x="30022" y="17636"/>
                    <a:pt x="30054" y="17636"/>
                    <a:pt x="30054" y="17636"/>
                  </a:cubicBezTo>
                  <a:lnTo>
                    <a:pt x="30054" y="17668"/>
                  </a:lnTo>
                  <a:lnTo>
                    <a:pt x="30086" y="17700"/>
                  </a:lnTo>
                  <a:cubicBezTo>
                    <a:pt x="30086" y="17732"/>
                    <a:pt x="30118" y="17732"/>
                    <a:pt x="30118" y="17764"/>
                  </a:cubicBezTo>
                  <a:cubicBezTo>
                    <a:pt x="30118" y="17796"/>
                    <a:pt x="30150" y="17796"/>
                    <a:pt x="30150" y="17796"/>
                  </a:cubicBezTo>
                  <a:lnTo>
                    <a:pt x="30150" y="17828"/>
                  </a:lnTo>
                  <a:cubicBezTo>
                    <a:pt x="30150" y="17828"/>
                    <a:pt x="30150" y="17860"/>
                    <a:pt x="30182" y="17860"/>
                  </a:cubicBezTo>
                  <a:lnTo>
                    <a:pt x="30182" y="17892"/>
                  </a:lnTo>
                  <a:lnTo>
                    <a:pt x="30214" y="17892"/>
                  </a:lnTo>
                  <a:lnTo>
                    <a:pt x="30182" y="17924"/>
                  </a:lnTo>
                  <a:cubicBezTo>
                    <a:pt x="30214" y="17924"/>
                    <a:pt x="30214" y="17956"/>
                    <a:pt x="30214" y="17956"/>
                  </a:cubicBezTo>
                  <a:lnTo>
                    <a:pt x="30214" y="18020"/>
                  </a:lnTo>
                  <a:cubicBezTo>
                    <a:pt x="30214" y="18052"/>
                    <a:pt x="30214" y="18052"/>
                    <a:pt x="30246" y="18084"/>
                  </a:cubicBezTo>
                  <a:lnTo>
                    <a:pt x="30246" y="18116"/>
                  </a:lnTo>
                  <a:lnTo>
                    <a:pt x="30246" y="18180"/>
                  </a:lnTo>
                  <a:lnTo>
                    <a:pt x="30246" y="20293"/>
                  </a:lnTo>
                  <a:cubicBezTo>
                    <a:pt x="30246" y="20293"/>
                    <a:pt x="30246" y="20325"/>
                    <a:pt x="30278" y="20325"/>
                  </a:cubicBezTo>
                  <a:lnTo>
                    <a:pt x="30310" y="20325"/>
                  </a:lnTo>
                  <a:lnTo>
                    <a:pt x="30758" y="20069"/>
                  </a:lnTo>
                  <a:cubicBezTo>
                    <a:pt x="30758" y="20037"/>
                    <a:pt x="30790" y="20037"/>
                    <a:pt x="30790" y="20037"/>
                  </a:cubicBezTo>
                  <a:lnTo>
                    <a:pt x="30790" y="17892"/>
                  </a:lnTo>
                  <a:lnTo>
                    <a:pt x="30790" y="17828"/>
                  </a:lnTo>
                  <a:lnTo>
                    <a:pt x="30790" y="17796"/>
                  </a:lnTo>
                  <a:lnTo>
                    <a:pt x="30758" y="17796"/>
                  </a:lnTo>
                  <a:lnTo>
                    <a:pt x="30758" y="17732"/>
                  </a:lnTo>
                  <a:lnTo>
                    <a:pt x="30726" y="17732"/>
                  </a:lnTo>
                  <a:cubicBezTo>
                    <a:pt x="30726" y="17732"/>
                    <a:pt x="30758" y="17732"/>
                    <a:pt x="30758" y="17700"/>
                  </a:cubicBezTo>
                  <a:lnTo>
                    <a:pt x="30758" y="17668"/>
                  </a:lnTo>
                  <a:lnTo>
                    <a:pt x="30694" y="17700"/>
                  </a:lnTo>
                  <a:lnTo>
                    <a:pt x="30694" y="17700"/>
                  </a:lnTo>
                  <a:lnTo>
                    <a:pt x="30726" y="17668"/>
                  </a:lnTo>
                  <a:lnTo>
                    <a:pt x="30726" y="17636"/>
                  </a:lnTo>
                  <a:lnTo>
                    <a:pt x="30694" y="17572"/>
                  </a:lnTo>
                  <a:lnTo>
                    <a:pt x="30694" y="17540"/>
                  </a:lnTo>
                  <a:lnTo>
                    <a:pt x="30662" y="17508"/>
                  </a:lnTo>
                  <a:cubicBezTo>
                    <a:pt x="30662" y="17476"/>
                    <a:pt x="30662" y="17476"/>
                    <a:pt x="30630" y="17444"/>
                  </a:cubicBezTo>
                  <a:cubicBezTo>
                    <a:pt x="30630" y="17444"/>
                    <a:pt x="30630" y="17412"/>
                    <a:pt x="30598" y="17380"/>
                  </a:cubicBezTo>
                  <a:lnTo>
                    <a:pt x="30566" y="17348"/>
                  </a:lnTo>
                  <a:lnTo>
                    <a:pt x="30566" y="17316"/>
                  </a:lnTo>
                  <a:lnTo>
                    <a:pt x="30534" y="17316"/>
                  </a:lnTo>
                  <a:lnTo>
                    <a:pt x="30470" y="17220"/>
                  </a:lnTo>
                  <a:lnTo>
                    <a:pt x="30438" y="17252"/>
                  </a:lnTo>
                  <a:cubicBezTo>
                    <a:pt x="30438" y="17252"/>
                    <a:pt x="30470" y="17220"/>
                    <a:pt x="30438" y="17188"/>
                  </a:cubicBezTo>
                  <a:lnTo>
                    <a:pt x="30406" y="17156"/>
                  </a:lnTo>
                  <a:lnTo>
                    <a:pt x="30374" y="17156"/>
                  </a:lnTo>
                  <a:lnTo>
                    <a:pt x="30374" y="17124"/>
                  </a:lnTo>
                  <a:lnTo>
                    <a:pt x="30342" y="17124"/>
                  </a:lnTo>
                  <a:lnTo>
                    <a:pt x="30310" y="17092"/>
                  </a:lnTo>
                  <a:cubicBezTo>
                    <a:pt x="30310" y="17092"/>
                    <a:pt x="833" y="65"/>
                    <a:pt x="801" y="65"/>
                  </a:cubicBezTo>
                  <a:lnTo>
                    <a:pt x="769" y="33"/>
                  </a:lnTo>
                  <a:lnTo>
                    <a:pt x="673" y="33"/>
                  </a:lnTo>
                  <a:cubicBezTo>
                    <a:pt x="673" y="33"/>
                    <a:pt x="641" y="33"/>
                    <a:pt x="60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70;p71">
              <a:extLst>
                <a:ext uri="{FF2B5EF4-FFF2-40B4-BE49-F238E27FC236}">
                  <a16:creationId xmlns:a16="http://schemas.microsoft.com/office/drawing/2014/main" id="{CFD8CA02-CE89-F3D0-1466-91E98B120988}"/>
                </a:ext>
              </a:extLst>
            </p:cNvPr>
            <p:cNvSpPr/>
            <p:nvPr/>
          </p:nvSpPr>
          <p:spPr>
            <a:xfrm>
              <a:off x="703800" y="2319250"/>
              <a:ext cx="759375" cy="499450"/>
            </a:xfrm>
            <a:custGeom>
              <a:avLst/>
              <a:gdLst/>
              <a:ahLst/>
              <a:cxnLst/>
              <a:rect l="l" t="t" r="r" b="b"/>
              <a:pathLst>
                <a:path w="30375" h="19978" extrusionOk="0">
                  <a:moveTo>
                    <a:pt x="240" y="0"/>
                  </a:moveTo>
                  <a:cubicBezTo>
                    <a:pt x="95" y="0"/>
                    <a:pt x="1" y="124"/>
                    <a:pt x="1" y="326"/>
                  </a:cubicBezTo>
                  <a:lnTo>
                    <a:pt x="1" y="2438"/>
                  </a:lnTo>
                  <a:lnTo>
                    <a:pt x="30374" y="19978"/>
                  </a:lnTo>
                  <a:lnTo>
                    <a:pt x="30374" y="17865"/>
                  </a:lnTo>
                  <a:cubicBezTo>
                    <a:pt x="30374" y="17577"/>
                    <a:pt x="30182" y="17225"/>
                    <a:pt x="29926" y="17097"/>
                  </a:cubicBezTo>
                  <a:lnTo>
                    <a:pt x="449" y="70"/>
                  </a:lnTo>
                  <a:cubicBezTo>
                    <a:pt x="372" y="22"/>
                    <a:pt x="302" y="0"/>
                    <a:pt x="240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71;p71">
              <a:extLst>
                <a:ext uri="{FF2B5EF4-FFF2-40B4-BE49-F238E27FC236}">
                  <a16:creationId xmlns:a16="http://schemas.microsoft.com/office/drawing/2014/main" id="{2EDD7E15-2465-22A9-F073-6B722104E2D1}"/>
                </a:ext>
              </a:extLst>
            </p:cNvPr>
            <p:cNvSpPr/>
            <p:nvPr/>
          </p:nvSpPr>
          <p:spPr>
            <a:xfrm>
              <a:off x="702200" y="2318275"/>
              <a:ext cx="761775" cy="501225"/>
            </a:xfrm>
            <a:custGeom>
              <a:avLst/>
              <a:gdLst/>
              <a:ahLst/>
              <a:cxnLst/>
              <a:rect l="l" t="t" r="r" b="b"/>
              <a:pathLst>
                <a:path w="30471" h="20049" extrusionOk="0">
                  <a:moveTo>
                    <a:pt x="303" y="74"/>
                  </a:moveTo>
                  <a:cubicBezTo>
                    <a:pt x="362" y="74"/>
                    <a:pt x="421" y="101"/>
                    <a:pt x="481" y="141"/>
                  </a:cubicBezTo>
                  <a:lnTo>
                    <a:pt x="29990" y="17168"/>
                  </a:lnTo>
                  <a:cubicBezTo>
                    <a:pt x="30214" y="17296"/>
                    <a:pt x="30406" y="17616"/>
                    <a:pt x="30406" y="17904"/>
                  </a:cubicBezTo>
                  <a:lnTo>
                    <a:pt x="30406" y="19953"/>
                  </a:lnTo>
                  <a:lnTo>
                    <a:pt x="97" y="2445"/>
                  </a:lnTo>
                  <a:lnTo>
                    <a:pt x="97" y="365"/>
                  </a:lnTo>
                  <a:cubicBezTo>
                    <a:pt x="97" y="237"/>
                    <a:pt x="129" y="141"/>
                    <a:pt x="193" y="109"/>
                  </a:cubicBezTo>
                  <a:cubicBezTo>
                    <a:pt x="229" y="85"/>
                    <a:pt x="266" y="74"/>
                    <a:pt x="303" y="74"/>
                  </a:cubicBezTo>
                  <a:close/>
                  <a:moveTo>
                    <a:pt x="307" y="0"/>
                  </a:moveTo>
                  <a:cubicBezTo>
                    <a:pt x="253" y="0"/>
                    <a:pt x="204" y="16"/>
                    <a:pt x="161" y="45"/>
                  </a:cubicBezTo>
                  <a:cubicBezTo>
                    <a:pt x="65" y="77"/>
                    <a:pt x="33" y="205"/>
                    <a:pt x="33" y="365"/>
                  </a:cubicBezTo>
                  <a:lnTo>
                    <a:pt x="1" y="2477"/>
                  </a:lnTo>
                  <a:lnTo>
                    <a:pt x="33" y="2509"/>
                  </a:lnTo>
                  <a:cubicBezTo>
                    <a:pt x="33" y="2509"/>
                    <a:pt x="30406" y="20049"/>
                    <a:pt x="30438" y="20049"/>
                  </a:cubicBezTo>
                  <a:cubicBezTo>
                    <a:pt x="30470" y="20049"/>
                    <a:pt x="30470" y="20017"/>
                    <a:pt x="30470" y="20017"/>
                  </a:cubicBezTo>
                  <a:lnTo>
                    <a:pt x="30470" y="17904"/>
                  </a:lnTo>
                  <a:cubicBezTo>
                    <a:pt x="30470" y="17616"/>
                    <a:pt x="30278" y="17232"/>
                    <a:pt x="30022" y="17104"/>
                  </a:cubicBezTo>
                  <a:lnTo>
                    <a:pt x="513" y="77"/>
                  </a:lnTo>
                  <a:cubicBezTo>
                    <a:pt x="442" y="24"/>
                    <a:pt x="372" y="0"/>
                    <a:pt x="30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72;p71">
              <a:extLst>
                <a:ext uri="{FF2B5EF4-FFF2-40B4-BE49-F238E27FC236}">
                  <a16:creationId xmlns:a16="http://schemas.microsoft.com/office/drawing/2014/main" id="{CB392EE9-2F62-9A32-B1E1-E20E1405590A}"/>
                </a:ext>
              </a:extLst>
            </p:cNvPr>
            <p:cNvSpPr/>
            <p:nvPr/>
          </p:nvSpPr>
          <p:spPr>
            <a:xfrm>
              <a:off x="1463150" y="2749075"/>
              <a:ext cx="6425" cy="4025"/>
            </a:xfrm>
            <a:custGeom>
              <a:avLst/>
              <a:gdLst/>
              <a:ahLst/>
              <a:cxnLst/>
              <a:rect l="l" t="t" r="r" b="b"/>
              <a:pathLst>
                <a:path w="257" h="161" extrusionOk="0">
                  <a:moveTo>
                    <a:pt x="224" y="0"/>
                  </a:moveTo>
                  <a:lnTo>
                    <a:pt x="0" y="96"/>
                  </a:lnTo>
                  <a:lnTo>
                    <a:pt x="32" y="160"/>
                  </a:lnTo>
                  <a:lnTo>
                    <a:pt x="256" y="6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73;p71">
              <a:extLst>
                <a:ext uri="{FF2B5EF4-FFF2-40B4-BE49-F238E27FC236}">
                  <a16:creationId xmlns:a16="http://schemas.microsoft.com/office/drawing/2014/main" id="{0CCD76C3-158A-7F47-A841-24FC8261D581}"/>
                </a:ext>
              </a:extLst>
            </p:cNvPr>
            <p:cNvSpPr/>
            <p:nvPr/>
          </p:nvSpPr>
          <p:spPr>
            <a:xfrm>
              <a:off x="806225" y="2398125"/>
              <a:ext cx="27225" cy="34200"/>
            </a:xfrm>
            <a:custGeom>
              <a:avLst/>
              <a:gdLst/>
              <a:ahLst/>
              <a:cxnLst/>
              <a:rect l="l" t="t" r="r" b="b"/>
              <a:pathLst>
                <a:path w="1089" h="1368" extrusionOk="0">
                  <a:moveTo>
                    <a:pt x="302" y="1"/>
                  </a:moveTo>
                  <a:cubicBezTo>
                    <a:pt x="127" y="1"/>
                    <a:pt x="0" y="147"/>
                    <a:pt x="0" y="372"/>
                  </a:cubicBezTo>
                  <a:cubicBezTo>
                    <a:pt x="0" y="724"/>
                    <a:pt x="256" y="1140"/>
                    <a:pt x="544" y="1300"/>
                  </a:cubicBezTo>
                  <a:cubicBezTo>
                    <a:pt x="627" y="1346"/>
                    <a:pt x="707" y="1368"/>
                    <a:pt x="779" y="1368"/>
                  </a:cubicBezTo>
                  <a:cubicBezTo>
                    <a:pt x="958" y="1368"/>
                    <a:pt x="1089" y="1231"/>
                    <a:pt x="1089" y="980"/>
                  </a:cubicBezTo>
                  <a:cubicBezTo>
                    <a:pt x="1089" y="660"/>
                    <a:pt x="832" y="244"/>
                    <a:pt x="544" y="84"/>
                  </a:cubicBezTo>
                  <a:cubicBezTo>
                    <a:pt x="459" y="27"/>
                    <a:pt x="376" y="1"/>
                    <a:pt x="30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74;p71">
              <a:extLst>
                <a:ext uri="{FF2B5EF4-FFF2-40B4-BE49-F238E27FC236}">
                  <a16:creationId xmlns:a16="http://schemas.microsoft.com/office/drawing/2014/main" id="{80DC65FB-05B3-0907-C71A-DA7E35A2285E}"/>
                </a:ext>
              </a:extLst>
            </p:cNvPr>
            <p:cNvSpPr/>
            <p:nvPr/>
          </p:nvSpPr>
          <p:spPr>
            <a:xfrm>
              <a:off x="805425" y="2396925"/>
              <a:ext cx="28825" cy="36100"/>
            </a:xfrm>
            <a:custGeom>
              <a:avLst/>
              <a:gdLst/>
              <a:ahLst/>
              <a:cxnLst/>
              <a:rect l="l" t="t" r="r" b="b"/>
              <a:pathLst>
                <a:path w="1153" h="1444" extrusionOk="0">
                  <a:moveTo>
                    <a:pt x="352" y="68"/>
                  </a:moveTo>
                  <a:cubicBezTo>
                    <a:pt x="416" y="68"/>
                    <a:pt x="480" y="100"/>
                    <a:pt x="576" y="164"/>
                  </a:cubicBezTo>
                  <a:cubicBezTo>
                    <a:pt x="832" y="324"/>
                    <a:pt x="1088" y="708"/>
                    <a:pt x="1088" y="1028"/>
                  </a:cubicBezTo>
                  <a:cubicBezTo>
                    <a:pt x="1088" y="1188"/>
                    <a:pt x="1024" y="1316"/>
                    <a:pt x="928" y="1348"/>
                  </a:cubicBezTo>
                  <a:cubicBezTo>
                    <a:pt x="904" y="1372"/>
                    <a:pt x="870" y="1383"/>
                    <a:pt x="831" y="1383"/>
                  </a:cubicBezTo>
                  <a:cubicBezTo>
                    <a:pt x="767" y="1383"/>
                    <a:pt x="688" y="1355"/>
                    <a:pt x="608" y="1316"/>
                  </a:cubicBezTo>
                  <a:cubicBezTo>
                    <a:pt x="320" y="1156"/>
                    <a:pt x="64" y="740"/>
                    <a:pt x="64" y="420"/>
                  </a:cubicBezTo>
                  <a:cubicBezTo>
                    <a:pt x="64" y="292"/>
                    <a:pt x="128" y="164"/>
                    <a:pt x="224" y="100"/>
                  </a:cubicBezTo>
                  <a:cubicBezTo>
                    <a:pt x="256" y="100"/>
                    <a:pt x="288" y="68"/>
                    <a:pt x="352" y="68"/>
                  </a:cubicBezTo>
                  <a:close/>
                  <a:moveTo>
                    <a:pt x="327" y="1"/>
                  </a:moveTo>
                  <a:cubicBezTo>
                    <a:pt x="275" y="1"/>
                    <a:pt x="229" y="11"/>
                    <a:pt x="192" y="36"/>
                  </a:cubicBezTo>
                  <a:cubicBezTo>
                    <a:pt x="64" y="100"/>
                    <a:pt x="0" y="260"/>
                    <a:pt x="0" y="420"/>
                  </a:cubicBezTo>
                  <a:cubicBezTo>
                    <a:pt x="0" y="772"/>
                    <a:pt x="256" y="1188"/>
                    <a:pt x="544" y="1380"/>
                  </a:cubicBezTo>
                  <a:cubicBezTo>
                    <a:pt x="640" y="1444"/>
                    <a:pt x="736" y="1444"/>
                    <a:pt x="832" y="1444"/>
                  </a:cubicBezTo>
                  <a:cubicBezTo>
                    <a:pt x="864" y="1444"/>
                    <a:pt x="928" y="1444"/>
                    <a:pt x="960" y="1412"/>
                  </a:cubicBezTo>
                  <a:cubicBezTo>
                    <a:pt x="1088" y="1348"/>
                    <a:pt x="1153" y="1220"/>
                    <a:pt x="1153" y="1028"/>
                  </a:cubicBezTo>
                  <a:cubicBezTo>
                    <a:pt x="1153" y="676"/>
                    <a:pt x="896" y="260"/>
                    <a:pt x="608" y="68"/>
                  </a:cubicBezTo>
                  <a:cubicBezTo>
                    <a:pt x="510" y="28"/>
                    <a:pt x="411" y="1"/>
                    <a:pt x="32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75;p71">
              <a:extLst>
                <a:ext uri="{FF2B5EF4-FFF2-40B4-BE49-F238E27FC236}">
                  <a16:creationId xmlns:a16="http://schemas.microsoft.com/office/drawing/2014/main" id="{7279B118-2662-B304-56A8-1DE13E15DFAD}"/>
                </a:ext>
              </a:extLst>
            </p:cNvPr>
            <p:cNvSpPr/>
            <p:nvPr/>
          </p:nvSpPr>
          <p:spPr>
            <a:xfrm>
              <a:off x="734200" y="2500225"/>
              <a:ext cx="664950" cy="756150"/>
            </a:xfrm>
            <a:custGeom>
              <a:avLst/>
              <a:gdLst/>
              <a:ahLst/>
              <a:cxnLst/>
              <a:rect l="l" t="t" r="r" b="b"/>
              <a:pathLst>
                <a:path w="26598" h="30246" extrusionOk="0">
                  <a:moveTo>
                    <a:pt x="1" y="0"/>
                  </a:moveTo>
                  <a:lnTo>
                    <a:pt x="1" y="14947"/>
                  </a:lnTo>
                  <a:lnTo>
                    <a:pt x="26534" y="30246"/>
                  </a:lnTo>
                  <a:lnTo>
                    <a:pt x="26598" y="30182"/>
                  </a:lnTo>
                  <a:lnTo>
                    <a:pt x="65" y="1488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76;p71">
              <a:extLst>
                <a:ext uri="{FF2B5EF4-FFF2-40B4-BE49-F238E27FC236}">
                  <a16:creationId xmlns:a16="http://schemas.microsoft.com/office/drawing/2014/main" id="{60ED2FF7-3D16-3585-EBB2-F3E0C7CE6BA3}"/>
                </a:ext>
              </a:extLst>
            </p:cNvPr>
            <p:cNvSpPr/>
            <p:nvPr/>
          </p:nvSpPr>
          <p:spPr>
            <a:xfrm>
              <a:off x="729400" y="2484225"/>
              <a:ext cx="10425" cy="19225"/>
            </a:xfrm>
            <a:custGeom>
              <a:avLst/>
              <a:gdLst/>
              <a:ahLst/>
              <a:cxnLst/>
              <a:rect l="l" t="t" r="r" b="b"/>
              <a:pathLst>
                <a:path w="417" h="769" extrusionOk="0">
                  <a:moveTo>
                    <a:pt x="225" y="0"/>
                  </a:moveTo>
                  <a:lnTo>
                    <a:pt x="1" y="768"/>
                  </a:lnTo>
                  <a:lnTo>
                    <a:pt x="417" y="76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77;p71">
              <a:extLst>
                <a:ext uri="{FF2B5EF4-FFF2-40B4-BE49-F238E27FC236}">
                  <a16:creationId xmlns:a16="http://schemas.microsoft.com/office/drawing/2014/main" id="{033A993A-C1F1-EBB8-9D47-9FDAF102437B}"/>
                </a:ext>
              </a:extLst>
            </p:cNvPr>
            <p:cNvSpPr/>
            <p:nvPr/>
          </p:nvSpPr>
          <p:spPr>
            <a:xfrm>
              <a:off x="764600" y="2594650"/>
              <a:ext cx="644150" cy="490500"/>
            </a:xfrm>
            <a:custGeom>
              <a:avLst/>
              <a:gdLst/>
              <a:ahLst/>
              <a:cxnLst/>
              <a:rect l="l" t="t" r="r" b="b"/>
              <a:pathLst>
                <a:path w="25766" h="19620" extrusionOk="0">
                  <a:moveTo>
                    <a:pt x="33" y="0"/>
                  </a:moveTo>
                  <a:lnTo>
                    <a:pt x="1" y="64"/>
                  </a:lnTo>
                  <a:lnTo>
                    <a:pt x="2241" y="1888"/>
                  </a:lnTo>
                  <a:cubicBezTo>
                    <a:pt x="2777" y="2308"/>
                    <a:pt x="3432" y="2524"/>
                    <a:pt x="4082" y="2524"/>
                  </a:cubicBezTo>
                  <a:cubicBezTo>
                    <a:pt x="4325" y="2524"/>
                    <a:pt x="4567" y="2493"/>
                    <a:pt x="4802" y="2432"/>
                  </a:cubicBezTo>
                  <a:lnTo>
                    <a:pt x="5826" y="2176"/>
                  </a:lnTo>
                  <a:cubicBezTo>
                    <a:pt x="6063" y="2117"/>
                    <a:pt x="6300" y="2089"/>
                    <a:pt x="6534" y="2089"/>
                  </a:cubicBezTo>
                  <a:cubicBezTo>
                    <a:pt x="7692" y="2089"/>
                    <a:pt x="8761" y="2786"/>
                    <a:pt x="9187" y="3905"/>
                  </a:cubicBezTo>
                  <a:lnTo>
                    <a:pt x="10051" y="6017"/>
                  </a:lnTo>
                  <a:cubicBezTo>
                    <a:pt x="10489" y="7155"/>
                    <a:pt x="11592" y="7894"/>
                    <a:pt x="12778" y="7894"/>
                  </a:cubicBezTo>
                  <a:cubicBezTo>
                    <a:pt x="12893" y="7894"/>
                    <a:pt x="13008" y="7888"/>
                    <a:pt x="13123" y="7874"/>
                  </a:cubicBezTo>
                  <a:lnTo>
                    <a:pt x="13412" y="7809"/>
                  </a:lnTo>
                  <a:cubicBezTo>
                    <a:pt x="13528" y="7795"/>
                    <a:pt x="13645" y="7788"/>
                    <a:pt x="13760" y="7788"/>
                  </a:cubicBezTo>
                  <a:cubicBezTo>
                    <a:pt x="14908" y="7788"/>
                    <a:pt x="15955" y="8494"/>
                    <a:pt x="16420" y="9570"/>
                  </a:cubicBezTo>
                  <a:lnTo>
                    <a:pt x="17860" y="12994"/>
                  </a:lnTo>
                  <a:cubicBezTo>
                    <a:pt x="18180" y="13795"/>
                    <a:pt x="18853" y="14403"/>
                    <a:pt x="19685" y="14659"/>
                  </a:cubicBezTo>
                  <a:lnTo>
                    <a:pt x="20261" y="14851"/>
                  </a:lnTo>
                  <a:cubicBezTo>
                    <a:pt x="21285" y="15171"/>
                    <a:pt x="22053" y="16067"/>
                    <a:pt x="22213" y="17123"/>
                  </a:cubicBezTo>
                  <a:cubicBezTo>
                    <a:pt x="22437" y="18564"/>
                    <a:pt x="23717" y="19620"/>
                    <a:pt x="25126" y="19620"/>
                  </a:cubicBezTo>
                  <a:cubicBezTo>
                    <a:pt x="25254" y="19620"/>
                    <a:pt x="25414" y="19588"/>
                    <a:pt x="25542" y="19588"/>
                  </a:cubicBezTo>
                  <a:lnTo>
                    <a:pt x="25766" y="19556"/>
                  </a:lnTo>
                  <a:lnTo>
                    <a:pt x="25766" y="19492"/>
                  </a:lnTo>
                  <a:lnTo>
                    <a:pt x="25542" y="19524"/>
                  </a:lnTo>
                  <a:cubicBezTo>
                    <a:pt x="25404" y="19543"/>
                    <a:pt x="25267" y="19553"/>
                    <a:pt x="25132" y="19553"/>
                  </a:cubicBezTo>
                  <a:cubicBezTo>
                    <a:pt x="23729" y="19553"/>
                    <a:pt x="22511" y="18524"/>
                    <a:pt x="22277" y="17123"/>
                  </a:cubicBezTo>
                  <a:cubicBezTo>
                    <a:pt x="22117" y="16035"/>
                    <a:pt x="21317" y="15107"/>
                    <a:pt x="20261" y="14787"/>
                  </a:cubicBezTo>
                  <a:lnTo>
                    <a:pt x="19685" y="14595"/>
                  </a:lnTo>
                  <a:cubicBezTo>
                    <a:pt x="18885" y="14339"/>
                    <a:pt x="18244" y="13763"/>
                    <a:pt x="17892" y="12962"/>
                  </a:cubicBezTo>
                  <a:lnTo>
                    <a:pt x="16484" y="9538"/>
                  </a:lnTo>
                  <a:cubicBezTo>
                    <a:pt x="16019" y="8433"/>
                    <a:pt x="14919" y="7724"/>
                    <a:pt x="13761" y="7724"/>
                  </a:cubicBezTo>
                  <a:cubicBezTo>
                    <a:pt x="13645" y="7724"/>
                    <a:pt x="13528" y="7731"/>
                    <a:pt x="13412" y="7745"/>
                  </a:cubicBezTo>
                  <a:lnTo>
                    <a:pt x="13123" y="7777"/>
                  </a:lnTo>
                  <a:cubicBezTo>
                    <a:pt x="13000" y="7793"/>
                    <a:pt x="12877" y="7800"/>
                    <a:pt x="12755" y="7800"/>
                  </a:cubicBezTo>
                  <a:cubicBezTo>
                    <a:pt x="11588" y="7800"/>
                    <a:pt x="10550" y="7119"/>
                    <a:pt x="10115" y="6017"/>
                  </a:cubicBezTo>
                  <a:lnTo>
                    <a:pt x="9251" y="3873"/>
                  </a:lnTo>
                  <a:cubicBezTo>
                    <a:pt x="8798" y="2727"/>
                    <a:pt x="7702" y="2025"/>
                    <a:pt x="6535" y="2025"/>
                  </a:cubicBezTo>
                  <a:cubicBezTo>
                    <a:pt x="6300" y="2025"/>
                    <a:pt x="6062" y="2053"/>
                    <a:pt x="5826" y="2112"/>
                  </a:cubicBezTo>
                  <a:lnTo>
                    <a:pt x="4802" y="2368"/>
                  </a:lnTo>
                  <a:cubicBezTo>
                    <a:pt x="4578" y="2427"/>
                    <a:pt x="4349" y="2455"/>
                    <a:pt x="4121" y="2455"/>
                  </a:cubicBezTo>
                  <a:cubicBezTo>
                    <a:pt x="3471" y="2455"/>
                    <a:pt x="2827" y="2227"/>
                    <a:pt x="2305" y="182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78;p71">
              <a:extLst>
                <a:ext uri="{FF2B5EF4-FFF2-40B4-BE49-F238E27FC236}">
                  <a16:creationId xmlns:a16="http://schemas.microsoft.com/office/drawing/2014/main" id="{65B76C64-EB56-F693-F80A-CDC74281B42A}"/>
                </a:ext>
              </a:extLst>
            </p:cNvPr>
            <p:cNvSpPr/>
            <p:nvPr/>
          </p:nvSpPr>
          <p:spPr>
            <a:xfrm>
              <a:off x="793425" y="2549025"/>
              <a:ext cx="579325" cy="469725"/>
            </a:xfrm>
            <a:custGeom>
              <a:avLst/>
              <a:gdLst/>
              <a:ahLst/>
              <a:cxnLst/>
              <a:rect l="l" t="t" r="r" b="b"/>
              <a:pathLst>
                <a:path w="23173" h="18789" extrusionOk="0">
                  <a:moveTo>
                    <a:pt x="64" y="1"/>
                  </a:moveTo>
                  <a:lnTo>
                    <a:pt x="0" y="33"/>
                  </a:lnTo>
                  <a:lnTo>
                    <a:pt x="2049" y="8290"/>
                  </a:lnTo>
                  <a:cubicBezTo>
                    <a:pt x="2145" y="8610"/>
                    <a:pt x="2337" y="8866"/>
                    <a:pt x="2625" y="9058"/>
                  </a:cubicBezTo>
                  <a:cubicBezTo>
                    <a:pt x="2822" y="9168"/>
                    <a:pt x="3048" y="9217"/>
                    <a:pt x="3274" y="9217"/>
                  </a:cubicBezTo>
                  <a:cubicBezTo>
                    <a:pt x="3379" y="9217"/>
                    <a:pt x="3484" y="9207"/>
                    <a:pt x="3585" y="9186"/>
                  </a:cubicBezTo>
                  <a:cubicBezTo>
                    <a:pt x="3694" y="9154"/>
                    <a:pt x="3804" y="9139"/>
                    <a:pt x="3912" y="9139"/>
                  </a:cubicBezTo>
                  <a:cubicBezTo>
                    <a:pt x="4347" y="9139"/>
                    <a:pt x="4756" y="9385"/>
                    <a:pt x="4961" y="9795"/>
                  </a:cubicBezTo>
                  <a:lnTo>
                    <a:pt x="6369" y="12611"/>
                  </a:lnTo>
                  <a:cubicBezTo>
                    <a:pt x="6587" y="13047"/>
                    <a:pt x="7025" y="13300"/>
                    <a:pt x="7489" y="13300"/>
                  </a:cubicBezTo>
                  <a:cubicBezTo>
                    <a:pt x="7638" y="13300"/>
                    <a:pt x="7790" y="13274"/>
                    <a:pt x="7938" y="13219"/>
                  </a:cubicBezTo>
                  <a:lnTo>
                    <a:pt x="8482" y="12995"/>
                  </a:lnTo>
                  <a:cubicBezTo>
                    <a:pt x="8623" y="12935"/>
                    <a:pt x="8770" y="12906"/>
                    <a:pt x="8916" y="12906"/>
                  </a:cubicBezTo>
                  <a:cubicBezTo>
                    <a:pt x="9233" y="12906"/>
                    <a:pt x="9543" y="13042"/>
                    <a:pt x="9762" y="13283"/>
                  </a:cubicBezTo>
                  <a:lnTo>
                    <a:pt x="10626" y="14179"/>
                  </a:lnTo>
                  <a:cubicBezTo>
                    <a:pt x="10866" y="14419"/>
                    <a:pt x="11215" y="14548"/>
                    <a:pt x="11566" y="14548"/>
                  </a:cubicBezTo>
                  <a:cubicBezTo>
                    <a:pt x="11637" y="14548"/>
                    <a:pt x="11708" y="14542"/>
                    <a:pt x="11778" y="14531"/>
                  </a:cubicBezTo>
                  <a:lnTo>
                    <a:pt x="14275" y="14051"/>
                  </a:lnTo>
                  <a:cubicBezTo>
                    <a:pt x="14345" y="14039"/>
                    <a:pt x="14415" y="14033"/>
                    <a:pt x="14484" y="14033"/>
                  </a:cubicBezTo>
                  <a:cubicBezTo>
                    <a:pt x="14953" y="14033"/>
                    <a:pt x="15392" y="14309"/>
                    <a:pt x="15587" y="14755"/>
                  </a:cubicBezTo>
                  <a:lnTo>
                    <a:pt x="16867" y="17796"/>
                  </a:lnTo>
                  <a:cubicBezTo>
                    <a:pt x="17083" y="18281"/>
                    <a:pt x="17549" y="18562"/>
                    <a:pt x="18034" y="18562"/>
                  </a:cubicBezTo>
                  <a:cubicBezTo>
                    <a:pt x="18125" y="18562"/>
                    <a:pt x="18217" y="18552"/>
                    <a:pt x="18308" y="18532"/>
                  </a:cubicBezTo>
                  <a:lnTo>
                    <a:pt x="21636" y="17764"/>
                  </a:lnTo>
                  <a:cubicBezTo>
                    <a:pt x="21724" y="17748"/>
                    <a:pt x="21810" y="17740"/>
                    <a:pt x="21894" y="17740"/>
                  </a:cubicBezTo>
                  <a:cubicBezTo>
                    <a:pt x="22146" y="17740"/>
                    <a:pt x="22380" y="17812"/>
                    <a:pt x="22596" y="17956"/>
                  </a:cubicBezTo>
                  <a:cubicBezTo>
                    <a:pt x="22885" y="18148"/>
                    <a:pt x="23045" y="18468"/>
                    <a:pt x="23077" y="18788"/>
                  </a:cubicBezTo>
                  <a:lnTo>
                    <a:pt x="23173" y="18788"/>
                  </a:lnTo>
                  <a:cubicBezTo>
                    <a:pt x="23109" y="18436"/>
                    <a:pt x="22949" y="18116"/>
                    <a:pt x="22660" y="17892"/>
                  </a:cubicBezTo>
                  <a:cubicBezTo>
                    <a:pt x="22426" y="17751"/>
                    <a:pt x="22175" y="17662"/>
                    <a:pt x="21919" y="17662"/>
                  </a:cubicBezTo>
                  <a:cubicBezTo>
                    <a:pt x="21825" y="17662"/>
                    <a:pt x="21731" y="17674"/>
                    <a:pt x="21636" y="17700"/>
                  </a:cubicBezTo>
                  <a:lnTo>
                    <a:pt x="18308" y="18468"/>
                  </a:lnTo>
                  <a:cubicBezTo>
                    <a:pt x="18216" y="18489"/>
                    <a:pt x="18124" y="18498"/>
                    <a:pt x="18035" y="18498"/>
                  </a:cubicBezTo>
                  <a:cubicBezTo>
                    <a:pt x="17566" y="18498"/>
                    <a:pt x="17152" y="18226"/>
                    <a:pt x="16963" y="17796"/>
                  </a:cubicBezTo>
                  <a:lnTo>
                    <a:pt x="15651" y="14723"/>
                  </a:lnTo>
                  <a:cubicBezTo>
                    <a:pt x="15456" y="14249"/>
                    <a:pt x="14968" y="13969"/>
                    <a:pt x="14486" y="13969"/>
                  </a:cubicBezTo>
                  <a:cubicBezTo>
                    <a:pt x="14415" y="13969"/>
                    <a:pt x="14344" y="13975"/>
                    <a:pt x="14275" y="13987"/>
                  </a:cubicBezTo>
                  <a:lnTo>
                    <a:pt x="11746" y="14467"/>
                  </a:lnTo>
                  <a:cubicBezTo>
                    <a:pt x="11681" y="14478"/>
                    <a:pt x="11617" y="14484"/>
                    <a:pt x="11552" y="14484"/>
                  </a:cubicBezTo>
                  <a:cubicBezTo>
                    <a:pt x="11235" y="14484"/>
                    <a:pt x="10930" y="14355"/>
                    <a:pt x="10690" y="14115"/>
                  </a:cubicBezTo>
                  <a:lnTo>
                    <a:pt x="9826" y="13219"/>
                  </a:lnTo>
                  <a:cubicBezTo>
                    <a:pt x="9585" y="12978"/>
                    <a:pt x="9253" y="12842"/>
                    <a:pt x="8914" y="12842"/>
                  </a:cubicBezTo>
                  <a:cubicBezTo>
                    <a:pt x="8758" y="12842"/>
                    <a:pt x="8601" y="12871"/>
                    <a:pt x="8450" y="12931"/>
                  </a:cubicBezTo>
                  <a:lnTo>
                    <a:pt x="7906" y="13155"/>
                  </a:lnTo>
                  <a:cubicBezTo>
                    <a:pt x="7764" y="13210"/>
                    <a:pt x="7619" y="13236"/>
                    <a:pt x="7477" y="13236"/>
                  </a:cubicBezTo>
                  <a:cubicBezTo>
                    <a:pt x="7039" y="13236"/>
                    <a:pt x="6627" y="12990"/>
                    <a:pt x="6433" y="12579"/>
                  </a:cubicBezTo>
                  <a:lnTo>
                    <a:pt x="5025" y="9763"/>
                  </a:lnTo>
                  <a:cubicBezTo>
                    <a:pt x="4794" y="9326"/>
                    <a:pt x="4358" y="9075"/>
                    <a:pt x="3913" y="9075"/>
                  </a:cubicBezTo>
                  <a:cubicBezTo>
                    <a:pt x="3803" y="9075"/>
                    <a:pt x="3693" y="9091"/>
                    <a:pt x="3585" y="9122"/>
                  </a:cubicBezTo>
                  <a:cubicBezTo>
                    <a:pt x="3484" y="9143"/>
                    <a:pt x="3382" y="9153"/>
                    <a:pt x="3282" y="9153"/>
                  </a:cubicBezTo>
                  <a:cubicBezTo>
                    <a:pt x="3065" y="9153"/>
                    <a:pt x="2854" y="9104"/>
                    <a:pt x="2657" y="8994"/>
                  </a:cubicBezTo>
                  <a:cubicBezTo>
                    <a:pt x="2401" y="8834"/>
                    <a:pt x="2209" y="8578"/>
                    <a:pt x="2113" y="8258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79;p71">
              <a:extLst>
                <a:ext uri="{FF2B5EF4-FFF2-40B4-BE49-F238E27FC236}">
                  <a16:creationId xmlns:a16="http://schemas.microsoft.com/office/drawing/2014/main" id="{0D4C9E44-6033-67AD-777E-19BCA4051C59}"/>
                </a:ext>
              </a:extLst>
            </p:cNvPr>
            <p:cNvSpPr/>
            <p:nvPr/>
          </p:nvSpPr>
          <p:spPr>
            <a:xfrm>
              <a:off x="705400" y="2959300"/>
              <a:ext cx="805775" cy="461325"/>
            </a:xfrm>
            <a:custGeom>
              <a:avLst/>
              <a:gdLst/>
              <a:ahLst/>
              <a:cxnLst/>
              <a:rect l="l" t="t" r="r" b="b"/>
              <a:pathLst>
                <a:path w="32231" h="18453" extrusionOk="0">
                  <a:moveTo>
                    <a:pt x="1633" y="1"/>
                  </a:moveTo>
                  <a:cubicBezTo>
                    <a:pt x="1249" y="1"/>
                    <a:pt x="865" y="89"/>
                    <a:pt x="577" y="265"/>
                  </a:cubicBezTo>
                  <a:cubicBezTo>
                    <a:pt x="1" y="585"/>
                    <a:pt x="1" y="1129"/>
                    <a:pt x="577" y="1481"/>
                  </a:cubicBezTo>
                  <a:lnTo>
                    <a:pt x="29510" y="18188"/>
                  </a:lnTo>
                  <a:cubicBezTo>
                    <a:pt x="29814" y="18364"/>
                    <a:pt x="30198" y="18452"/>
                    <a:pt x="30582" y="18452"/>
                  </a:cubicBezTo>
                  <a:cubicBezTo>
                    <a:pt x="30966" y="18452"/>
                    <a:pt x="31350" y="18364"/>
                    <a:pt x="31655" y="18188"/>
                  </a:cubicBezTo>
                  <a:cubicBezTo>
                    <a:pt x="32231" y="17868"/>
                    <a:pt x="32231" y="17292"/>
                    <a:pt x="31623" y="16972"/>
                  </a:cubicBezTo>
                  <a:lnTo>
                    <a:pt x="2689" y="265"/>
                  </a:lnTo>
                  <a:cubicBezTo>
                    <a:pt x="2401" y="89"/>
                    <a:pt x="2017" y="1"/>
                    <a:pt x="16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835;p42">
            <a:extLst>
              <a:ext uri="{FF2B5EF4-FFF2-40B4-BE49-F238E27FC236}">
                <a16:creationId xmlns:a16="http://schemas.microsoft.com/office/drawing/2014/main" id="{72BAB5D3-4367-595B-7FE3-266075F66637}"/>
              </a:ext>
            </a:extLst>
          </p:cNvPr>
          <p:cNvSpPr txBox="1">
            <a:spLocks/>
          </p:cNvSpPr>
          <p:nvPr/>
        </p:nvSpPr>
        <p:spPr>
          <a:xfrm>
            <a:off x="736465" y="1004118"/>
            <a:ext cx="5411472" cy="137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TW" sz="1800">
                <a:solidFill>
                  <a:schemeClr val="dk1"/>
                </a:solidFill>
                <a:latin typeface="Aptos" panose="020B0004020202020204" pitchFamily="34" charset="0"/>
              </a:rPr>
              <a:t>GS10 - </a:t>
            </a:r>
            <a:r>
              <a:rPr lang="en-US" sz="1800">
                <a:solidFill>
                  <a:schemeClr val="dk1"/>
                </a:solidFill>
                <a:latin typeface="Aptos" panose="020B0004020202020204" pitchFamily="34" charset="0"/>
              </a:rPr>
              <a:t>DGS2</a:t>
            </a:r>
          </a:p>
          <a:p>
            <a:pPr>
              <a:spcAft>
                <a:spcPts val="600"/>
              </a:spcAft>
            </a:pPr>
            <a:r>
              <a:rPr lang="en-US" altLang="zh-TW" sz="1800">
                <a:solidFill>
                  <a:schemeClr val="dk1"/>
                </a:solidFill>
                <a:latin typeface="Aptos" panose="020B0004020202020204" pitchFamily="34" charset="0"/>
              </a:rPr>
              <a:t>GS10 - </a:t>
            </a:r>
            <a:r>
              <a:rPr lang="en-US" sz="1800">
                <a:solidFill>
                  <a:schemeClr val="dk1"/>
                </a:solidFill>
                <a:latin typeface="Aptos" panose="020B0004020202020204" pitchFamily="34" charset="0"/>
              </a:rPr>
              <a:t>DGS3MO</a:t>
            </a:r>
          </a:p>
          <a:p>
            <a:pPr>
              <a:spcAft>
                <a:spcPts val="600"/>
              </a:spcAft>
            </a:pPr>
            <a:r>
              <a:rPr lang="en-US" sz="1800">
                <a:solidFill>
                  <a:schemeClr val="dk1"/>
                </a:solidFill>
                <a:latin typeface="Aptos" panose="020B0004020202020204" pitchFamily="34" charset="0"/>
              </a:rPr>
              <a:t>Recession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0E6A5DDE-1A14-69C0-5F79-57BF4F78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ptos" panose="020B0004020202020204" pitchFamily="34" charset="0"/>
              </a:rPr>
              <a:t>Features</a:t>
            </a:r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C92B922-6EEC-6BDF-D4AC-8DF47374A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53" y="2536548"/>
            <a:ext cx="5770418" cy="1806253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393232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>
          <a:extLst>
            <a:ext uri="{FF2B5EF4-FFF2-40B4-BE49-F238E27FC236}">
              <a16:creationId xmlns:a16="http://schemas.microsoft.com/office/drawing/2014/main" id="{DBB8576A-6402-7669-CD0C-71193C0D8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2">
            <a:extLst>
              <a:ext uri="{FF2B5EF4-FFF2-40B4-BE49-F238E27FC236}">
                <a16:creationId xmlns:a16="http://schemas.microsoft.com/office/drawing/2014/main" id="{C4D29100-58BE-C333-C57C-65F177B0D9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ptos" panose="020B0004020202020204" pitchFamily="34" charset="0"/>
              </a:rPr>
              <a:t>Datasets</a:t>
            </a:r>
            <a:endParaRPr>
              <a:highlight>
                <a:schemeClr val="accent1"/>
              </a:highlight>
              <a:latin typeface="Aptos" panose="020B0004020202020204" pitchFamily="34" charset="0"/>
            </a:endParaRPr>
          </a:p>
        </p:txBody>
      </p:sp>
      <p:sp>
        <p:nvSpPr>
          <p:cNvPr id="835" name="Google Shape;835;p42">
            <a:extLst>
              <a:ext uri="{FF2B5EF4-FFF2-40B4-BE49-F238E27FC236}">
                <a16:creationId xmlns:a16="http://schemas.microsoft.com/office/drawing/2014/main" id="{3CA84193-39B7-F49C-AB9E-93994C4753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1047" y="1017725"/>
            <a:ext cx="5411472" cy="1374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600"/>
              </a:spcAft>
            </a:pPr>
            <a:r>
              <a:rPr lang="en-US" sz="1800">
                <a:solidFill>
                  <a:schemeClr val="dk1"/>
                </a:solidFill>
                <a:latin typeface="Aptos" panose="020B0004020202020204" pitchFamily="34" charset="0"/>
              </a:rPr>
              <a:t>10-year Treasury Yield​</a:t>
            </a:r>
            <a:r>
              <a:rPr lang="zh-TW" altLang="en-US" sz="1800">
                <a:solidFill>
                  <a:schemeClr val="dk1"/>
                </a:solidFill>
                <a:latin typeface="Aptos" panose="020B0004020202020204" pitchFamily="34" charset="0"/>
              </a:rPr>
              <a:t> </a:t>
            </a:r>
            <a:r>
              <a:rPr lang="en-US" altLang="zh-TW" sz="1800">
                <a:solidFill>
                  <a:schemeClr val="dk1"/>
                </a:solidFill>
                <a:latin typeface="Aptos" panose="020B0004020202020204" pitchFamily="34" charset="0"/>
              </a:rPr>
              <a:t>- GS10</a:t>
            </a:r>
            <a:endParaRPr lang="en-US" sz="1800">
              <a:solidFill>
                <a:schemeClr val="dk1"/>
              </a:solidFill>
              <a:latin typeface="Aptos" panose="020B000402020202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en-US" sz="1800">
                <a:solidFill>
                  <a:schemeClr val="dk1"/>
                </a:solidFill>
                <a:latin typeface="Aptos" panose="020B0004020202020204" pitchFamily="34" charset="0"/>
              </a:rPr>
              <a:t>2-year Treasury Yield​ - DGS2</a:t>
            </a:r>
          </a:p>
          <a:p>
            <a:pPr lvl="0">
              <a:spcAft>
                <a:spcPts val="600"/>
              </a:spcAft>
            </a:pPr>
            <a:r>
              <a:rPr lang="en-US" sz="1800">
                <a:solidFill>
                  <a:schemeClr val="dk1"/>
                </a:solidFill>
                <a:latin typeface="Aptos" panose="020B0004020202020204" pitchFamily="34" charset="0"/>
              </a:rPr>
              <a:t>3-month Treasury Bill Rate – DGS3MO</a:t>
            </a:r>
          </a:p>
        </p:txBody>
      </p:sp>
      <p:grpSp>
        <p:nvGrpSpPr>
          <p:cNvPr id="2" name="Google Shape;4361;p71">
            <a:extLst>
              <a:ext uri="{FF2B5EF4-FFF2-40B4-BE49-F238E27FC236}">
                <a16:creationId xmlns:a16="http://schemas.microsoft.com/office/drawing/2014/main" id="{3B874468-2B2E-3571-3EE6-80063C1BE8B3}"/>
              </a:ext>
            </a:extLst>
          </p:cNvPr>
          <p:cNvGrpSpPr/>
          <p:nvPr/>
        </p:nvGrpSpPr>
        <p:grpSpPr>
          <a:xfrm>
            <a:off x="6421307" y="1367955"/>
            <a:ext cx="2002693" cy="2743339"/>
            <a:chOff x="701400" y="2311375"/>
            <a:chExt cx="809775" cy="1109250"/>
          </a:xfrm>
        </p:grpSpPr>
        <p:sp>
          <p:nvSpPr>
            <p:cNvPr id="3" name="Google Shape;4362;p71">
              <a:extLst>
                <a:ext uri="{FF2B5EF4-FFF2-40B4-BE49-F238E27FC236}">
                  <a16:creationId xmlns:a16="http://schemas.microsoft.com/office/drawing/2014/main" id="{0A45B321-F108-975D-E421-50B9369E5AFA}"/>
                </a:ext>
              </a:extLst>
            </p:cNvPr>
            <p:cNvSpPr/>
            <p:nvPr/>
          </p:nvSpPr>
          <p:spPr>
            <a:xfrm>
              <a:off x="1457550" y="2798675"/>
              <a:ext cx="16825" cy="525725"/>
            </a:xfrm>
            <a:custGeom>
              <a:avLst/>
              <a:gdLst/>
              <a:ahLst/>
              <a:cxnLst/>
              <a:rect l="l" t="t" r="r" b="b"/>
              <a:pathLst>
                <a:path w="673" h="21029" extrusionOk="0">
                  <a:moveTo>
                    <a:pt x="672" y="1"/>
                  </a:moveTo>
                  <a:lnTo>
                    <a:pt x="224" y="257"/>
                  </a:lnTo>
                  <a:lnTo>
                    <a:pt x="160" y="20676"/>
                  </a:lnTo>
                  <a:lnTo>
                    <a:pt x="160" y="20740"/>
                  </a:lnTo>
                  <a:lnTo>
                    <a:pt x="160" y="20804"/>
                  </a:lnTo>
                  <a:cubicBezTo>
                    <a:pt x="160" y="20804"/>
                    <a:pt x="160" y="20836"/>
                    <a:pt x="128" y="20836"/>
                  </a:cubicBezTo>
                  <a:lnTo>
                    <a:pt x="128" y="20900"/>
                  </a:lnTo>
                  <a:lnTo>
                    <a:pt x="96" y="20932"/>
                  </a:lnTo>
                  <a:cubicBezTo>
                    <a:pt x="96" y="20964"/>
                    <a:pt x="96" y="20964"/>
                    <a:pt x="64" y="20964"/>
                  </a:cubicBezTo>
                  <a:lnTo>
                    <a:pt x="64" y="20990"/>
                  </a:lnTo>
                  <a:lnTo>
                    <a:pt x="64" y="20990"/>
                  </a:lnTo>
                  <a:lnTo>
                    <a:pt x="480" y="20740"/>
                  </a:lnTo>
                  <a:lnTo>
                    <a:pt x="512" y="20740"/>
                  </a:lnTo>
                  <a:cubicBezTo>
                    <a:pt x="512" y="20708"/>
                    <a:pt x="512" y="20708"/>
                    <a:pt x="544" y="20708"/>
                  </a:cubicBezTo>
                  <a:lnTo>
                    <a:pt x="544" y="20676"/>
                  </a:lnTo>
                  <a:cubicBezTo>
                    <a:pt x="576" y="20644"/>
                    <a:pt x="576" y="20644"/>
                    <a:pt x="576" y="20612"/>
                  </a:cubicBezTo>
                  <a:lnTo>
                    <a:pt x="608" y="20580"/>
                  </a:lnTo>
                  <a:lnTo>
                    <a:pt x="608" y="20548"/>
                  </a:lnTo>
                  <a:lnTo>
                    <a:pt x="608" y="20484"/>
                  </a:lnTo>
                  <a:lnTo>
                    <a:pt x="608" y="20420"/>
                  </a:lnTo>
                  <a:lnTo>
                    <a:pt x="672" y="1"/>
                  </a:lnTo>
                  <a:close/>
                  <a:moveTo>
                    <a:pt x="64" y="20990"/>
                  </a:moveTo>
                  <a:lnTo>
                    <a:pt x="45" y="21001"/>
                  </a:lnTo>
                  <a:cubicBezTo>
                    <a:pt x="50" y="20998"/>
                    <a:pt x="56" y="20996"/>
                    <a:pt x="64" y="20996"/>
                  </a:cubicBezTo>
                  <a:lnTo>
                    <a:pt x="64" y="20990"/>
                  </a:lnTo>
                  <a:close/>
                  <a:moveTo>
                    <a:pt x="45" y="21002"/>
                  </a:moveTo>
                  <a:lnTo>
                    <a:pt x="0" y="21029"/>
                  </a:lnTo>
                  <a:cubicBezTo>
                    <a:pt x="24" y="21029"/>
                    <a:pt x="30" y="21011"/>
                    <a:pt x="45" y="21002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363;p71">
              <a:extLst>
                <a:ext uri="{FF2B5EF4-FFF2-40B4-BE49-F238E27FC236}">
                  <a16:creationId xmlns:a16="http://schemas.microsoft.com/office/drawing/2014/main" id="{B6CE27E2-9F86-D723-A70C-E877C76F65A2}"/>
                </a:ext>
              </a:extLst>
            </p:cNvPr>
            <p:cNvSpPr/>
            <p:nvPr/>
          </p:nvSpPr>
          <p:spPr>
            <a:xfrm>
              <a:off x="1456750" y="2797275"/>
              <a:ext cx="18425" cy="527925"/>
            </a:xfrm>
            <a:custGeom>
              <a:avLst/>
              <a:gdLst/>
              <a:ahLst/>
              <a:cxnLst/>
              <a:rect l="l" t="t" r="r" b="b"/>
              <a:pathLst>
                <a:path w="737" h="21117" extrusionOk="0">
                  <a:moveTo>
                    <a:pt x="672" y="121"/>
                  </a:moveTo>
                  <a:lnTo>
                    <a:pt x="640" y="20444"/>
                  </a:lnTo>
                  <a:lnTo>
                    <a:pt x="640" y="20476"/>
                  </a:lnTo>
                  <a:cubicBezTo>
                    <a:pt x="640" y="20508"/>
                    <a:pt x="640" y="20508"/>
                    <a:pt x="608" y="20540"/>
                  </a:cubicBezTo>
                  <a:lnTo>
                    <a:pt x="608" y="20572"/>
                  </a:lnTo>
                  <a:lnTo>
                    <a:pt x="608" y="20636"/>
                  </a:lnTo>
                  <a:cubicBezTo>
                    <a:pt x="576" y="20636"/>
                    <a:pt x="576" y="20636"/>
                    <a:pt x="576" y="20668"/>
                  </a:cubicBezTo>
                  <a:cubicBezTo>
                    <a:pt x="576" y="20668"/>
                    <a:pt x="576" y="20700"/>
                    <a:pt x="544" y="20700"/>
                  </a:cubicBezTo>
                  <a:lnTo>
                    <a:pt x="544" y="20732"/>
                  </a:lnTo>
                  <a:cubicBezTo>
                    <a:pt x="512" y="20732"/>
                    <a:pt x="512" y="20732"/>
                    <a:pt x="512" y="20764"/>
                  </a:cubicBezTo>
                  <a:cubicBezTo>
                    <a:pt x="512" y="20764"/>
                    <a:pt x="480" y="20764"/>
                    <a:pt x="480" y="20796"/>
                  </a:cubicBezTo>
                  <a:lnTo>
                    <a:pt x="192" y="20956"/>
                  </a:lnTo>
                  <a:cubicBezTo>
                    <a:pt x="192" y="20956"/>
                    <a:pt x="192" y="20924"/>
                    <a:pt x="224" y="20924"/>
                  </a:cubicBezTo>
                  <a:lnTo>
                    <a:pt x="224" y="20860"/>
                  </a:lnTo>
                  <a:lnTo>
                    <a:pt x="224" y="20796"/>
                  </a:lnTo>
                  <a:lnTo>
                    <a:pt x="224" y="20732"/>
                  </a:lnTo>
                  <a:lnTo>
                    <a:pt x="288" y="345"/>
                  </a:lnTo>
                  <a:lnTo>
                    <a:pt x="672" y="121"/>
                  </a:lnTo>
                  <a:close/>
                  <a:moveTo>
                    <a:pt x="708" y="1"/>
                  </a:moveTo>
                  <a:cubicBezTo>
                    <a:pt x="704" y="1"/>
                    <a:pt x="704" y="9"/>
                    <a:pt x="704" y="25"/>
                  </a:cubicBezTo>
                  <a:lnTo>
                    <a:pt x="224" y="281"/>
                  </a:lnTo>
                  <a:lnTo>
                    <a:pt x="224" y="313"/>
                  </a:lnTo>
                  <a:lnTo>
                    <a:pt x="160" y="20732"/>
                  </a:lnTo>
                  <a:lnTo>
                    <a:pt x="160" y="20796"/>
                  </a:lnTo>
                  <a:lnTo>
                    <a:pt x="160" y="20860"/>
                  </a:lnTo>
                  <a:cubicBezTo>
                    <a:pt x="160" y="20860"/>
                    <a:pt x="128" y="20860"/>
                    <a:pt x="128" y="20892"/>
                  </a:cubicBezTo>
                  <a:lnTo>
                    <a:pt x="128" y="20924"/>
                  </a:lnTo>
                  <a:lnTo>
                    <a:pt x="96" y="20956"/>
                  </a:lnTo>
                  <a:cubicBezTo>
                    <a:pt x="96" y="20988"/>
                    <a:pt x="64" y="20988"/>
                    <a:pt x="64" y="21020"/>
                  </a:cubicBezTo>
                  <a:lnTo>
                    <a:pt x="32" y="21020"/>
                  </a:lnTo>
                  <a:cubicBezTo>
                    <a:pt x="32" y="21052"/>
                    <a:pt x="32" y="21052"/>
                    <a:pt x="0" y="21052"/>
                  </a:cubicBezTo>
                  <a:lnTo>
                    <a:pt x="0" y="21085"/>
                  </a:lnTo>
                  <a:cubicBezTo>
                    <a:pt x="0" y="21117"/>
                    <a:pt x="32" y="21117"/>
                    <a:pt x="32" y="21117"/>
                  </a:cubicBezTo>
                  <a:lnTo>
                    <a:pt x="64" y="21117"/>
                  </a:lnTo>
                  <a:lnTo>
                    <a:pt x="512" y="20828"/>
                  </a:lnTo>
                  <a:cubicBezTo>
                    <a:pt x="512" y="20828"/>
                    <a:pt x="544" y="20828"/>
                    <a:pt x="544" y="20796"/>
                  </a:cubicBezTo>
                  <a:cubicBezTo>
                    <a:pt x="576" y="20796"/>
                    <a:pt x="576" y="20796"/>
                    <a:pt x="576" y="20764"/>
                  </a:cubicBezTo>
                  <a:cubicBezTo>
                    <a:pt x="608" y="20764"/>
                    <a:pt x="608" y="20764"/>
                    <a:pt x="608" y="20732"/>
                  </a:cubicBezTo>
                  <a:cubicBezTo>
                    <a:pt x="640" y="20732"/>
                    <a:pt x="640" y="20700"/>
                    <a:pt x="640" y="20700"/>
                  </a:cubicBezTo>
                  <a:cubicBezTo>
                    <a:pt x="640" y="20668"/>
                    <a:pt x="640" y="20668"/>
                    <a:pt x="672" y="20636"/>
                  </a:cubicBezTo>
                  <a:lnTo>
                    <a:pt x="672" y="20604"/>
                  </a:lnTo>
                  <a:lnTo>
                    <a:pt x="640" y="20572"/>
                  </a:lnTo>
                  <a:lnTo>
                    <a:pt x="672" y="20572"/>
                  </a:lnTo>
                  <a:lnTo>
                    <a:pt x="672" y="20508"/>
                  </a:lnTo>
                  <a:lnTo>
                    <a:pt x="672" y="20476"/>
                  </a:lnTo>
                  <a:lnTo>
                    <a:pt x="736" y="57"/>
                  </a:lnTo>
                  <a:lnTo>
                    <a:pt x="736" y="25"/>
                  </a:lnTo>
                  <a:cubicBezTo>
                    <a:pt x="720" y="9"/>
                    <a:pt x="712" y="1"/>
                    <a:pt x="7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364;p71">
              <a:extLst>
                <a:ext uri="{FF2B5EF4-FFF2-40B4-BE49-F238E27FC236}">
                  <a16:creationId xmlns:a16="http://schemas.microsoft.com/office/drawing/2014/main" id="{65F7D8A5-9E3F-E7D9-3E9F-38F985BFD73E}"/>
                </a:ext>
              </a:extLst>
            </p:cNvPr>
            <p:cNvSpPr/>
            <p:nvPr/>
          </p:nvSpPr>
          <p:spPr>
            <a:xfrm>
              <a:off x="703800" y="2360200"/>
              <a:ext cx="770575" cy="444900"/>
            </a:xfrm>
            <a:custGeom>
              <a:avLst/>
              <a:gdLst/>
              <a:ahLst/>
              <a:cxnLst/>
              <a:rect l="l" t="t" r="r" b="b"/>
              <a:pathLst>
                <a:path w="30823" h="17796" extrusionOk="0">
                  <a:moveTo>
                    <a:pt x="449" y="0"/>
                  </a:moveTo>
                  <a:lnTo>
                    <a:pt x="1" y="256"/>
                  </a:lnTo>
                  <a:lnTo>
                    <a:pt x="30374" y="17796"/>
                  </a:lnTo>
                  <a:lnTo>
                    <a:pt x="30822" y="17540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365;p71">
              <a:extLst>
                <a:ext uri="{FF2B5EF4-FFF2-40B4-BE49-F238E27FC236}">
                  <a16:creationId xmlns:a16="http://schemas.microsoft.com/office/drawing/2014/main" id="{8421C42E-9746-8F0E-EA7B-3D0071A2BC46}"/>
                </a:ext>
              </a:extLst>
            </p:cNvPr>
            <p:cNvSpPr/>
            <p:nvPr/>
          </p:nvSpPr>
          <p:spPr>
            <a:xfrm>
              <a:off x="703000" y="2358600"/>
              <a:ext cx="772175" cy="447300"/>
            </a:xfrm>
            <a:custGeom>
              <a:avLst/>
              <a:gdLst/>
              <a:ahLst/>
              <a:cxnLst/>
              <a:rect l="l" t="t" r="r" b="b"/>
              <a:pathLst>
                <a:path w="30887" h="17892" extrusionOk="0">
                  <a:moveTo>
                    <a:pt x="481" y="96"/>
                  </a:moveTo>
                  <a:lnTo>
                    <a:pt x="30790" y="17604"/>
                  </a:lnTo>
                  <a:lnTo>
                    <a:pt x="30406" y="17828"/>
                  </a:lnTo>
                  <a:lnTo>
                    <a:pt x="97" y="320"/>
                  </a:lnTo>
                  <a:lnTo>
                    <a:pt x="481" y="96"/>
                  </a:lnTo>
                  <a:close/>
                  <a:moveTo>
                    <a:pt x="449" y="0"/>
                  </a:moveTo>
                  <a:lnTo>
                    <a:pt x="1" y="288"/>
                  </a:lnTo>
                  <a:lnTo>
                    <a:pt x="1" y="320"/>
                  </a:lnTo>
                  <a:lnTo>
                    <a:pt x="1" y="352"/>
                  </a:lnTo>
                  <a:cubicBezTo>
                    <a:pt x="1" y="352"/>
                    <a:pt x="30374" y="17892"/>
                    <a:pt x="30406" y="17892"/>
                  </a:cubicBezTo>
                  <a:lnTo>
                    <a:pt x="30886" y="17636"/>
                  </a:lnTo>
                  <a:lnTo>
                    <a:pt x="30886" y="17604"/>
                  </a:lnTo>
                  <a:lnTo>
                    <a:pt x="30886" y="1757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66;p71">
              <a:extLst>
                <a:ext uri="{FF2B5EF4-FFF2-40B4-BE49-F238E27FC236}">
                  <a16:creationId xmlns:a16="http://schemas.microsoft.com/office/drawing/2014/main" id="{1E75179F-41C6-4099-4220-EC205A215D4A}"/>
                </a:ext>
              </a:extLst>
            </p:cNvPr>
            <p:cNvSpPr/>
            <p:nvPr/>
          </p:nvSpPr>
          <p:spPr>
            <a:xfrm>
              <a:off x="702200" y="2366600"/>
              <a:ext cx="760975" cy="958700"/>
            </a:xfrm>
            <a:custGeom>
              <a:avLst/>
              <a:gdLst/>
              <a:ahLst/>
              <a:cxnLst/>
              <a:rect l="l" t="t" r="r" b="b"/>
              <a:pathLst>
                <a:path w="30439" h="38348" extrusionOk="0">
                  <a:moveTo>
                    <a:pt x="65" y="0"/>
                  </a:moveTo>
                  <a:lnTo>
                    <a:pt x="1" y="20420"/>
                  </a:lnTo>
                  <a:cubicBezTo>
                    <a:pt x="1" y="20772"/>
                    <a:pt x="225" y="21188"/>
                    <a:pt x="545" y="21348"/>
                  </a:cubicBezTo>
                  <a:lnTo>
                    <a:pt x="29830" y="38279"/>
                  </a:lnTo>
                  <a:cubicBezTo>
                    <a:pt x="29913" y="38325"/>
                    <a:pt x="29993" y="38348"/>
                    <a:pt x="30065" y="38348"/>
                  </a:cubicBezTo>
                  <a:cubicBezTo>
                    <a:pt x="30244" y="38348"/>
                    <a:pt x="30374" y="38210"/>
                    <a:pt x="30374" y="37959"/>
                  </a:cubicBezTo>
                  <a:lnTo>
                    <a:pt x="30438" y="1754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67;p71">
              <a:extLst>
                <a:ext uri="{FF2B5EF4-FFF2-40B4-BE49-F238E27FC236}">
                  <a16:creationId xmlns:a16="http://schemas.microsoft.com/office/drawing/2014/main" id="{2E528145-CEC0-AB5C-9D4D-19A2A1AC71E8}"/>
                </a:ext>
              </a:extLst>
            </p:cNvPr>
            <p:cNvSpPr/>
            <p:nvPr/>
          </p:nvSpPr>
          <p:spPr>
            <a:xfrm>
              <a:off x="701400" y="2365800"/>
              <a:ext cx="762575" cy="960200"/>
            </a:xfrm>
            <a:custGeom>
              <a:avLst/>
              <a:gdLst/>
              <a:ahLst/>
              <a:cxnLst/>
              <a:rect l="l" t="t" r="r" b="b"/>
              <a:pathLst>
                <a:path w="30503" h="38408" extrusionOk="0">
                  <a:moveTo>
                    <a:pt x="129" y="96"/>
                  </a:moveTo>
                  <a:lnTo>
                    <a:pt x="30438" y="17604"/>
                  </a:lnTo>
                  <a:lnTo>
                    <a:pt x="30374" y="37991"/>
                  </a:lnTo>
                  <a:cubicBezTo>
                    <a:pt x="30374" y="38151"/>
                    <a:pt x="30310" y="38247"/>
                    <a:pt x="30246" y="38311"/>
                  </a:cubicBezTo>
                  <a:cubicBezTo>
                    <a:pt x="30210" y="38336"/>
                    <a:pt x="30168" y="38346"/>
                    <a:pt x="30124" y="38346"/>
                  </a:cubicBezTo>
                  <a:cubicBezTo>
                    <a:pt x="30052" y="38346"/>
                    <a:pt x="29973" y="38319"/>
                    <a:pt x="29894" y="38279"/>
                  </a:cubicBezTo>
                  <a:lnTo>
                    <a:pt x="577" y="21348"/>
                  </a:lnTo>
                  <a:cubicBezTo>
                    <a:pt x="289" y="21188"/>
                    <a:pt x="65" y="20772"/>
                    <a:pt x="65" y="20452"/>
                  </a:cubicBezTo>
                  <a:lnTo>
                    <a:pt x="129" y="96"/>
                  </a:lnTo>
                  <a:close/>
                  <a:moveTo>
                    <a:pt x="65" y="0"/>
                  </a:moveTo>
                  <a:lnTo>
                    <a:pt x="65" y="32"/>
                  </a:lnTo>
                  <a:lnTo>
                    <a:pt x="1" y="20452"/>
                  </a:lnTo>
                  <a:cubicBezTo>
                    <a:pt x="1" y="20804"/>
                    <a:pt x="257" y="21252"/>
                    <a:pt x="545" y="21412"/>
                  </a:cubicBezTo>
                  <a:lnTo>
                    <a:pt x="29830" y="38344"/>
                  </a:lnTo>
                  <a:cubicBezTo>
                    <a:pt x="29926" y="38376"/>
                    <a:pt x="30022" y="38408"/>
                    <a:pt x="30118" y="38408"/>
                  </a:cubicBezTo>
                  <a:cubicBezTo>
                    <a:pt x="30150" y="38408"/>
                    <a:pt x="30214" y="38408"/>
                    <a:pt x="30278" y="38376"/>
                  </a:cubicBezTo>
                  <a:cubicBezTo>
                    <a:pt x="30374" y="38311"/>
                    <a:pt x="30438" y="38183"/>
                    <a:pt x="30438" y="37991"/>
                  </a:cubicBezTo>
                  <a:lnTo>
                    <a:pt x="30502" y="17572"/>
                  </a:lnTo>
                  <a:cubicBezTo>
                    <a:pt x="30502" y="17572"/>
                    <a:pt x="30502" y="17540"/>
                    <a:pt x="30470" y="17540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68;p71">
              <a:extLst>
                <a:ext uri="{FF2B5EF4-FFF2-40B4-BE49-F238E27FC236}">
                  <a16:creationId xmlns:a16="http://schemas.microsoft.com/office/drawing/2014/main" id="{1AE5CD26-4799-BA65-26AC-AD9AE547EADD}"/>
                </a:ext>
              </a:extLst>
            </p:cNvPr>
            <p:cNvSpPr/>
            <p:nvPr/>
          </p:nvSpPr>
          <p:spPr>
            <a:xfrm>
              <a:off x="707000" y="2312175"/>
              <a:ext cx="768175" cy="506525"/>
            </a:xfrm>
            <a:custGeom>
              <a:avLst/>
              <a:gdLst/>
              <a:ahLst/>
              <a:cxnLst/>
              <a:rect l="l" t="t" r="r" b="b"/>
              <a:pathLst>
                <a:path w="30727" h="20261" extrusionOk="0">
                  <a:moveTo>
                    <a:pt x="33" y="289"/>
                  </a:moveTo>
                  <a:cubicBezTo>
                    <a:pt x="33" y="289"/>
                    <a:pt x="1" y="289"/>
                    <a:pt x="1" y="321"/>
                  </a:cubicBezTo>
                  <a:lnTo>
                    <a:pt x="50" y="289"/>
                  </a:lnTo>
                  <a:close/>
                  <a:moveTo>
                    <a:pt x="577" y="1"/>
                  </a:moveTo>
                  <a:cubicBezTo>
                    <a:pt x="545" y="1"/>
                    <a:pt x="545" y="33"/>
                    <a:pt x="513" y="33"/>
                  </a:cubicBezTo>
                  <a:lnTo>
                    <a:pt x="449" y="33"/>
                  </a:lnTo>
                  <a:lnTo>
                    <a:pt x="50" y="289"/>
                  </a:lnTo>
                  <a:lnTo>
                    <a:pt x="225" y="289"/>
                  </a:lnTo>
                  <a:cubicBezTo>
                    <a:pt x="225" y="321"/>
                    <a:pt x="257" y="321"/>
                    <a:pt x="257" y="321"/>
                  </a:cubicBezTo>
                  <a:lnTo>
                    <a:pt x="321" y="353"/>
                  </a:lnTo>
                  <a:lnTo>
                    <a:pt x="29798" y="17380"/>
                  </a:lnTo>
                  <a:cubicBezTo>
                    <a:pt x="29830" y="17380"/>
                    <a:pt x="29830" y="17380"/>
                    <a:pt x="29862" y="17412"/>
                  </a:cubicBezTo>
                  <a:cubicBezTo>
                    <a:pt x="29862" y="17412"/>
                    <a:pt x="29894" y="17412"/>
                    <a:pt x="29894" y="17444"/>
                  </a:cubicBezTo>
                  <a:cubicBezTo>
                    <a:pt x="29926" y="17444"/>
                    <a:pt x="29926" y="17444"/>
                    <a:pt x="29926" y="17476"/>
                  </a:cubicBezTo>
                  <a:lnTo>
                    <a:pt x="29990" y="17508"/>
                  </a:lnTo>
                  <a:cubicBezTo>
                    <a:pt x="29990" y="17508"/>
                    <a:pt x="29990" y="17540"/>
                    <a:pt x="30022" y="17540"/>
                  </a:cubicBezTo>
                  <a:lnTo>
                    <a:pt x="30022" y="17572"/>
                  </a:lnTo>
                  <a:lnTo>
                    <a:pt x="30054" y="17572"/>
                  </a:lnTo>
                  <a:lnTo>
                    <a:pt x="30054" y="17604"/>
                  </a:lnTo>
                  <a:lnTo>
                    <a:pt x="30086" y="17636"/>
                  </a:lnTo>
                  <a:cubicBezTo>
                    <a:pt x="30118" y="17668"/>
                    <a:pt x="30118" y="17700"/>
                    <a:pt x="30118" y="17700"/>
                  </a:cubicBezTo>
                  <a:cubicBezTo>
                    <a:pt x="30150" y="17732"/>
                    <a:pt x="30150" y="17732"/>
                    <a:pt x="30150" y="17764"/>
                  </a:cubicBezTo>
                  <a:cubicBezTo>
                    <a:pt x="30150" y="17796"/>
                    <a:pt x="30182" y="17796"/>
                    <a:pt x="30182" y="17796"/>
                  </a:cubicBezTo>
                  <a:lnTo>
                    <a:pt x="30182" y="17860"/>
                  </a:lnTo>
                  <a:cubicBezTo>
                    <a:pt x="30214" y="17892"/>
                    <a:pt x="30214" y="17892"/>
                    <a:pt x="30214" y="17924"/>
                  </a:cubicBezTo>
                  <a:cubicBezTo>
                    <a:pt x="30214" y="17956"/>
                    <a:pt x="30214" y="17956"/>
                    <a:pt x="30246" y="17988"/>
                  </a:cubicBezTo>
                  <a:lnTo>
                    <a:pt x="30246" y="18020"/>
                  </a:lnTo>
                  <a:lnTo>
                    <a:pt x="30246" y="18084"/>
                  </a:lnTo>
                  <a:lnTo>
                    <a:pt x="30246" y="18148"/>
                  </a:lnTo>
                  <a:lnTo>
                    <a:pt x="30246" y="20261"/>
                  </a:lnTo>
                  <a:lnTo>
                    <a:pt x="30726" y="20005"/>
                  </a:lnTo>
                  <a:lnTo>
                    <a:pt x="30726" y="17860"/>
                  </a:lnTo>
                  <a:lnTo>
                    <a:pt x="30694" y="17860"/>
                  </a:lnTo>
                  <a:lnTo>
                    <a:pt x="30694" y="17828"/>
                  </a:lnTo>
                  <a:lnTo>
                    <a:pt x="30694" y="17796"/>
                  </a:lnTo>
                  <a:lnTo>
                    <a:pt x="30694" y="17764"/>
                  </a:lnTo>
                  <a:lnTo>
                    <a:pt x="30694" y="17732"/>
                  </a:lnTo>
                  <a:lnTo>
                    <a:pt x="30694" y="17700"/>
                  </a:lnTo>
                  <a:cubicBezTo>
                    <a:pt x="30694" y="17668"/>
                    <a:pt x="30662" y="17668"/>
                    <a:pt x="30662" y="17668"/>
                  </a:cubicBezTo>
                  <a:lnTo>
                    <a:pt x="30662" y="17604"/>
                  </a:lnTo>
                  <a:cubicBezTo>
                    <a:pt x="30630" y="17572"/>
                    <a:pt x="30630" y="17572"/>
                    <a:pt x="30630" y="17540"/>
                  </a:cubicBezTo>
                  <a:cubicBezTo>
                    <a:pt x="30630" y="17508"/>
                    <a:pt x="30630" y="17508"/>
                    <a:pt x="30598" y="17508"/>
                  </a:cubicBezTo>
                  <a:lnTo>
                    <a:pt x="30598" y="17476"/>
                  </a:lnTo>
                  <a:lnTo>
                    <a:pt x="30598" y="17444"/>
                  </a:lnTo>
                  <a:lnTo>
                    <a:pt x="30534" y="17380"/>
                  </a:lnTo>
                  <a:lnTo>
                    <a:pt x="30502" y="17348"/>
                  </a:lnTo>
                  <a:lnTo>
                    <a:pt x="30502" y="17316"/>
                  </a:lnTo>
                  <a:lnTo>
                    <a:pt x="30470" y="17284"/>
                  </a:lnTo>
                  <a:cubicBezTo>
                    <a:pt x="30470" y="17252"/>
                    <a:pt x="30438" y="17252"/>
                    <a:pt x="30438" y="17252"/>
                  </a:cubicBezTo>
                  <a:cubicBezTo>
                    <a:pt x="30438" y="17220"/>
                    <a:pt x="30406" y="17220"/>
                    <a:pt x="30406" y="17220"/>
                  </a:cubicBezTo>
                  <a:lnTo>
                    <a:pt x="30374" y="17188"/>
                  </a:lnTo>
                  <a:lnTo>
                    <a:pt x="30342" y="17156"/>
                  </a:lnTo>
                  <a:cubicBezTo>
                    <a:pt x="30310" y="17124"/>
                    <a:pt x="30310" y="17124"/>
                    <a:pt x="30278" y="17124"/>
                  </a:cubicBezTo>
                  <a:lnTo>
                    <a:pt x="30278" y="17092"/>
                  </a:lnTo>
                  <a:lnTo>
                    <a:pt x="769" y="65"/>
                  </a:lnTo>
                  <a:lnTo>
                    <a:pt x="737" y="65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69;p71">
              <a:extLst>
                <a:ext uri="{FF2B5EF4-FFF2-40B4-BE49-F238E27FC236}">
                  <a16:creationId xmlns:a16="http://schemas.microsoft.com/office/drawing/2014/main" id="{7F44B34E-80A1-4E1B-886C-85F934327209}"/>
                </a:ext>
              </a:extLst>
            </p:cNvPr>
            <p:cNvSpPr/>
            <p:nvPr/>
          </p:nvSpPr>
          <p:spPr>
            <a:xfrm>
              <a:off x="706200" y="2311375"/>
              <a:ext cx="769775" cy="508125"/>
            </a:xfrm>
            <a:custGeom>
              <a:avLst/>
              <a:gdLst/>
              <a:ahLst/>
              <a:cxnLst/>
              <a:rect l="l" t="t" r="r" b="b"/>
              <a:pathLst>
                <a:path w="30791" h="20325" extrusionOk="0">
                  <a:moveTo>
                    <a:pt x="705" y="65"/>
                  </a:moveTo>
                  <a:cubicBezTo>
                    <a:pt x="705" y="65"/>
                    <a:pt x="705" y="97"/>
                    <a:pt x="801" y="129"/>
                  </a:cubicBezTo>
                  <a:lnTo>
                    <a:pt x="30278" y="17156"/>
                  </a:lnTo>
                  <a:cubicBezTo>
                    <a:pt x="30310" y="17156"/>
                    <a:pt x="30310" y="17188"/>
                    <a:pt x="30310" y="17188"/>
                  </a:cubicBezTo>
                  <a:lnTo>
                    <a:pt x="30342" y="17188"/>
                  </a:lnTo>
                  <a:lnTo>
                    <a:pt x="30374" y="17220"/>
                  </a:lnTo>
                  <a:lnTo>
                    <a:pt x="30374" y="17252"/>
                  </a:lnTo>
                  <a:lnTo>
                    <a:pt x="30406" y="17252"/>
                  </a:lnTo>
                  <a:lnTo>
                    <a:pt x="30438" y="17220"/>
                  </a:lnTo>
                  <a:lnTo>
                    <a:pt x="30406" y="17284"/>
                  </a:lnTo>
                  <a:lnTo>
                    <a:pt x="30502" y="17348"/>
                  </a:lnTo>
                  <a:lnTo>
                    <a:pt x="30502" y="17380"/>
                  </a:lnTo>
                  <a:lnTo>
                    <a:pt x="30534" y="17380"/>
                  </a:lnTo>
                  <a:lnTo>
                    <a:pt x="30534" y="17412"/>
                  </a:lnTo>
                  <a:lnTo>
                    <a:pt x="30566" y="17412"/>
                  </a:lnTo>
                  <a:lnTo>
                    <a:pt x="30566" y="17444"/>
                  </a:lnTo>
                  <a:lnTo>
                    <a:pt x="30566" y="17476"/>
                  </a:lnTo>
                  <a:lnTo>
                    <a:pt x="30598" y="17508"/>
                  </a:lnTo>
                  <a:lnTo>
                    <a:pt x="30598" y="17540"/>
                  </a:lnTo>
                  <a:lnTo>
                    <a:pt x="30630" y="17572"/>
                  </a:lnTo>
                  <a:lnTo>
                    <a:pt x="30630" y="17604"/>
                  </a:lnTo>
                  <a:lnTo>
                    <a:pt x="30662" y="17636"/>
                  </a:lnTo>
                  <a:lnTo>
                    <a:pt x="30694" y="17636"/>
                  </a:lnTo>
                  <a:lnTo>
                    <a:pt x="30662" y="17668"/>
                  </a:lnTo>
                  <a:lnTo>
                    <a:pt x="30662" y="17700"/>
                  </a:lnTo>
                  <a:cubicBezTo>
                    <a:pt x="30694" y="17732"/>
                    <a:pt x="30694" y="17732"/>
                    <a:pt x="30694" y="17764"/>
                  </a:cubicBezTo>
                  <a:lnTo>
                    <a:pt x="30694" y="17796"/>
                  </a:lnTo>
                  <a:lnTo>
                    <a:pt x="30694" y="17860"/>
                  </a:lnTo>
                  <a:lnTo>
                    <a:pt x="30694" y="17892"/>
                  </a:lnTo>
                  <a:lnTo>
                    <a:pt x="30694" y="20005"/>
                  </a:lnTo>
                  <a:lnTo>
                    <a:pt x="30310" y="20229"/>
                  </a:lnTo>
                  <a:lnTo>
                    <a:pt x="30310" y="18180"/>
                  </a:lnTo>
                  <a:lnTo>
                    <a:pt x="30310" y="18116"/>
                  </a:lnTo>
                  <a:lnTo>
                    <a:pt x="30310" y="18052"/>
                  </a:lnTo>
                  <a:lnTo>
                    <a:pt x="30310" y="17988"/>
                  </a:lnTo>
                  <a:cubicBezTo>
                    <a:pt x="30278" y="17988"/>
                    <a:pt x="30278" y="17956"/>
                    <a:pt x="30278" y="17924"/>
                  </a:cubicBezTo>
                  <a:cubicBezTo>
                    <a:pt x="30278" y="17924"/>
                    <a:pt x="30278" y="17892"/>
                    <a:pt x="30246" y="17892"/>
                  </a:cubicBezTo>
                  <a:lnTo>
                    <a:pt x="30246" y="17828"/>
                  </a:lnTo>
                  <a:cubicBezTo>
                    <a:pt x="30246" y="17828"/>
                    <a:pt x="30246" y="17796"/>
                    <a:pt x="30214" y="17796"/>
                  </a:cubicBezTo>
                  <a:lnTo>
                    <a:pt x="30214" y="17764"/>
                  </a:lnTo>
                  <a:lnTo>
                    <a:pt x="30182" y="17732"/>
                  </a:lnTo>
                  <a:lnTo>
                    <a:pt x="30150" y="17764"/>
                  </a:lnTo>
                  <a:cubicBezTo>
                    <a:pt x="30150" y="17764"/>
                    <a:pt x="30182" y="17732"/>
                    <a:pt x="30182" y="17700"/>
                  </a:cubicBezTo>
                  <a:lnTo>
                    <a:pt x="30150" y="17668"/>
                  </a:lnTo>
                  <a:cubicBezTo>
                    <a:pt x="30150" y="17636"/>
                    <a:pt x="30118" y="17636"/>
                    <a:pt x="30118" y="17604"/>
                  </a:cubicBezTo>
                  <a:lnTo>
                    <a:pt x="30086" y="17572"/>
                  </a:lnTo>
                  <a:lnTo>
                    <a:pt x="30054" y="17540"/>
                  </a:lnTo>
                  <a:lnTo>
                    <a:pt x="30022" y="17508"/>
                  </a:lnTo>
                  <a:lnTo>
                    <a:pt x="29990" y="17476"/>
                  </a:lnTo>
                  <a:lnTo>
                    <a:pt x="29958" y="17444"/>
                  </a:lnTo>
                  <a:cubicBezTo>
                    <a:pt x="29926" y="17412"/>
                    <a:pt x="29926" y="17412"/>
                    <a:pt x="29894" y="17412"/>
                  </a:cubicBezTo>
                  <a:cubicBezTo>
                    <a:pt x="29894" y="17380"/>
                    <a:pt x="29862" y="17380"/>
                    <a:pt x="29862" y="17380"/>
                  </a:cubicBezTo>
                  <a:lnTo>
                    <a:pt x="353" y="353"/>
                  </a:lnTo>
                  <a:cubicBezTo>
                    <a:pt x="353" y="321"/>
                    <a:pt x="321" y="321"/>
                    <a:pt x="321" y="321"/>
                  </a:cubicBezTo>
                  <a:cubicBezTo>
                    <a:pt x="289" y="321"/>
                    <a:pt x="289" y="321"/>
                    <a:pt x="257" y="289"/>
                  </a:cubicBezTo>
                  <a:lnTo>
                    <a:pt x="193" y="289"/>
                  </a:lnTo>
                  <a:lnTo>
                    <a:pt x="513" y="97"/>
                  </a:lnTo>
                  <a:lnTo>
                    <a:pt x="673" y="97"/>
                  </a:lnTo>
                  <a:lnTo>
                    <a:pt x="673" y="65"/>
                  </a:lnTo>
                  <a:cubicBezTo>
                    <a:pt x="673" y="65"/>
                    <a:pt x="673" y="97"/>
                    <a:pt x="705" y="97"/>
                  </a:cubicBezTo>
                  <a:lnTo>
                    <a:pt x="705" y="65"/>
                  </a:lnTo>
                  <a:close/>
                  <a:moveTo>
                    <a:pt x="577" y="1"/>
                  </a:moveTo>
                  <a:cubicBezTo>
                    <a:pt x="577" y="33"/>
                    <a:pt x="545" y="33"/>
                    <a:pt x="545" y="33"/>
                  </a:cubicBezTo>
                  <a:lnTo>
                    <a:pt x="513" y="33"/>
                  </a:lnTo>
                  <a:cubicBezTo>
                    <a:pt x="481" y="33"/>
                    <a:pt x="481" y="33"/>
                    <a:pt x="481" y="65"/>
                  </a:cubicBezTo>
                  <a:lnTo>
                    <a:pt x="1" y="321"/>
                  </a:lnTo>
                  <a:lnTo>
                    <a:pt x="1" y="385"/>
                  </a:lnTo>
                  <a:lnTo>
                    <a:pt x="65" y="385"/>
                  </a:lnTo>
                  <a:cubicBezTo>
                    <a:pt x="65" y="353"/>
                    <a:pt x="97" y="353"/>
                    <a:pt x="97" y="353"/>
                  </a:cubicBezTo>
                  <a:lnTo>
                    <a:pt x="193" y="353"/>
                  </a:lnTo>
                  <a:cubicBezTo>
                    <a:pt x="225" y="353"/>
                    <a:pt x="225" y="385"/>
                    <a:pt x="257" y="385"/>
                  </a:cubicBezTo>
                  <a:lnTo>
                    <a:pt x="289" y="385"/>
                  </a:lnTo>
                  <a:cubicBezTo>
                    <a:pt x="289" y="385"/>
                    <a:pt x="321" y="385"/>
                    <a:pt x="321" y="417"/>
                  </a:cubicBezTo>
                  <a:lnTo>
                    <a:pt x="29830" y="17444"/>
                  </a:lnTo>
                  <a:cubicBezTo>
                    <a:pt x="29862" y="17444"/>
                    <a:pt x="29862" y="17444"/>
                    <a:pt x="29862" y="17476"/>
                  </a:cubicBezTo>
                  <a:cubicBezTo>
                    <a:pt x="29894" y="17476"/>
                    <a:pt x="29894" y="17476"/>
                    <a:pt x="29926" y="17508"/>
                  </a:cubicBezTo>
                  <a:cubicBezTo>
                    <a:pt x="29926" y="17508"/>
                    <a:pt x="29958" y="17508"/>
                    <a:pt x="29958" y="17540"/>
                  </a:cubicBezTo>
                  <a:cubicBezTo>
                    <a:pt x="29958" y="17540"/>
                    <a:pt x="29990" y="17540"/>
                    <a:pt x="29990" y="17572"/>
                  </a:cubicBezTo>
                  <a:cubicBezTo>
                    <a:pt x="29990" y="17572"/>
                    <a:pt x="30022" y="17572"/>
                    <a:pt x="30022" y="17604"/>
                  </a:cubicBezTo>
                  <a:cubicBezTo>
                    <a:pt x="30022" y="17636"/>
                    <a:pt x="30054" y="17636"/>
                    <a:pt x="30054" y="17636"/>
                  </a:cubicBezTo>
                  <a:lnTo>
                    <a:pt x="30054" y="17668"/>
                  </a:lnTo>
                  <a:lnTo>
                    <a:pt x="30086" y="17700"/>
                  </a:lnTo>
                  <a:cubicBezTo>
                    <a:pt x="30086" y="17732"/>
                    <a:pt x="30118" y="17732"/>
                    <a:pt x="30118" y="17764"/>
                  </a:cubicBezTo>
                  <a:cubicBezTo>
                    <a:pt x="30118" y="17796"/>
                    <a:pt x="30150" y="17796"/>
                    <a:pt x="30150" y="17796"/>
                  </a:cubicBezTo>
                  <a:lnTo>
                    <a:pt x="30150" y="17828"/>
                  </a:lnTo>
                  <a:cubicBezTo>
                    <a:pt x="30150" y="17828"/>
                    <a:pt x="30150" y="17860"/>
                    <a:pt x="30182" y="17860"/>
                  </a:cubicBezTo>
                  <a:lnTo>
                    <a:pt x="30182" y="17892"/>
                  </a:lnTo>
                  <a:lnTo>
                    <a:pt x="30214" y="17892"/>
                  </a:lnTo>
                  <a:lnTo>
                    <a:pt x="30182" y="17924"/>
                  </a:lnTo>
                  <a:cubicBezTo>
                    <a:pt x="30214" y="17924"/>
                    <a:pt x="30214" y="17956"/>
                    <a:pt x="30214" y="17956"/>
                  </a:cubicBezTo>
                  <a:lnTo>
                    <a:pt x="30214" y="18020"/>
                  </a:lnTo>
                  <a:cubicBezTo>
                    <a:pt x="30214" y="18052"/>
                    <a:pt x="30214" y="18052"/>
                    <a:pt x="30246" y="18084"/>
                  </a:cubicBezTo>
                  <a:lnTo>
                    <a:pt x="30246" y="18116"/>
                  </a:lnTo>
                  <a:lnTo>
                    <a:pt x="30246" y="18180"/>
                  </a:lnTo>
                  <a:lnTo>
                    <a:pt x="30246" y="20293"/>
                  </a:lnTo>
                  <a:cubicBezTo>
                    <a:pt x="30246" y="20293"/>
                    <a:pt x="30246" y="20325"/>
                    <a:pt x="30278" y="20325"/>
                  </a:cubicBezTo>
                  <a:lnTo>
                    <a:pt x="30310" y="20325"/>
                  </a:lnTo>
                  <a:lnTo>
                    <a:pt x="30758" y="20069"/>
                  </a:lnTo>
                  <a:cubicBezTo>
                    <a:pt x="30758" y="20037"/>
                    <a:pt x="30790" y="20037"/>
                    <a:pt x="30790" y="20037"/>
                  </a:cubicBezTo>
                  <a:lnTo>
                    <a:pt x="30790" y="17892"/>
                  </a:lnTo>
                  <a:lnTo>
                    <a:pt x="30790" y="17828"/>
                  </a:lnTo>
                  <a:lnTo>
                    <a:pt x="30790" y="17796"/>
                  </a:lnTo>
                  <a:lnTo>
                    <a:pt x="30758" y="17796"/>
                  </a:lnTo>
                  <a:lnTo>
                    <a:pt x="30758" y="17732"/>
                  </a:lnTo>
                  <a:lnTo>
                    <a:pt x="30726" y="17732"/>
                  </a:lnTo>
                  <a:cubicBezTo>
                    <a:pt x="30726" y="17732"/>
                    <a:pt x="30758" y="17732"/>
                    <a:pt x="30758" y="17700"/>
                  </a:cubicBezTo>
                  <a:lnTo>
                    <a:pt x="30758" y="17668"/>
                  </a:lnTo>
                  <a:lnTo>
                    <a:pt x="30694" y="17700"/>
                  </a:lnTo>
                  <a:lnTo>
                    <a:pt x="30694" y="17700"/>
                  </a:lnTo>
                  <a:lnTo>
                    <a:pt x="30726" y="17668"/>
                  </a:lnTo>
                  <a:lnTo>
                    <a:pt x="30726" y="17636"/>
                  </a:lnTo>
                  <a:lnTo>
                    <a:pt x="30694" y="17572"/>
                  </a:lnTo>
                  <a:lnTo>
                    <a:pt x="30694" y="17540"/>
                  </a:lnTo>
                  <a:lnTo>
                    <a:pt x="30662" y="17508"/>
                  </a:lnTo>
                  <a:cubicBezTo>
                    <a:pt x="30662" y="17476"/>
                    <a:pt x="30662" y="17476"/>
                    <a:pt x="30630" y="17444"/>
                  </a:cubicBezTo>
                  <a:cubicBezTo>
                    <a:pt x="30630" y="17444"/>
                    <a:pt x="30630" y="17412"/>
                    <a:pt x="30598" y="17380"/>
                  </a:cubicBezTo>
                  <a:lnTo>
                    <a:pt x="30566" y="17348"/>
                  </a:lnTo>
                  <a:lnTo>
                    <a:pt x="30566" y="17316"/>
                  </a:lnTo>
                  <a:lnTo>
                    <a:pt x="30534" y="17316"/>
                  </a:lnTo>
                  <a:lnTo>
                    <a:pt x="30470" y="17220"/>
                  </a:lnTo>
                  <a:lnTo>
                    <a:pt x="30438" y="17252"/>
                  </a:lnTo>
                  <a:cubicBezTo>
                    <a:pt x="30438" y="17252"/>
                    <a:pt x="30470" y="17220"/>
                    <a:pt x="30438" y="17188"/>
                  </a:cubicBezTo>
                  <a:lnTo>
                    <a:pt x="30406" y="17156"/>
                  </a:lnTo>
                  <a:lnTo>
                    <a:pt x="30374" y="17156"/>
                  </a:lnTo>
                  <a:lnTo>
                    <a:pt x="30374" y="17124"/>
                  </a:lnTo>
                  <a:lnTo>
                    <a:pt x="30342" y="17124"/>
                  </a:lnTo>
                  <a:lnTo>
                    <a:pt x="30310" y="17092"/>
                  </a:lnTo>
                  <a:cubicBezTo>
                    <a:pt x="30310" y="17092"/>
                    <a:pt x="833" y="65"/>
                    <a:pt x="801" y="65"/>
                  </a:cubicBezTo>
                  <a:lnTo>
                    <a:pt x="769" y="33"/>
                  </a:lnTo>
                  <a:lnTo>
                    <a:pt x="673" y="33"/>
                  </a:lnTo>
                  <a:cubicBezTo>
                    <a:pt x="673" y="33"/>
                    <a:pt x="641" y="33"/>
                    <a:pt x="60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70;p71">
              <a:extLst>
                <a:ext uri="{FF2B5EF4-FFF2-40B4-BE49-F238E27FC236}">
                  <a16:creationId xmlns:a16="http://schemas.microsoft.com/office/drawing/2014/main" id="{D416C4B6-24D9-2D45-E691-7383E9C5B70A}"/>
                </a:ext>
              </a:extLst>
            </p:cNvPr>
            <p:cNvSpPr/>
            <p:nvPr/>
          </p:nvSpPr>
          <p:spPr>
            <a:xfrm>
              <a:off x="703800" y="2319250"/>
              <a:ext cx="759375" cy="499450"/>
            </a:xfrm>
            <a:custGeom>
              <a:avLst/>
              <a:gdLst/>
              <a:ahLst/>
              <a:cxnLst/>
              <a:rect l="l" t="t" r="r" b="b"/>
              <a:pathLst>
                <a:path w="30375" h="19978" extrusionOk="0">
                  <a:moveTo>
                    <a:pt x="240" y="0"/>
                  </a:moveTo>
                  <a:cubicBezTo>
                    <a:pt x="95" y="0"/>
                    <a:pt x="1" y="124"/>
                    <a:pt x="1" y="326"/>
                  </a:cubicBezTo>
                  <a:lnTo>
                    <a:pt x="1" y="2438"/>
                  </a:lnTo>
                  <a:lnTo>
                    <a:pt x="30374" y="19978"/>
                  </a:lnTo>
                  <a:lnTo>
                    <a:pt x="30374" y="17865"/>
                  </a:lnTo>
                  <a:cubicBezTo>
                    <a:pt x="30374" y="17577"/>
                    <a:pt x="30182" y="17225"/>
                    <a:pt x="29926" y="17097"/>
                  </a:cubicBezTo>
                  <a:lnTo>
                    <a:pt x="449" y="70"/>
                  </a:lnTo>
                  <a:cubicBezTo>
                    <a:pt x="372" y="22"/>
                    <a:pt x="302" y="0"/>
                    <a:pt x="240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71;p71">
              <a:extLst>
                <a:ext uri="{FF2B5EF4-FFF2-40B4-BE49-F238E27FC236}">
                  <a16:creationId xmlns:a16="http://schemas.microsoft.com/office/drawing/2014/main" id="{8F5030D8-6AF5-00E9-282C-CD717D5880E8}"/>
                </a:ext>
              </a:extLst>
            </p:cNvPr>
            <p:cNvSpPr/>
            <p:nvPr/>
          </p:nvSpPr>
          <p:spPr>
            <a:xfrm>
              <a:off x="702200" y="2318275"/>
              <a:ext cx="761775" cy="501225"/>
            </a:xfrm>
            <a:custGeom>
              <a:avLst/>
              <a:gdLst/>
              <a:ahLst/>
              <a:cxnLst/>
              <a:rect l="l" t="t" r="r" b="b"/>
              <a:pathLst>
                <a:path w="30471" h="20049" extrusionOk="0">
                  <a:moveTo>
                    <a:pt x="303" y="74"/>
                  </a:moveTo>
                  <a:cubicBezTo>
                    <a:pt x="362" y="74"/>
                    <a:pt x="421" y="101"/>
                    <a:pt x="481" y="141"/>
                  </a:cubicBezTo>
                  <a:lnTo>
                    <a:pt x="29990" y="17168"/>
                  </a:lnTo>
                  <a:cubicBezTo>
                    <a:pt x="30214" y="17296"/>
                    <a:pt x="30406" y="17616"/>
                    <a:pt x="30406" y="17904"/>
                  </a:cubicBezTo>
                  <a:lnTo>
                    <a:pt x="30406" y="19953"/>
                  </a:lnTo>
                  <a:lnTo>
                    <a:pt x="97" y="2445"/>
                  </a:lnTo>
                  <a:lnTo>
                    <a:pt x="97" y="365"/>
                  </a:lnTo>
                  <a:cubicBezTo>
                    <a:pt x="97" y="237"/>
                    <a:pt x="129" y="141"/>
                    <a:pt x="193" y="109"/>
                  </a:cubicBezTo>
                  <a:cubicBezTo>
                    <a:pt x="229" y="85"/>
                    <a:pt x="266" y="74"/>
                    <a:pt x="303" y="74"/>
                  </a:cubicBezTo>
                  <a:close/>
                  <a:moveTo>
                    <a:pt x="307" y="0"/>
                  </a:moveTo>
                  <a:cubicBezTo>
                    <a:pt x="253" y="0"/>
                    <a:pt x="204" y="16"/>
                    <a:pt x="161" y="45"/>
                  </a:cubicBezTo>
                  <a:cubicBezTo>
                    <a:pt x="65" y="77"/>
                    <a:pt x="33" y="205"/>
                    <a:pt x="33" y="365"/>
                  </a:cubicBezTo>
                  <a:lnTo>
                    <a:pt x="1" y="2477"/>
                  </a:lnTo>
                  <a:lnTo>
                    <a:pt x="33" y="2509"/>
                  </a:lnTo>
                  <a:cubicBezTo>
                    <a:pt x="33" y="2509"/>
                    <a:pt x="30406" y="20049"/>
                    <a:pt x="30438" y="20049"/>
                  </a:cubicBezTo>
                  <a:cubicBezTo>
                    <a:pt x="30470" y="20049"/>
                    <a:pt x="30470" y="20017"/>
                    <a:pt x="30470" y="20017"/>
                  </a:cubicBezTo>
                  <a:lnTo>
                    <a:pt x="30470" y="17904"/>
                  </a:lnTo>
                  <a:cubicBezTo>
                    <a:pt x="30470" y="17616"/>
                    <a:pt x="30278" y="17232"/>
                    <a:pt x="30022" y="17104"/>
                  </a:cubicBezTo>
                  <a:lnTo>
                    <a:pt x="513" y="77"/>
                  </a:lnTo>
                  <a:cubicBezTo>
                    <a:pt x="442" y="24"/>
                    <a:pt x="372" y="0"/>
                    <a:pt x="30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72;p71">
              <a:extLst>
                <a:ext uri="{FF2B5EF4-FFF2-40B4-BE49-F238E27FC236}">
                  <a16:creationId xmlns:a16="http://schemas.microsoft.com/office/drawing/2014/main" id="{C991EF48-3AD1-6C3B-F8DC-FA0AE1F271CD}"/>
                </a:ext>
              </a:extLst>
            </p:cNvPr>
            <p:cNvSpPr/>
            <p:nvPr/>
          </p:nvSpPr>
          <p:spPr>
            <a:xfrm>
              <a:off x="1463150" y="2749075"/>
              <a:ext cx="6425" cy="4025"/>
            </a:xfrm>
            <a:custGeom>
              <a:avLst/>
              <a:gdLst/>
              <a:ahLst/>
              <a:cxnLst/>
              <a:rect l="l" t="t" r="r" b="b"/>
              <a:pathLst>
                <a:path w="257" h="161" extrusionOk="0">
                  <a:moveTo>
                    <a:pt x="224" y="0"/>
                  </a:moveTo>
                  <a:lnTo>
                    <a:pt x="0" y="96"/>
                  </a:lnTo>
                  <a:lnTo>
                    <a:pt x="32" y="160"/>
                  </a:lnTo>
                  <a:lnTo>
                    <a:pt x="256" y="6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73;p71">
              <a:extLst>
                <a:ext uri="{FF2B5EF4-FFF2-40B4-BE49-F238E27FC236}">
                  <a16:creationId xmlns:a16="http://schemas.microsoft.com/office/drawing/2014/main" id="{1D6C1329-B578-2982-F4BF-ACD9544698FB}"/>
                </a:ext>
              </a:extLst>
            </p:cNvPr>
            <p:cNvSpPr/>
            <p:nvPr/>
          </p:nvSpPr>
          <p:spPr>
            <a:xfrm>
              <a:off x="806225" y="2398125"/>
              <a:ext cx="27225" cy="34200"/>
            </a:xfrm>
            <a:custGeom>
              <a:avLst/>
              <a:gdLst/>
              <a:ahLst/>
              <a:cxnLst/>
              <a:rect l="l" t="t" r="r" b="b"/>
              <a:pathLst>
                <a:path w="1089" h="1368" extrusionOk="0">
                  <a:moveTo>
                    <a:pt x="302" y="1"/>
                  </a:moveTo>
                  <a:cubicBezTo>
                    <a:pt x="127" y="1"/>
                    <a:pt x="0" y="147"/>
                    <a:pt x="0" y="372"/>
                  </a:cubicBezTo>
                  <a:cubicBezTo>
                    <a:pt x="0" y="724"/>
                    <a:pt x="256" y="1140"/>
                    <a:pt x="544" y="1300"/>
                  </a:cubicBezTo>
                  <a:cubicBezTo>
                    <a:pt x="627" y="1346"/>
                    <a:pt x="707" y="1368"/>
                    <a:pt x="779" y="1368"/>
                  </a:cubicBezTo>
                  <a:cubicBezTo>
                    <a:pt x="958" y="1368"/>
                    <a:pt x="1089" y="1231"/>
                    <a:pt x="1089" y="980"/>
                  </a:cubicBezTo>
                  <a:cubicBezTo>
                    <a:pt x="1089" y="660"/>
                    <a:pt x="832" y="244"/>
                    <a:pt x="544" y="84"/>
                  </a:cubicBezTo>
                  <a:cubicBezTo>
                    <a:pt x="459" y="27"/>
                    <a:pt x="376" y="1"/>
                    <a:pt x="30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74;p71">
              <a:extLst>
                <a:ext uri="{FF2B5EF4-FFF2-40B4-BE49-F238E27FC236}">
                  <a16:creationId xmlns:a16="http://schemas.microsoft.com/office/drawing/2014/main" id="{66A3B117-1C41-1582-521A-C7E9A98C0AB1}"/>
                </a:ext>
              </a:extLst>
            </p:cNvPr>
            <p:cNvSpPr/>
            <p:nvPr/>
          </p:nvSpPr>
          <p:spPr>
            <a:xfrm>
              <a:off x="805425" y="2396925"/>
              <a:ext cx="28825" cy="36100"/>
            </a:xfrm>
            <a:custGeom>
              <a:avLst/>
              <a:gdLst/>
              <a:ahLst/>
              <a:cxnLst/>
              <a:rect l="l" t="t" r="r" b="b"/>
              <a:pathLst>
                <a:path w="1153" h="1444" extrusionOk="0">
                  <a:moveTo>
                    <a:pt x="352" y="68"/>
                  </a:moveTo>
                  <a:cubicBezTo>
                    <a:pt x="416" y="68"/>
                    <a:pt x="480" y="100"/>
                    <a:pt x="576" y="164"/>
                  </a:cubicBezTo>
                  <a:cubicBezTo>
                    <a:pt x="832" y="324"/>
                    <a:pt x="1088" y="708"/>
                    <a:pt x="1088" y="1028"/>
                  </a:cubicBezTo>
                  <a:cubicBezTo>
                    <a:pt x="1088" y="1188"/>
                    <a:pt x="1024" y="1316"/>
                    <a:pt x="928" y="1348"/>
                  </a:cubicBezTo>
                  <a:cubicBezTo>
                    <a:pt x="904" y="1372"/>
                    <a:pt x="870" y="1383"/>
                    <a:pt x="831" y="1383"/>
                  </a:cubicBezTo>
                  <a:cubicBezTo>
                    <a:pt x="767" y="1383"/>
                    <a:pt x="688" y="1355"/>
                    <a:pt x="608" y="1316"/>
                  </a:cubicBezTo>
                  <a:cubicBezTo>
                    <a:pt x="320" y="1156"/>
                    <a:pt x="64" y="740"/>
                    <a:pt x="64" y="420"/>
                  </a:cubicBezTo>
                  <a:cubicBezTo>
                    <a:pt x="64" y="292"/>
                    <a:pt x="128" y="164"/>
                    <a:pt x="224" y="100"/>
                  </a:cubicBezTo>
                  <a:cubicBezTo>
                    <a:pt x="256" y="100"/>
                    <a:pt x="288" y="68"/>
                    <a:pt x="352" y="68"/>
                  </a:cubicBezTo>
                  <a:close/>
                  <a:moveTo>
                    <a:pt x="327" y="1"/>
                  </a:moveTo>
                  <a:cubicBezTo>
                    <a:pt x="275" y="1"/>
                    <a:pt x="229" y="11"/>
                    <a:pt x="192" y="36"/>
                  </a:cubicBezTo>
                  <a:cubicBezTo>
                    <a:pt x="64" y="100"/>
                    <a:pt x="0" y="260"/>
                    <a:pt x="0" y="420"/>
                  </a:cubicBezTo>
                  <a:cubicBezTo>
                    <a:pt x="0" y="772"/>
                    <a:pt x="256" y="1188"/>
                    <a:pt x="544" y="1380"/>
                  </a:cubicBezTo>
                  <a:cubicBezTo>
                    <a:pt x="640" y="1444"/>
                    <a:pt x="736" y="1444"/>
                    <a:pt x="832" y="1444"/>
                  </a:cubicBezTo>
                  <a:cubicBezTo>
                    <a:pt x="864" y="1444"/>
                    <a:pt x="928" y="1444"/>
                    <a:pt x="960" y="1412"/>
                  </a:cubicBezTo>
                  <a:cubicBezTo>
                    <a:pt x="1088" y="1348"/>
                    <a:pt x="1153" y="1220"/>
                    <a:pt x="1153" y="1028"/>
                  </a:cubicBezTo>
                  <a:cubicBezTo>
                    <a:pt x="1153" y="676"/>
                    <a:pt x="896" y="260"/>
                    <a:pt x="608" y="68"/>
                  </a:cubicBezTo>
                  <a:cubicBezTo>
                    <a:pt x="510" y="28"/>
                    <a:pt x="411" y="1"/>
                    <a:pt x="32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75;p71">
              <a:extLst>
                <a:ext uri="{FF2B5EF4-FFF2-40B4-BE49-F238E27FC236}">
                  <a16:creationId xmlns:a16="http://schemas.microsoft.com/office/drawing/2014/main" id="{70FF1955-AC8B-8E04-FB93-155D4619CED5}"/>
                </a:ext>
              </a:extLst>
            </p:cNvPr>
            <p:cNvSpPr/>
            <p:nvPr/>
          </p:nvSpPr>
          <p:spPr>
            <a:xfrm>
              <a:off x="734200" y="2500225"/>
              <a:ext cx="664950" cy="756150"/>
            </a:xfrm>
            <a:custGeom>
              <a:avLst/>
              <a:gdLst/>
              <a:ahLst/>
              <a:cxnLst/>
              <a:rect l="l" t="t" r="r" b="b"/>
              <a:pathLst>
                <a:path w="26598" h="30246" extrusionOk="0">
                  <a:moveTo>
                    <a:pt x="1" y="0"/>
                  </a:moveTo>
                  <a:lnTo>
                    <a:pt x="1" y="14947"/>
                  </a:lnTo>
                  <a:lnTo>
                    <a:pt x="26534" y="30246"/>
                  </a:lnTo>
                  <a:lnTo>
                    <a:pt x="26598" y="30182"/>
                  </a:lnTo>
                  <a:lnTo>
                    <a:pt x="65" y="1488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76;p71">
              <a:extLst>
                <a:ext uri="{FF2B5EF4-FFF2-40B4-BE49-F238E27FC236}">
                  <a16:creationId xmlns:a16="http://schemas.microsoft.com/office/drawing/2014/main" id="{3A1E0446-30F1-5652-5561-D95871271CFF}"/>
                </a:ext>
              </a:extLst>
            </p:cNvPr>
            <p:cNvSpPr/>
            <p:nvPr/>
          </p:nvSpPr>
          <p:spPr>
            <a:xfrm>
              <a:off x="729400" y="2484225"/>
              <a:ext cx="10425" cy="19225"/>
            </a:xfrm>
            <a:custGeom>
              <a:avLst/>
              <a:gdLst/>
              <a:ahLst/>
              <a:cxnLst/>
              <a:rect l="l" t="t" r="r" b="b"/>
              <a:pathLst>
                <a:path w="417" h="769" extrusionOk="0">
                  <a:moveTo>
                    <a:pt x="225" y="0"/>
                  </a:moveTo>
                  <a:lnTo>
                    <a:pt x="1" y="768"/>
                  </a:lnTo>
                  <a:lnTo>
                    <a:pt x="417" y="76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77;p71">
              <a:extLst>
                <a:ext uri="{FF2B5EF4-FFF2-40B4-BE49-F238E27FC236}">
                  <a16:creationId xmlns:a16="http://schemas.microsoft.com/office/drawing/2014/main" id="{AC774C71-9558-D0E5-1515-BB3F9F74D736}"/>
                </a:ext>
              </a:extLst>
            </p:cNvPr>
            <p:cNvSpPr/>
            <p:nvPr/>
          </p:nvSpPr>
          <p:spPr>
            <a:xfrm>
              <a:off x="764600" y="2594650"/>
              <a:ext cx="644150" cy="490500"/>
            </a:xfrm>
            <a:custGeom>
              <a:avLst/>
              <a:gdLst/>
              <a:ahLst/>
              <a:cxnLst/>
              <a:rect l="l" t="t" r="r" b="b"/>
              <a:pathLst>
                <a:path w="25766" h="19620" extrusionOk="0">
                  <a:moveTo>
                    <a:pt x="33" y="0"/>
                  </a:moveTo>
                  <a:lnTo>
                    <a:pt x="1" y="64"/>
                  </a:lnTo>
                  <a:lnTo>
                    <a:pt x="2241" y="1888"/>
                  </a:lnTo>
                  <a:cubicBezTo>
                    <a:pt x="2777" y="2308"/>
                    <a:pt x="3432" y="2524"/>
                    <a:pt x="4082" y="2524"/>
                  </a:cubicBezTo>
                  <a:cubicBezTo>
                    <a:pt x="4325" y="2524"/>
                    <a:pt x="4567" y="2493"/>
                    <a:pt x="4802" y="2432"/>
                  </a:cubicBezTo>
                  <a:lnTo>
                    <a:pt x="5826" y="2176"/>
                  </a:lnTo>
                  <a:cubicBezTo>
                    <a:pt x="6063" y="2117"/>
                    <a:pt x="6300" y="2089"/>
                    <a:pt x="6534" y="2089"/>
                  </a:cubicBezTo>
                  <a:cubicBezTo>
                    <a:pt x="7692" y="2089"/>
                    <a:pt x="8761" y="2786"/>
                    <a:pt x="9187" y="3905"/>
                  </a:cubicBezTo>
                  <a:lnTo>
                    <a:pt x="10051" y="6017"/>
                  </a:lnTo>
                  <a:cubicBezTo>
                    <a:pt x="10489" y="7155"/>
                    <a:pt x="11592" y="7894"/>
                    <a:pt x="12778" y="7894"/>
                  </a:cubicBezTo>
                  <a:cubicBezTo>
                    <a:pt x="12893" y="7894"/>
                    <a:pt x="13008" y="7888"/>
                    <a:pt x="13123" y="7874"/>
                  </a:cubicBezTo>
                  <a:lnTo>
                    <a:pt x="13412" y="7809"/>
                  </a:lnTo>
                  <a:cubicBezTo>
                    <a:pt x="13528" y="7795"/>
                    <a:pt x="13645" y="7788"/>
                    <a:pt x="13760" y="7788"/>
                  </a:cubicBezTo>
                  <a:cubicBezTo>
                    <a:pt x="14908" y="7788"/>
                    <a:pt x="15955" y="8494"/>
                    <a:pt x="16420" y="9570"/>
                  </a:cubicBezTo>
                  <a:lnTo>
                    <a:pt x="17860" y="12994"/>
                  </a:lnTo>
                  <a:cubicBezTo>
                    <a:pt x="18180" y="13795"/>
                    <a:pt x="18853" y="14403"/>
                    <a:pt x="19685" y="14659"/>
                  </a:cubicBezTo>
                  <a:lnTo>
                    <a:pt x="20261" y="14851"/>
                  </a:lnTo>
                  <a:cubicBezTo>
                    <a:pt x="21285" y="15171"/>
                    <a:pt x="22053" y="16067"/>
                    <a:pt x="22213" y="17123"/>
                  </a:cubicBezTo>
                  <a:cubicBezTo>
                    <a:pt x="22437" y="18564"/>
                    <a:pt x="23717" y="19620"/>
                    <a:pt x="25126" y="19620"/>
                  </a:cubicBezTo>
                  <a:cubicBezTo>
                    <a:pt x="25254" y="19620"/>
                    <a:pt x="25414" y="19588"/>
                    <a:pt x="25542" y="19588"/>
                  </a:cubicBezTo>
                  <a:lnTo>
                    <a:pt x="25766" y="19556"/>
                  </a:lnTo>
                  <a:lnTo>
                    <a:pt x="25766" y="19492"/>
                  </a:lnTo>
                  <a:lnTo>
                    <a:pt x="25542" y="19524"/>
                  </a:lnTo>
                  <a:cubicBezTo>
                    <a:pt x="25404" y="19543"/>
                    <a:pt x="25267" y="19553"/>
                    <a:pt x="25132" y="19553"/>
                  </a:cubicBezTo>
                  <a:cubicBezTo>
                    <a:pt x="23729" y="19553"/>
                    <a:pt x="22511" y="18524"/>
                    <a:pt x="22277" y="17123"/>
                  </a:cubicBezTo>
                  <a:cubicBezTo>
                    <a:pt x="22117" y="16035"/>
                    <a:pt x="21317" y="15107"/>
                    <a:pt x="20261" y="14787"/>
                  </a:cubicBezTo>
                  <a:lnTo>
                    <a:pt x="19685" y="14595"/>
                  </a:lnTo>
                  <a:cubicBezTo>
                    <a:pt x="18885" y="14339"/>
                    <a:pt x="18244" y="13763"/>
                    <a:pt x="17892" y="12962"/>
                  </a:cubicBezTo>
                  <a:lnTo>
                    <a:pt x="16484" y="9538"/>
                  </a:lnTo>
                  <a:cubicBezTo>
                    <a:pt x="16019" y="8433"/>
                    <a:pt x="14919" y="7724"/>
                    <a:pt x="13761" y="7724"/>
                  </a:cubicBezTo>
                  <a:cubicBezTo>
                    <a:pt x="13645" y="7724"/>
                    <a:pt x="13528" y="7731"/>
                    <a:pt x="13412" y="7745"/>
                  </a:cubicBezTo>
                  <a:lnTo>
                    <a:pt x="13123" y="7777"/>
                  </a:lnTo>
                  <a:cubicBezTo>
                    <a:pt x="13000" y="7793"/>
                    <a:pt x="12877" y="7800"/>
                    <a:pt x="12755" y="7800"/>
                  </a:cubicBezTo>
                  <a:cubicBezTo>
                    <a:pt x="11588" y="7800"/>
                    <a:pt x="10550" y="7119"/>
                    <a:pt x="10115" y="6017"/>
                  </a:cubicBezTo>
                  <a:lnTo>
                    <a:pt x="9251" y="3873"/>
                  </a:lnTo>
                  <a:cubicBezTo>
                    <a:pt x="8798" y="2727"/>
                    <a:pt x="7702" y="2025"/>
                    <a:pt x="6535" y="2025"/>
                  </a:cubicBezTo>
                  <a:cubicBezTo>
                    <a:pt x="6300" y="2025"/>
                    <a:pt x="6062" y="2053"/>
                    <a:pt x="5826" y="2112"/>
                  </a:cubicBezTo>
                  <a:lnTo>
                    <a:pt x="4802" y="2368"/>
                  </a:lnTo>
                  <a:cubicBezTo>
                    <a:pt x="4578" y="2427"/>
                    <a:pt x="4349" y="2455"/>
                    <a:pt x="4121" y="2455"/>
                  </a:cubicBezTo>
                  <a:cubicBezTo>
                    <a:pt x="3471" y="2455"/>
                    <a:pt x="2827" y="2227"/>
                    <a:pt x="2305" y="182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78;p71">
              <a:extLst>
                <a:ext uri="{FF2B5EF4-FFF2-40B4-BE49-F238E27FC236}">
                  <a16:creationId xmlns:a16="http://schemas.microsoft.com/office/drawing/2014/main" id="{08E7EF8E-BB16-0AED-7339-34646A528579}"/>
                </a:ext>
              </a:extLst>
            </p:cNvPr>
            <p:cNvSpPr/>
            <p:nvPr/>
          </p:nvSpPr>
          <p:spPr>
            <a:xfrm>
              <a:off x="793425" y="2549025"/>
              <a:ext cx="579325" cy="469725"/>
            </a:xfrm>
            <a:custGeom>
              <a:avLst/>
              <a:gdLst/>
              <a:ahLst/>
              <a:cxnLst/>
              <a:rect l="l" t="t" r="r" b="b"/>
              <a:pathLst>
                <a:path w="23173" h="18789" extrusionOk="0">
                  <a:moveTo>
                    <a:pt x="64" y="1"/>
                  </a:moveTo>
                  <a:lnTo>
                    <a:pt x="0" y="33"/>
                  </a:lnTo>
                  <a:lnTo>
                    <a:pt x="2049" y="8290"/>
                  </a:lnTo>
                  <a:cubicBezTo>
                    <a:pt x="2145" y="8610"/>
                    <a:pt x="2337" y="8866"/>
                    <a:pt x="2625" y="9058"/>
                  </a:cubicBezTo>
                  <a:cubicBezTo>
                    <a:pt x="2822" y="9168"/>
                    <a:pt x="3048" y="9217"/>
                    <a:pt x="3274" y="9217"/>
                  </a:cubicBezTo>
                  <a:cubicBezTo>
                    <a:pt x="3379" y="9217"/>
                    <a:pt x="3484" y="9207"/>
                    <a:pt x="3585" y="9186"/>
                  </a:cubicBezTo>
                  <a:cubicBezTo>
                    <a:pt x="3694" y="9154"/>
                    <a:pt x="3804" y="9139"/>
                    <a:pt x="3912" y="9139"/>
                  </a:cubicBezTo>
                  <a:cubicBezTo>
                    <a:pt x="4347" y="9139"/>
                    <a:pt x="4756" y="9385"/>
                    <a:pt x="4961" y="9795"/>
                  </a:cubicBezTo>
                  <a:lnTo>
                    <a:pt x="6369" y="12611"/>
                  </a:lnTo>
                  <a:cubicBezTo>
                    <a:pt x="6587" y="13047"/>
                    <a:pt x="7025" y="13300"/>
                    <a:pt x="7489" y="13300"/>
                  </a:cubicBezTo>
                  <a:cubicBezTo>
                    <a:pt x="7638" y="13300"/>
                    <a:pt x="7790" y="13274"/>
                    <a:pt x="7938" y="13219"/>
                  </a:cubicBezTo>
                  <a:lnTo>
                    <a:pt x="8482" y="12995"/>
                  </a:lnTo>
                  <a:cubicBezTo>
                    <a:pt x="8623" y="12935"/>
                    <a:pt x="8770" y="12906"/>
                    <a:pt x="8916" y="12906"/>
                  </a:cubicBezTo>
                  <a:cubicBezTo>
                    <a:pt x="9233" y="12906"/>
                    <a:pt x="9543" y="13042"/>
                    <a:pt x="9762" y="13283"/>
                  </a:cubicBezTo>
                  <a:lnTo>
                    <a:pt x="10626" y="14179"/>
                  </a:lnTo>
                  <a:cubicBezTo>
                    <a:pt x="10866" y="14419"/>
                    <a:pt x="11215" y="14548"/>
                    <a:pt x="11566" y="14548"/>
                  </a:cubicBezTo>
                  <a:cubicBezTo>
                    <a:pt x="11637" y="14548"/>
                    <a:pt x="11708" y="14542"/>
                    <a:pt x="11778" y="14531"/>
                  </a:cubicBezTo>
                  <a:lnTo>
                    <a:pt x="14275" y="14051"/>
                  </a:lnTo>
                  <a:cubicBezTo>
                    <a:pt x="14345" y="14039"/>
                    <a:pt x="14415" y="14033"/>
                    <a:pt x="14484" y="14033"/>
                  </a:cubicBezTo>
                  <a:cubicBezTo>
                    <a:pt x="14953" y="14033"/>
                    <a:pt x="15392" y="14309"/>
                    <a:pt x="15587" y="14755"/>
                  </a:cubicBezTo>
                  <a:lnTo>
                    <a:pt x="16867" y="17796"/>
                  </a:lnTo>
                  <a:cubicBezTo>
                    <a:pt x="17083" y="18281"/>
                    <a:pt x="17549" y="18562"/>
                    <a:pt x="18034" y="18562"/>
                  </a:cubicBezTo>
                  <a:cubicBezTo>
                    <a:pt x="18125" y="18562"/>
                    <a:pt x="18217" y="18552"/>
                    <a:pt x="18308" y="18532"/>
                  </a:cubicBezTo>
                  <a:lnTo>
                    <a:pt x="21636" y="17764"/>
                  </a:lnTo>
                  <a:cubicBezTo>
                    <a:pt x="21724" y="17748"/>
                    <a:pt x="21810" y="17740"/>
                    <a:pt x="21894" y="17740"/>
                  </a:cubicBezTo>
                  <a:cubicBezTo>
                    <a:pt x="22146" y="17740"/>
                    <a:pt x="22380" y="17812"/>
                    <a:pt x="22596" y="17956"/>
                  </a:cubicBezTo>
                  <a:cubicBezTo>
                    <a:pt x="22885" y="18148"/>
                    <a:pt x="23045" y="18468"/>
                    <a:pt x="23077" y="18788"/>
                  </a:cubicBezTo>
                  <a:lnTo>
                    <a:pt x="23173" y="18788"/>
                  </a:lnTo>
                  <a:cubicBezTo>
                    <a:pt x="23109" y="18436"/>
                    <a:pt x="22949" y="18116"/>
                    <a:pt x="22660" y="17892"/>
                  </a:cubicBezTo>
                  <a:cubicBezTo>
                    <a:pt x="22426" y="17751"/>
                    <a:pt x="22175" y="17662"/>
                    <a:pt x="21919" y="17662"/>
                  </a:cubicBezTo>
                  <a:cubicBezTo>
                    <a:pt x="21825" y="17662"/>
                    <a:pt x="21731" y="17674"/>
                    <a:pt x="21636" y="17700"/>
                  </a:cubicBezTo>
                  <a:lnTo>
                    <a:pt x="18308" y="18468"/>
                  </a:lnTo>
                  <a:cubicBezTo>
                    <a:pt x="18216" y="18489"/>
                    <a:pt x="18124" y="18498"/>
                    <a:pt x="18035" y="18498"/>
                  </a:cubicBezTo>
                  <a:cubicBezTo>
                    <a:pt x="17566" y="18498"/>
                    <a:pt x="17152" y="18226"/>
                    <a:pt x="16963" y="17796"/>
                  </a:cubicBezTo>
                  <a:lnTo>
                    <a:pt x="15651" y="14723"/>
                  </a:lnTo>
                  <a:cubicBezTo>
                    <a:pt x="15456" y="14249"/>
                    <a:pt x="14968" y="13969"/>
                    <a:pt x="14486" y="13969"/>
                  </a:cubicBezTo>
                  <a:cubicBezTo>
                    <a:pt x="14415" y="13969"/>
                    <a:pt x="14344" y="13975"/>
                    <a:pt x="14275" y="13987"/>
                  </a:cubicBezTo>
                  <a:lnTo>
                    <a:pt x="11746" y="14467"/>
                  </a:lnTo>
                  <a:cubicBezTo>
                    <a:pt x="11681" y="14478"/>
                    <a:pt x="11617" y="14484"/>
                    <a:pt x="11552" y="14484"/>
                  </a:cubicBezTo>
                  <a:cubicBezTo>
                    <a:pt x="11235" y="14484"/>
                    <a:pt x="10930" y="14355"/>
                    <a:pt x="10690" y="14115"/>
                  </a:cubicBezTo>
                  <a:lnTo>
                    <a:pt x="9826" y="13219"/>
                  </a:lnTo>
                  <a:cubicBezTo>
                    <a:pt x="9585" y="12978"/>
                    <a:pt x="9253" y="12842"/>
                    <a:pt x="8914" y="12842"/>
                  </a:cubicBezTo>
                  <a:cubicBezTo>
                    <a:pt x="8758" y="12842"/>
                    <a:pt x="8601" y="12871"/>
                    <a:pt x="8450" y="12931"/>
                  </a:cubicBezTo>
                  <a:lnTo>
                    <a:pt x="7906" y="13155"/>
                  </a:lnTo>
                  <a:cubicBezTo>
                    <a:pt x="7764" y="13210"/>
                    <a:pt x="7619" y="13236"/>
                    <a:pt x="7477" y="13236"/>
                  </a:cubicBezTo>
                  <a:cubicBezTo>
                    <a:pt x="7039" y="13236"/>
                    <a:pt x="6627" y="12990"/>
                    <a:pt x="6433" y="12579"/>
                  </a:cubicBezTo>
                  <a:lnTo>
                    <a:pt x="5025" y="9763"/>
                  </a:lnTo>
                  <a:cubicBezTo>
                    <a:pt x="4794" y="9326"/>
                    <a:pt x="4358" y="9075"/>
                    <a:pt x="3913" y="9075"/>
                  </a:cubicBezTo>
                  <a:cubicBezTo>
                    <a:pt x="3803" y="9075"/>
                    <a:pt x="3693" y="9091"/>
                    <a:pt x="3585" y="9122"/>
                  </a:cubicBezTo>
                  <a:cubicBezTo>
                    <a:pt x="3484" y="9143"/>
                    <a:pt x="3382" y="9153"/>
                    <a:pt x="3282" y="9153"/>
                  </a:cubicBezTo>
                  <a:cubicBezTo>
                    <a:pt x="3065" y="9153"/>
                    <a:pt x="2854" y="9104"/>
                    <a:pt x="2657" y="8994"/>
                  </a:cubicBezTo>
                  <a:cubicBezTo>
                    <a:pt x="2401" y="8834"/>
                    <a:pt x="2209" y="8578"/>
                    <a:pt x="2113" y="8258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79;p71">
              <a:extLst>
                <a:ext uri="{FF2B5EF4-FFF2-40B4-BE49-F238E27FC236}">
                  <a16:creationId xmlns:a16="http://schemas.microsoft.com/office/drawing/2014/main" id="{1A8874A4-6991-97F6-2ECA-118BE72159D6}"/>
                </a:ext>
              </a:extLst>
            </p:cNvPr>
            <p:cNvSpPr/>
            <p:nvPr/>
          </p:nvSpPr>
          <p:spPr>
            <a:xfrm>
              <a:off x="705400" y="2959300"/>
              <a:ext cx="805775" cy="461325"/>
            </a:xfrm>
            <a:custGeom>
              <a:avLst/>
              <a:gdLst/>
              <a:ahLst/>
              <a:cxnLst/>
              <a:rect l="l" t="t" r="r" b="b"/>
              <a:pathLst>
                <a:path w="32231" h="18453" extrusionOk="0">
                  <a:moveTo>
                    <a:pt x="1633" y="1"/>
                  </a:moveTo>
                  <a:cubicBezTo>
                    <a:pt x="1249" y="1"/>
                    <a:pt x="865" y="89"/>
                    <a:pt x="577" y="265"/>
                  </a:cubicBezTo>
                  <a:cubicBezTo>
                    <a:pt x="1" y="585"/>
                    <a:pt x="1" y="1129"/>
                    <a:pt x="577" y="1481"/>
                  </a:cubicBezTo>
                  <a:lnTo>
                    <a:pt x="29510" y="18188"/>
                  </a:lnTo>
                  <a:cubicBezTo>
                    <a:pt x="29814" y="18364"/>
                    <a:pt x="30198" y="18452"/>
                    <a:pt x="30582" y="18452"/>
                  </a:cubicBezTo>
                  <a:cubicBezTo>
                    <a:pt x="30966" y="18452"/>
                    <a:pt x="31350" y="18364"/>
                    <a:pt x="31655" y="18188"/>
                  </a:cubicBezTo>
                  <a:cubicBezTo>
                    <a:pt x="32231" y="17868"/>
                    <a:pt x="32231" y="17292"/>
                    <a:pt x="31623" y="16972"/>
                  </a:cubicBezTo>
                  <a:lnTo>
                    <a:pt x="2689" y="265"/>
                  </a:lnTo>
                  <a:cubicBezTo>
                    <a:pt x="2401" y="89"/>
                    <a:pt x="2017" y="1"/>
                    <a:pt x="16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834;p42">
            <a:extLst>
              <a:ext uri="{FF2B5EF4-FFF2-40B4-BE49-F238E27FC236}">
                <a16:creationId xmlns:a16="http://schemas.microsoft.com/office/drawing/2014/main" id="{A4CF46E3-DFAE-7672-1F2D-FB4978831EB9}"/>
              </a:ext>
            </a:extLst>
          </p:cNvPr>
          <p:cNvSpPr txBox="1">
            <a:spLocks/>
          </p:cNvSpPr>
          <p:nvPr/>
        </p:nvSpPr>
        <p:spPr>
          <a:xfrm>
            <a:off x="720000" y="244088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sso One"/>
              <a:buNone/>
              <a:defRPr sz="3500" b="0" i="0" u="none" strike="noStrike" cap="none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>
                <a:latin typeface="Aptos" panose="020B0004020202020204" pitchFamily="34" charset="0"/>
              </a:rPr>
              <a:t>Features</a:t>
            </a:r>
            <a:endParaRPr lang="en-US">
              <a:highlight>
                <a:schemeClr val="accent1"/>
              </a:highlight>
              <a:latin typeface="Aptos" panose="020B0004020202020204" pitchFamily="34" charset="0"/>
            </a:endParaRPr>
          </a:p>
        </p:txBody>
      </p:sp>
      <p:sp>
        <p:nvSpPr>
          <p:cNvPr id="22" name="Google Shape;835;p42">
            <a:extLst>
              <a:ext uri="{FF2B5EF4-FFF2-40B4-BE49-F238E27FC236}">
                <a16:creationId xmlns:a16="http://schemas.microsoft.com/office/drawing/2014/main" id="{EAF1F8A3-195B-CFAC-7311-3CF7C0C4CFC4}"/>
              </a:ext>
            </a:extLst>
          </p:cNvPr>
          <p:cNvSpPr txBox="1">
            <a:spLocks/>
          </p:cNvSpPr>
          <p:nvPr/>
        </p:nvSpPr>
        <p:spPr>
          <a:xfrm>
            <a:off x="741047" y="3013587"/>
            <a:ext cx="5411472" cy="137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chivo"/>
              <a:buChar char="●"/>
              <a:defRPr sz="1400" b="0" i="0" u="none" strike="noStrike" cap="non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chivo"/>
              <a:buChar char="○"/>
              <a:defRPr sz="1400" b="0" i="0" u="none" strike="noStrike" cap="non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chivo"/>
              <a:buChar char="■"/>
              <a:defRPr sz="1400" b="0" i="0" u="none" strike="noStrike" cap="none">
                <a:solidFill>
                  <a:srgbClr val="434343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zh-TW" sz="1800">
                <a:solidFill>
                  <a:schemeClr val="dk1"/>
                </a:solidFill>
                <a:latin typeface="Aptos" panose="020B0004020202020204" pitchFamily="34" charset="0"/>
              </a:rPr>
              <a:t>GS10 - </a:t>
            </a:r>
            <a:r>
              <a:rPr lang="en-US" sz="1800">
                <a:solidFill>
                  <a:schemeClr val="dk1"/>
                </a:solidFill>
                <a:latin typeface="Aptos" panose="020B0004020202020204" pitchFamily="34" charset="0"/>
              </a:rPr>
              <a:t>DGS2</a:t>
            </a:r>
          </a:p>
          <a:p>
            <a:pPr>
              <a:spcAft>
                <a:spcPts val="600"/>
              </a:spcAft>
            </a:pPr>
            <a:r>
              <a:rPr lang="en-US" altLang="zh-TW" sz="1800">
                <a:solidFill>
                  <a:schemeClr val="dk1"/>
                </a:solidFill>
                <a:latin typeface="Aptos" panose="020B0004020202020204" pitchFamily="34" charset="0"/>
              </a:rPr>
              <a:t>GS10 - </a:t>
            </a:r>
            <a:r>
              <a:rPr lang="en-US" sz="1800">
                <a:solidFill>
                  <a:schemeClr val="dk1"/>
                </a:solidFill>
                <a:latin typeface="Aptos" panose="020B0004020202020204" pitchFamily="34" charset="0"/>
              </a:rPr>
              <a:t>DGS3MO</a:t>
            </a:r>
          </a:p>
          <a:p>
            <a:pPr>
              <a:spcAft>
                <a:spcPts val="600"/>
              </a:spcAft>
            </a:pPr>
            <a:r>
              <a:rPr lang="en-US" sz="1800">
                <a:solidFill>
                  <a:schemeClr val="dk1"/>
                </a:solidFill>
                <a:latin typeface="Aptos" panose="020B0004020202020204" pitchFamily="34" charset="0"/>
              </a:rPr>
              <a:t>Recession</a:t>
            </a:r>
          </a:p>
        </p:txBody>
      </p:sp>
    </p:spTree>
    <p:extLst>
      <p:ext uri="{BB962C8B-B14F-4D97-AF65-F5344CB8AC3E}">
        <p14:creationId xmlns:p14="http://schemas.microsoft.com/office/powerpoint/2010/main" val="91866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639A6-B30B-43A1-DD74-8C561789B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19B94-8258-8921-E966-10D9E039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ptos" panose="020B0004020202020204" pitchFamily="34" charset="0"/>
              </a:rPr>
              <a:t>Understanding our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37C9A-DB83-680B-EA1A-58E7C25A6E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49580" y="952810"/>
            <a:ext cx="6444839" cy="3840863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301060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>
          <a:extLst>
            <a:ext uri="{FF2B5EF4-FFF2-40B4-BE49-F238E27FC236}">
              <a16:creationId xmlns:a16="http://schemas.microsoft.com/office/drawing/2014/main" id="{49FB6D52-FCCE-CB43-1468-ADA512B51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2">
            <a:extLst>
              <a:ext uri="{FF2B5EF4-FFF2-40B4-BE49-F238E27FC236}">
                <a16:creationId xmlns:a16="http://schemas.microsoft.com/office/drawing/2014/main" id="{BD0405A1-B9AA-90F8-5816-E9E8F1237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ptos" panose="020B0004020202020204" pitchFamily="34" charset="0"/>
              </a:rPr>
              <a:t>Model Selection</a:t>
            </a:r>
            <a:endParaRPr>
              <a:highlight>
                <a:schemeClr val="accent1"/>
              </a:highlight>
              <a:latin typeface="Aptos" panose="020B0004020202020204" pitchFamily="34" charset="0"/>
            </a:endParaRPr>
          </a:p>
        </p:txBody>
      </p:sp>
      <p:sp>
        <p:nvSpPr>
          <p:cNvPr id="835" name="Google Shape;835;p42">
            <a:extLst>
              <a:ext uri="{FF2B5EF4-FFF2-40B4-BE49-F238E27FC236}">
                <a16:creationId xmlns:a16="http://schemas.microsoft.com/office/drawing/2014/main" id="{5A576F0C-0E7A-2BDA-8DB1-AD0A113904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1047" y="1017724"/>
            <a:ext cx="5411472" cy="2263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Aft>
                <a:spcPts val="600"/>
              </a:spcAft>
              <a:buSzPts val="1400"/>
              <a:buChar char="●"/>
            </a:pPr>
            <a:r>
              <a:rPr lang="en-US" sz="1800">
                <a:solidFill>
                  <a:schemeClr val="tx1"/>
                </a:solidFill>
                <a:latin typeface="Aptos" panose="020B0004020202020204" pitchFamily="34" charset="0"/>
              </a:rPr>
              <a:t>Logistic Regression</a:t>
            </a:r>
          </a:p>
          <a:p>
            <a:pPr marL="457200" lvl="0" indent="-317500" algn="l" rtl="0">
              <a:spcAft>
                <a:spcPts val="600"/>
              </a:spcAft>
              <a:buSzPts val="1400"/>
              <a:buChar char="●"/>
            </a:pPr>
            <a:r>
              <a:rPr lang="en-US" sz="1800">
                <a:solidFill>
                  <a:schemeClr val="tx1"/>
                </a:solidFill>
                <a:latin typeface="Aptos" panose="020B0004020202020204" pitchFamily="34" charset="0"/>
              </a:rPr>
              <a:t>Easy Ensemble</a:t>
            </a:r>
          </a:p>
          <a:p>
            <a:pPr marL="457200" lvl="0" indent="-317500" algn="l" rtl="0">
              <a:spcAft>
                <a:spcPts val="600"/>
              </a:spcAft>
              <a:buSzPts val="1400"/>
              <a:buChar char="●"/>
            </a:pPr>
            <a:r>
              <a:rPr lang="en-US" sz="1800">
                <a:solidFill>
                  <a:schemeClr val="tx1"/>
                </a:solidFill>
                <a:latin typeface="Aptos" panose="020B0004020202020204" pitchFamily="34" charset="0"/>
              </a:rPr>
              <a:t>LSTM (Long Short-Term Memory)</a:t>
            </a:r>
          </a:p>
        </p:txBody>
      </p:sp>
      <p:grpSp>
        <p:nvGrpSpPr>
          <p:cNvPr id="2" name="Google Shape;4361;p71">
            <a:extLst>
              <a:ext uri="{FF2B5EF4-FFF2-40B4-BE49-F238E27FC236}">
                <a16:creationId xmlns:a16="http://schemas.microsoft.com/office/drawing/2014/main" id="{3672BACB-A1C3-917D-8876-18F6346BAC9A}"/>
              </a:ext>
            </a:extLst>
          </p:cNvPr>
          <p:cNvGrpSpPr/>
          <p:nvPr/>
        </p:nvGrpSpPr>
        <p:grpSpPr>
          <a:xfrm>
            <a:off x="6421307" y="1367955"/>
            <a:ext cx="2002693" cy="2743339"/>
            <a:chOff x="701400" y="2311375"/>
            <a:chExt cx="809775" cy="1109250"/>
          </a:xfrm>
        </p:grpSpPr>
        <p:sp>
          <p:nvSpPr>
            <p:cNvPr id="3" name="Google Shape;4362;p71">
              <a:extLst>
                <a:ext uri="{FF2B5EF4-FFF2-40B4-BE49-F238E27FC236}">
                  <a16:creationId xmlns:a16="http://schemas.microsoft.com/office/drawing/2014/main" id="{E7156395-4F7A-1886-A0D8-521A5F935061}"/>
                </a:ext>
              </a:extLst>
            </p:cNvPr>
            <p:cNvSpPr/>
            <p:nvPr/>
          </p:nvSpPr>
          <p:spPr>
            <a:xfrm>
              <a:off x="1457550" y="2798675"/>
              <a:ext cx="16825" cy="525725"/>
            </a:xfrm>
            <a:custGeom>
              <a:avLst/>
              <a:gdLst/>
              <a:ahLst/>
              <a:cxnLst/>
              <a:rect l="l" t="t" r="r" b="b"/>
              <a:pathLst>
                <a:path w="673" h="21029" extrusionOk="0">
                  <a:moveTo>
                    <a:pt x="672" y="1"/>
                  </a:moveTo>
                  <a:lnTo>
                    <a:pt x="224" y="257"/>
                  </a:lnTo>
                  <a:lnTo>
                    <a:pt x="160" y="20676"/>
                  </a:lnTo>
                  <a:lnTo>
                    <a:pt x="160" y="20740"/>
                  </a:lnTo>
                  <a:lnTo>
                    <a:pt x="160" y="20804"/>
                  </a:lnTo>
                  <a:cubicBezTo>
                    <a:pt x="160" y="20804"/>
                    <a:pt x="160" y="20836"/>
                    <a:pt x="128" y="20836"/>
                  </a:cubicBezTo>
                  <a:lnTo>
                    <a:pt x="128" y="20900"/>
                  </a:lnTo>
                  <a:lnTo>
                    <a:pt x="96" y="20932"/>
                  </a:lnTo>
                  <a:cubicBezTo>
                    <a:pt x="96" y="20964"/>
                    <a:pt x="96" y="20964"/>
                    <a:pt x="64" y="20964"/>
                  </a:cubicBezTo>
                  <a:lnTo>
                    <a:pt x="64" y="20990"/>
                  </a:lnTo>
                  <a:lnTo>
                    <a:pt x="64" y="20990"/>
                  </a:lnTo>
                  <a:lnTo>
                    <a:pt x="480" y="20740"/>
                  </a:lnTo>
                  <a:lnTo>
                    <a:pt x="512" y="20740"/>
                  </a:lnTo>
                  <a:cubicBezTo>
                    <a:pt x="512" y="20708"/>
                    <a:pt x="512" y="20708"/>
                    <a:pt x="544" y="20708"/>
                  </a:cubicBezTo>
                  <a:lnTo>
                    <a:pt x="544" y="20676"/>
                  </a:lnTo>
                  <a:cubicBezTo>
                    <a:pt x="576" y="20644"/>
                    <a:pt x="576" y="20644"/>
                    <a:pt x="576" y="20612"/>
                  </a:cubicBezTo>
                  <a:lnTo>
                    <a:pt x="608" y="20580"/>
                  </a:lnTo>
                  <a:lnTo>
                    <a:pt x="608" y="20548"/>
                  </a:lnTo>
                  <a:lnTo>
                    <a:pt x="608" y="20484"/>
                  </a:lnTo>
                  <a:lnTo>
                    <a:pt x="608" y="20420"/>
                  </a:lnTo>
                  <a:lnTo>
                    <a:pt x="672" y="1"/>
                  </a:lnTo>
                  <a:close/>
                  <a:moveTo>
                    <a:pt x="64" y="20990"/>
                  </a:moveTo>
                  <a:lnTo>
                    <a:pt x="45" y="21001"/>
                  </a:lnTo>
                  <a:cubicBezTo>
                    <a:pt x="50" y="20998"/>
                    <a:pt x="56" y="20996"/>
                    <a:pt x="64" y="20996"/>
                  </a:cubicBezTo>
                  <a:lnTo>
                    <a:pt x="64" y="20990"/>
                  </a:lnTo>
                  <a:close/>
                  <a:moveTo>
                    <a:pt x="45" y="21002"/>
                  </a:moveTo>
                  <a:lnTo>
                    <a:pt x="0" y="21029"/>
                  </a:lnTo>
                  <a:cubicBezTo>
                    <a:pt x="24" y="21029"/>
                    <a:pt x="30" y="21011"/>
                    <a:pt x="45" y="21002"/>
                  </a:cubicBez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363;p71">
              <a:extLst>
                <a:ext uri="{FF2B5EF4-FFF2-40B4-BE49-F238E27FC236}">
                  <a16:creationId xmlns:a16="http://schemas.microsoft.com/office/drawing/2014/main" id="{17BE985C-94CD-8F4A-87DC-EF891F6EECB2}"/>
                </a:ext>
              </a:extLst>
            </p:cNvPr>
            <p:cNvSpPr/>
            <p:nvPr/>
          </p:nvSpPr>
          <p:spPr>
            <a:xfrm>
              <a:off x="1456750" y="2797275"/>
              <a:ext cx="18425" cy="527925"/>
            </a:xfrm>
            <a:custGeom>
              <a:avLst/>
              <a:gdLst/>
              <a:ahLst/>
              <a:cxnLst/>
              <a:rect l="l" t="t" r="r" b="b"/>
              <a:pathLst>
                <a:path w="737" h="21117" extrusionOk="0">
                  <a:moveTo>
                    <a:pt x="672" y="121"/>
                  </a:moveTo>
                  <a:lnTo>
                    <a:pt x="640" y="20444"/>
                  </a:lnTo>
                  <a:lnTo>
                    <a:pt x="640" y="20476"/>
                  </a:lnTo>
                  <a:cubicBezTo>
                    <a:pt x="640" y="20508"/>
                    <a:pt x="640" y="20508"/>
                    <a:pt x="608" y="20540"/>
                  </a:cubicBezTo>
                  <a:lnTo>
                    <a:pt x="608" y="20572"/>
                  </a:lnTo>
                  <a:lnTo>
                    <a:pt x="608" y="20636"/>
                  </a:lnTo>
                  <a:cubicBezTo>
                    <a:pt x="576" y="20636"/>
                    <a:pt x="576" y="20636"/>
                    <a:pt x="576" y="20668"/>
                  </a:cubicBezTo>
                  <a:cubicBezTo>
                    <a:pt x="576" y="20668"/>
                    <a:pt x="576" y="20700"/>
                    <a:pt x="544" y="20700"/>
                  </a:cubicBezTo>
                  <a:lnTo>
                    <a:pt x="544" y="20732"/>
                  </a:lnTo>
                  <a:cubicBezTo>
                    <a:pt x="512" y="20732"/>
                    <a:pt x="512" y="20732"/>
                    <a:pt x="512" y="20764"/>
                  </a:cubicBezTo>
                  <a:cubicBezTo>
                    <a:pt x="512" y="20764"/>
                    <a:pt x="480" y="20764"/>
                    <a:pt x="480" y="20796"/>
                  </a:cubicBezTo>
                  <a:lnTo>
                    <a:pt x="192" y="20956"/>
                  </a:lnTo>
                  <a:cubicBezTo>
                    <a:pt x="192" y="20956"/>
                    <a:pt x="192" y="20924"/>
                    <a:pt x="224" y="20924"/>
                  </a:cubicBezTo>
                  <a:lnTo>
                    <a:pt x="224" y="20860"/>
                  </a:lnTo>
                  <a:lnTo>
                    <a:pt x="224" y="20796"/>
                  </a:lnTo>
                  <a:lnTo>
                    <a:pt x="224" y="20732"/>
                  </a:lnTo>
                  <a:lnTo>
                    <a:pt x="288" y="345"/>
                  </a:lnTo>
                  <a:lnTo>
                    <a:pt x="672" y="121"/>
                  </a:lnTo>
                  <a:close/>
                  <a:moveTo>
                    <a:pt x="708" y="1"/>
                  </a:moveTo>
                  <a:cubicBezTo>
                    <a:pt x="704" y="1"/>
                    <a:pt x="704" y="9"/>
                    <a:pt x="704" y="25"/>
                  </a:cubicBezTo>
                  <a:lnTo>
                    <a:pt x="224" y="281"/>
                  </a:lnTo>
                  <a:lnTo>
                    <a:pt x="224" y="313"/>
                  </a:lnTo>
                  <a:lnTo>
                    <a:pt x="160" y="20732"/>
                  </a:lnTo>
                  <a:lnTo>
                    <a:pt x="160" y="20796"/>
                  </a:lnTo>
                  <a:lnTo>
                    <a:pt x="160" y="20860"/>
                  </a:lnTo>
                  <a:cubicBezTo>
                    <a:pt x="160" y="20860"/>
                    <a:pt x="128" y="20860"/>
                    <a:pt x="128" y="20892"/>
                  </a:cubicBezTo>
                  <a:lnTo>
                    <a:pt x="128" y="20924"/>
                  </a:lnTo>
                  <a:lnTo>
                    <a:pt x="96" y="20956"/>
                  </a:lnTo>
                  <a:cubicBezTo>
                    <a:pt x="96" y="20988"/>
                    <a:pt x="64" y="20988"/>
                    <a:pt x="64" y="21020"/>
                  </a:cubicBezTo>
                  <a:lnTo>
                    <a:pt x="32" y="21020"/>
                  </a:lnTo>
                  <a:cubicBezTo>
                    <a:pt x="32" y="21052"/>
                    <a:pt x="32" y="21052"/>
                    <a:pt x="0" y="21052"/>
                  </a:cubicBezTo>
                  <a:lnTo>
                    <a:pt x="0" y="21085"/>
                  </a:lnTo>
                  <a:cubicBezTo>
                    <a:pt x="0" y="21117"/>
                    <a:pt x="32" y="21117"/>
                    <a:pt x="32" y="21117"/>
                  </a:cubicBezTo>
                  <a:lnTo>
                    <a:pt x="64" y="21117"/>
                  </a:lnTo>
                  <a:lnTo>
                    <a:pt x="512" y="20828"/>
                  </a:lnTo>
                  <a:cubicBezTo>
                    <a:pt x="512" y="20828"/>
                    <a:pt x="544" y="20828"/>
                    <a:pt x="544" y="20796"/>
                  </a:cubicBezTo>
                  <a:cubicBezTo>
                    <a:pt x="576" y="20796"/>
                    <a:pt x="576" y="20796"/>
                    <a:pt x="576" y="20764"/>
                  </a:cubicBezTo>
                  <a:cubicBezTo>
                    <a:pt x="608" y="20764"/>
                    <a:pt x="608" y="20764"/>
                    <a:pt x="608" y="20732"/>
                  </a:cubicBezTo>
                  <a:cubicBezTo>
                    <a:pt x="640" y="20732"/>
                    <a:pt x="640" y="20700"/>
                    <a:pt x="640" y="20700"/>
                  </a:cubicBezTo>
                  <a:cubicBezTo>
                    <a:pt x="640" y="20668"/>
                    <a:pt x="640" y="20668"/>
                    <a:pt x="672" y="20636"/>
                  </a:cubicBezTo>
                  <a:lnTo>
                    <a:pt x="672" y="20604"/>
                  </a:lnTo>
                  <a:lnTo>
                    <a:pt x="640" y="20572"/>
                  </a:lnTo>
                  <a:lnTo>
                    <a:pt x="672" y="20572"/>
                  </a:lnTo>
                  <a:lnTo>
                    <a:pt x="672" y="20508"/>
                  </a:lnTo>
                  <a:lnTo>
                    <a:pt x="672" y="20476"/>
                  </a:lnTo>
                  <a:lnTo>
                    <a:pt x="736" y="57"/>
                  </a:lnTo>
                  <a:lnTo>
                    <a:pt x="736" y="25"/>
                  </a:lnTo>
                  <a:cubicBezTo>
                    <a:pt x="720" y="9"/>
                    <a:pt x="712" y="1"/>
                    <a:pt x="70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364;p71">
              <a:extLst>
                <a:ext uri="{FF2B5EF4-FFF2-40B4-BE49-F238E27FC236}">
                  <a16:creationId xmlns:a16="http://schemas.microsoft.com/office/drawing/2014/main" id="{5B10AAEA-8106-132E-CF2D-CAA5A1368E51}"/>
                </a:ext>
              </a:extLst>
            </p:cNvPr>
            <p:cNvSpPr/>
            <p:nvPr/>
          </p:nvSpPr>
          <p:spPr>
            <a:xfrm>
              <a:off x="703800" y="2360200"/>
              <a:ext cx="770575" cy="444900"/>
            </a:xfrm>
            <a:custGeom>
              <a:avLst/>
              <a:gdLst/>
              <a:ahLst/>
              <a:cxnLst/>
              <a:rect l="l" t="t" r="r" b="b"/>
              <a:pathLst>
                <a:path w="30823" h="17796" extrusionOk="0">
                  <a:moveTo>
                    <a:pt x="449" y="0"/>
                  </a:moveTo>
                  <a:lnTo>
                    <a:pt x="1" y="256"/>
                  </a:lnTo>
                  <a:lnTo>
                    <a:pt x="30374" y="17796"/>
                  </a:lnTo>
                  <a:lnTo>
                    <a:pt x="30822" y="17540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365;p71">
              <a:extLst>
                <a:ext uri="{FF2B5EF4-FFF2-40B4-BE49-F238E27FC236}">
                  <a16:creationId xmlns:a16="http://schemas.microsoft.com/office/drawing/2014/main" id="{68EA381D-429A-F5CA-511E-ED9EA433379C}"/>
                </a:ext>
              </a:extLst>
            </p:cNvPr>
            <p:cNvSpPr/>
            <p:nvPr/>
          </p:nvSpPr>
          <p:spPr>
            <a:xfrm>
              <a:off x="703000" y="2358600"/>
              <a:ext cx="772175" cy="447300"/>
            </a:xfrm>
            <a:custGeom>
              <a:avLst/>
              <a:gdLst/>
              <a:ahLst/>
              <a:cxnLst/>
              <a:rect l="l" t="t" r="r" b="b"/>
              <a:pathLst>
                <a:path w="30887" h="17892" extrusionOk="0">
                  <a:moveTo>
                    <a:pt x="481" y="96"/>
                  </a:moveTo>
                  <a:lnTo>
                    <a:pt x="30790" y="17604"/>
                  </a:lnTo>
                  <a:lnTo>
                    <a:pt x="30406" y="17828"/>
                  </a:lnTo>
                  <a:lnTo>
                    <a:pt x="97" y="320"/>
                  </a:lnTo>
                  <a:lnTo>
                    <a:pt x="481" y="96"/>
                  </a:lnTo>
                  <a:close/>
                  <a:moveTo>
                    <a:pt x="449" y="0"/>
                  </a:moveTo>
                  <a:lnTo>
                    <a:pt x="1" y="288"/>
                  </a:lnTo>
                  <a:lnTo>
                    <a:pt x="1" y="320"/>
                  </a:lnTo>
                  <a:lnTo>
                    <a:pt x="1" y="352"/>
                  </a:lnTo>
                  <a:cubicBezTo>
                    <a:pt x="1" y="352"/>
                    <a:pt x="30374" y="17892"/>
                    <a:pt x="30406" y="17892"/>
                  </a:cubicBezTo>
                  <a:lnTo>
                    <a:pt x="30886" y="17636"/>
                  </a:lnTo>
                  <a:lnTo>
                    <a:pt x="30886" y="17604"/>
                  </a:lnTo>
                  <a:lnTo>
                    <a:pt x="30886" y="17572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66;p71">
              <a:extLst>
                <a:ext uri="{FF2B5EF4-FFF2-40B4-BE49-F238E27FC236}">
                  <a16:creationId xmlns:a16="http://schemas.microsoft.com/office/drawing/2014/main" id="{4595F507-339E-8560-1289-47BA086E38C6}"/>
                </a:ext>
              </a:extLst>
            </p:cNvPr>
            <p:cNvSpPr/>
            <p:nvPr/>
          </p:nvSpPr>
          <p:spPr>
            <a:xfrm>
              <a:off x="702200" y="2366600"/>
              <a:ext cx="760975" cy="958700"/>
            </a:xfrm>
            <a:custGeom>
              <a:avLst/>
              <a:gdLst/>
              <a:ahLst/>
              <a:cxnLst/>
              <a:rect l="l" t="t" r="r" b="b"/>
              <a:pathLst>
                <a:path w="30439" h="38348" extrusionOk="0">
                  <a:moveTo>
                    <a:pt x="65" y="0"/>
                  </a:moveTo>
                  <a:lnTo>
                    <a:pt x="1" y="20420"/>
                  </a:lnTo>
                  <a:cubicBezTo>
                    <a:pt x="1" y="20772"/>
                    <a:pt x="225" y="21188"/>
                    <a:pt x="545" y="21348"/>
                  </a:cubicBezTo>
                  <a:lnTo>
                    <a:pt x="29830" y="38279"/>
                  </a:lnTo>
                  <a:cubicBezTo>
                    <a:pt x="29913" y="38325"/>
                    <a:pt x="29993" y="38348"/>
                    <a:pt x="30065" y="38348"/>
                  </a:cubicBezTo>
                  <a:cubicBezTo>
                    <a:pt x="30244" y="38348"/>
                    <a:pt x="30374" y="38210"/>
                    <a:pt x="30374" y="37959"/>
                  </a:cubicBezTo>
                  <a:lnTo>
                    <a:pt x="30438" y="1754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67;p71">
              <a:extLst>
                <a:ext uri="{FF2B5EF4-FFF2-40B4-BE49-F238E27FC236}">
                  <a16:creationId xmlns:a16="http://schemas.microsoft.com/office/drawing/2014/main" id="{2FC5693E-C7AC-55F7-D82A-372D563DACBB}"/>
                </a:ext>
              </a:extLst>
            </p:cNvPr>
            <p:cNvSpPr/>
            <p:nvPr/>
          </p:nvSpPr>
          <p:spPr>
            <a:xfrm>
              <a:off x="701400" y="2365800"/>
              <a:ext cx="762575" cy="960200"/>
            </a:xfrm>
            <a:custGeom>
              <a:avLst/>
              <a:gdLst/>
              <a:ahLst/>
              <a:cxnLst/>
              <a:rect l="l" t="t" r="r" b="b"/>
              <a:pathLst>
                <a:path w="30503" h="38408" extrusionOk="0">
                  <a:moveTo>
                    <a:pt x="129" y="96"/>
                  </a:moveTo>
                  <a:lnTo>
                    <a:pt x="30438" y="17604"/>
                  </a:lnTo>
                  <a:lnTo>
                    <a:pt x="30374" y="37991"/>
                  </a:lnTo>
                  <a:cubicBezTo>
                    <a:pt x="30374" y="38151"/>
                    <a:pt x="30310" y="38247"/>
                    <a:pt x="30246" y="38311"/>
                  </a:cubicBezTo>
                  <a:cubicBezTo>
                    <a:pt x="30210" y="38336"/>
                    <a:pt x="30168" y="38346"/>
                    <a:pt x="30124" y="38346"/>
                  </a:cubicBezTo>
                  <a:cubicBezTo>
                    <a:pt x="30052" y="38346"/>
                    <a:pt x="29973" y="38319"/>
                    <a:pt x="29894" y="38279"/>
                  </a:cubicBezTo>
                  <a:lnTo>
                    <a:pt x="577" y="21348"/>
                  </a:lnTo>
                  <a:cubicBezTo>
                    <a:pt x="289" y="21188"/>
                    <a:pt x="65" y="20772"/>
                    <a:pt x="65" y="20452"/>
                  </a:cubicBezTo>
                  <a:lnTo>
                    <a:pt x="129" y="96"/>
                  </a:lnTo>
                  <a:close/>
                  <a:moveTo>
                    <a:pt x="65" y="0"/>
                  </a:moveTo>
                  <a:lnTo>
                    <a:pt x="65" y="32"/>
                  </a:lnTo>
                  <a:lnTo>
                    <a:pt x="1" y="20452"/>
                  </a:lnTo>
                  <a:cubicBezTo>
                    <a:pt x="1" y="20804"/>
                    <a:pt x="257" y="21252"/>
                    <a:pt x="545" y="21412"/>
                  </a:cubicBezTo>
                  <a:lnTo>
                    <a:pt x="29830" y="38344"/>
                  </a:lnTo>
                  <a:cubicBezTo>
                    <a:pt x="29926" y="38376"/>
                    <a:pt x="30022" y="38408"/>
                    <a:pt x="30118" y="38408"/>
                  </a:cubicBezTo>
                  <a:cubicBezTo>
                    <a:pt x="30150" y="38408"/>
                    <a:pt x="30214" y="38408"/>
                    <a:pt x="30278" y="38376"/>
                  </a:cubicBezTo>
                  <a:cubicBezTo>
                    <a:pt x="30374" y="38311"/>
                    <a:pt x="30438" y="38183"/>
                    <a:pt x="30438" y="37991"/>
                  </a:cubicBezTo>
                  <a:lnTo>
                    <a:pt x="30502" y="17572"/>
                  </a:lnTo>
                  <a:cubicBezTo>
                    <a:pt x="30502" y="17572"/>
                    <a:pt x="30502" y="17540"/>
                    <a:pt x="30470" y="17540"/>
                  </a:cubicBezTo>
                  <a:lnTo>
                    <a:pt x="9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68;p71">
              <a:extLst>
                <a:ext uri="{FF2B5EF4-FFF2-40B4-BE49-F238E27FC236}">
                  <a16:creationId xmlns:a16="http://schemas.microsoft.com/office/drawing/2014/main" id="{597677DD-9F99-67EF-1F20-834B3EA19EB1}"/>
                </a:ext>
              </a:extLst>
            </p:cNvPr>
            <p:cNvSpPr/>
            <p:nvPr/>
          </p:nvSpPr>
          <p:spPr>
            <a:xfrm>
              <a:off x="707000" y="2312175"/>
              <a:ext cx="768175" cy="506525"/>
            </a:xfrm>
            <a:custGeom>
              <a:avLst/>
              <a:gdLst/>
              <a:ahLst/>
              <a:cxnLst/>
              <a:rect l="l" t="t" r="r" b="b"/>
              <a:pathLst>
                <a:path w="30727" h="20261" extrusionOk="0">
                  <a:moveTo>
                    <a:pt x="33" y="289"/>
                  </a:moveTo>
                  <a:cubicBezTo>
                    <a:pt x="33" y="289"/>
                    <a:pt x="1" y="289"/>
                    <a:pt x="1" y="321"/>
                  </a:cubicBezTo>
                  <a:lnTo>
                    <a:pt x="50" y="289"/>
                  </a:lnTo>
                  <a:close/>
                  <a:moveTo>
                    <a:pt x="577" y="1"/>
                  </a:moveTo>
                  <a:cubicBezTo>
                    <a:pt x="545" y="1"/>
                    <a:pt x="545" y="33"/>
                    <a:pt x="513" y="33"/>
                  </a:cubicBezTo>
                  <a:lnTo>
                    <a:pt x="449" y="33"/>
                  </a:lnTo>
                  <a:lnTo>
                    <a:pt x="50" y="289"/>
                  </a:lnTo>
                  <a:lnTo>
                    <a:pt x="225" y="289"/>
                  </a:lnTo>
                  <a:cubicBezTo>
                    <a:pt x="225" y="321"/>
                    <a:pt x="257" y="321"/>
                    <a:pt x="257" y="321"/>
                  </a:cubicBezTo>
                  <a:lnTo>
                    <a:pt x="321" y="353"/>
                  </a:lnTo>
                  <a:lnTo>
                    <a:pt x="29798" y="17380"/>
                  </a:lnTo>
                  <a:cubicBezTo>
                    <a:pt x="29830" y="17380"/>
                    <a:pt x="29830" y="17380"/>
                    <a:pt x="29862" y="17412"/>
                  </a:cubicBezTo>
                  <a:cubicBezTo>
                    <a:pt x="29862" y="17412"/>
                    <a:pt x="29894" y="17412"/>
                    <a:pt x="29894" y="17444"/>
                  </a:cubicBezTo>
                  <a:cubicBezTo>
                    <a:pt x="29926" y="17444"/>
                    <a:pt x="29926" y="17444"/>
                    <a:pt x="29926" y="17476"/>
                  </a:cubicBezTo>
                  <a:lnTo>
                    <a:pt x="29990" y="17508"/>
                  </a:lnTo>
                  <a:cubicBezTo>
                    <a:pt x="29990" y="17508"/>
                    <a:pt x="29990" y="17540"/>
                    <a:pt x="30022" y="17540"/>
                  </a:cubicBezTo>
                  <a:lnTo>
                    <a:pt x="30022" y="17572"/>
                  </a:lnTo>
                  <a:lnTo>
                    <a:pt x="30054" y="17572"/>
                  </a:lnTo>
                  <a:lnTo>
                    <a:pt x="30054" y="17604"/>
                  </a:lnTo>
                  <a:lnTo>
                    <a:pt x="30086" y="17636"/>
                  </a:lnTo>
                  <a:cubicBezTo>
                    <a:pt x="30118" y="17668"/>
                    <a:pt x="30118" y="17700"/>
                    <a:pt x="30118" y="17700"/>
                  </a:cubicBezTo>
                  <a:cubicBezTo>
                    <a:pt x="30150" y="17732"/>
                    <a:pt x="30150" y="17732"/>
                    <a:pt x="30150" y="17764"/>
                  </a:cubicBezTo>
                  <a:cubicBezTo>
                    <a:pt x="30150" y="17796"/>
                    <a:pt x="30182" y="17796"/>
                    <a:pt x="30182" y="17796"/>
                  </a:cubicBezTo>
                  <a:lnTo>
                    <a:pt x="30182" y="17860"/>
                  </a:lnTo>
                  <a:cubicBezTo>
                    <a:pt x="30214" y="17892"/>
                    <a:pt x="30214" y="17892"/>
                    <a:pt x="30214" y="17924"/>
                  </a:cubicBezTo>
                  <a:cubicBezTo>
                    <a:pt x="30214" y="17956"/>
                    <a:pt x="30214" y="17956"/>
                    <a:pt x="30246" y="17988"/>
                  </a:cubicBezTo>
                  <a:lnTo>
                    <a:pt x="30246" y="18020"/>
                  </a:lnTo>
                  <a:lnTo>
                    <a:pt x="30246" y="18084"/>
                  </a:lnTo>
                  <a:lnTo>
                    <a:pt x="30246" y="18148"/>
                  </a:lnTo>
                  <a:lnTo>
                    <a:pt x="30246" y="20261"/>
                  </a:lnTo>
                  <a:lnTo>
                    <a:pt x="30726" y="20005"/>
                  </a:lnTo>
                  <a:lnTo>
                    <a:pt x="30726" y="17860"/>
                  </a:lnTo>
                  <a:lnTo>
                    <a:pt x="30694" y="17860"/>
                  </a:lnTo>
                  <a:lnTo>
                    <a:pt x="30694" y="17828"/>
                  </a:lnTo>
                  <a:lnTo>
                    <a:pt x="30694" y="17796"/>
                  </a:lnTo>
                  <a:lnTo>
                    <a:pt x="30694" y="17764"/>
                  </a:lnTo>
                  <a:lnTo>
                    <a:pt x="30694" y="17732"/>
                  </a:lnTo>
                  <a:lnTo>
                    <a:pt x="30694" y="17700"/>
                  </a:lnTo>
                  <a:cubicBezTo>
                    <a:pt x="30694" y="17668"/>
                    <a:pt x="30662" y="17668"/>
                    <a:pt x="30662" y="17668"/>
                  </a:cubicBezTo>
                  <a:lnTo>
                    <a:pt x="30662" y="17604"/>
                  </a:lnTo>
                  <a:cubicBezTo>
                    <a:pt x="30630" y="17572"/>
                    <a:pt x="30630" y="17572"/>
                    <a:pt x="30630" y="17540"/>
                  </a:cubicBezTo>
                  <a:cubicBezTo>
                    <a:pt x="30630" y="17508"/>
                    <a:pt x="30630" y="17508"/>
                    <a:pt x="30598" y="17508"/>
                  </a:cubicBezTo>
                  <a:lnTo>
                    <a:pt x="30598" y="17476"/>
                  </a:lnTo>
                  <a:lnTo>
                    <a:pt x="30598" y="17444"/>
                  </a:lnTo>
                  <a:lnTo>
                    <a:pt x="30534" y="17380"/>
                  </a:lnTo>
                  <a:lnTo>
                    <a:pt x="30502" y="17348"/>
                  </a:lnTo>
                  <a:lnTo>
                    <a:pt x="30502" y="17316"/>
                  </a:lnTo>
                  <a:lnTo>
                    <a:pt x="30470" y="17284"/>
                  </a:lnTo>
                  <a:cubicBezTo>
                    <a:pt x="30470" y="17252"/>
                    <a:pt x="30438" y="17252"/>
                    <a:pt x="30438" y="17252"/>
                  </a:cubicBezTo>
                  <a:cubicBezTo>
                    <a:pt x="30438" y="17220"/>
                    <a:pt x="30406" y="17220"/>
                    <a:pt x="30406" y="17220"/>
                  </a:cubicBezTo>
                  <a:lnTo>
                    <a:pt x="30374" y="17188"/>
                  </a:lnTo>
                  <a:lnTo>
                    <a:pt x="30342" y="17156"/>
                  </a:lnTo>
                  <a:cubicBezTo>
                    <a:pt x="30310" y="17124"/>
                    <a:pt x="30310" y="17124"/>
                    <a:pt x="30278" y="17124"/>
                  </a:cubicBezTo>
                  <a:lnTo>
                    <a:pt x="30278" y="17092"/>
                  </a:lnTo>
                  <a:lnTo>
                    <a:pt x="769" y="65"/>
                  </a:lnTo>
                  <a:lnTo>
                    <a:pt x="737" y="65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69;p71">
              <a:extLst>
                <a:ext uri="{FF2B5EF4-FFF2-40B4-BE49-F238E27FC236}">
                  <a16:creationId xmlns:a16="http://schemas.microsoft.com/office/drawing/2014/main" id="{14A377F1-8918-3A65-4926-A52C3665E865}"/>
                </a:ext>
              </a:extLst>
            </p:cNvPr>
            <p:cNvSpPr/>
            <p:nvPr/>
          </p:nvSpPr>
          <p:spPr>
            <a:xfrm>
              <a:off x="706200" y="2311375"/>
              <a:ext cx="769775" cy="508125"/>
            </a:xfrm>
            <a:custGeom>
              <a:avLst/>
              <a:gdLst/>
              <a:ahLst/>
              <a:cxnLst/>
              <a:rect l="l" t="t" r="r" b="b"/>
              <a:pathLst>
                <a:path w="30791" h="20325" extrusionOk="0">
                  <a:moveTo>
                    <a:pt x="705" y="65"/>
                  </a:moveTo>
                  <a:cubicBezTo>
                    <a:pt x="705" y="65"/>
                    <a:pt x="705" y="97"/>
                    <a:pt x="801" y="129"/>
                  </a:cubicBezTo>
                  <a:lnTo>
                    <a:pt x="30278" y="17156"/>
                  </a:lnTo>
                  <a:cubicBezTo>
                    <a:pt x="30310" y="17156"/>
                    <a:pt x="30310" y="17188"/>
                    <a:pt x="30310" y="17188"/>
                  </a:cubicBezTo>
                  <a:lnTo>
                    <a:pt x="30342" y="17188"/>
                  </a:lnTo>
                  <a:lnTo>
                    <a:pt x="30374" y="17220"/>
                  </a:lnTo>
                  <a:lnTo>
                    <a:pt x="30374" y="17252"/>
                  </a:lnTo>
                  <a:lnTo>
                    <a:pt x="30406" y="17252"/>
                  </a:lnTo>
                  <a:lnTo>
                    <a:pt x="30438" y="17220"/>
                  </a:lnTo>
                  <a:lnTo>
                    <a:pt x="30406" y="17284"/>
                  </a:lnTo>
                  <a:lnTo>
                    <a:pt x="30502" y="17348"/>
                  </a:lnTo>
                  <a:lnTo>
                    <a:pt x="30502" y="17380"/>
                  </a:lnTo>
                  <a:lnTo>
                    <a:pt x="30534" y="17380"/>
                  </a:lnTo>
                  <a:lnTo>
                    <a:pt x="30534" y="17412"/>
                  </a:lnTo>
                  <a:lnTo>
                    <a:pt x="30566" y="17412"/>
                  </a:lnTo>
                  <a:lnTo>
                    <a:pt x="30566" y="17444"/>
                  </a:lnTo>
                  <a:lnTo>
                    <a:pt x="30566" y="17476"/>
                  </a:lnTo>
                  <a:lnTo>
                    <a:pt x="30598" y="17508"/>
                  </a:lnTo>
                  <a:lnTo>
                    <a:pt x="30598" y="17540"/>
                  </a:lnTo>
                  <a:lnTo>
                    <a:pt x="30630" y="17572"/>
                  </a:lnTo>
                  <a:lnTo>
                    <a:pt x="30630" y="17604"/>
                  </a:lnTo>
                  <a:lnTo>
                    <a:pt x="30662" y="17636"/>
                  </a:lnTo>
                  <a:lnTo>
                    <a:pt x="30694" y="17636"/>
                  </a:lnTo>
                  <a:lnTo>
                    <a:pt x="30662" y="17668"/>
                  </a:lnTo>
                  <a:lnTo>
                    <a:pt x="30662" y="17700"/>
                  </a:lnTo>
                  <a:cubicBezTo>
                    <a:pt x="30694" y="17732"/>
                    <a:pt x="30694" y="17732"/>
                    <a:pt x="30694" y="17764"/>
                  </a:cubicBezTo>
                  <a:lnTo>
                    <a:pt x="30694" y="17796"/>
                  </a:lnTo>
                  <a:lnTo>
                    <a:pt x="30694" y="17860"/>
                  </a:lnTo>
                  <a:lnTo>
                    <a:pt x="30694" y="17892"/>
                  </a:lnTo>
                  <a:lnTo>
                    <a:pt x="30694" y="20005"/>
                  </a:lnTo>
                  <a:lnTo>
                    <a:pt x="30310" y="20229"/>
                  </a:lnTo>
                  <a:lnTo>
                    <a:pt x="30310" y="18180"/>
                  </a:lnTo>
                  <a:lnTo>
                    <a:pt x="30310" y="18116"/>
                  </a:lnTo>
                  <a:lnTo>
                    <a:pt x="30310" y="18052"/>
                  </a:lnTo>
                  <a:lnTo>
                    <a:pt x="30310" y="17988"/>
                  </a:lnTo>
                  <a:cubicBezTo>
                    <a:pt x="30278" y="17988"/>
                    <a:pt x="30278" y="17956"/>
                    <a:pt x="30278" y="17924"/>
                  </a:cubicBezTo>
                  <a:cubicBezTo>
                    <a:pt x="30278" y="17924"/>
                    <a:pt x="30278" y="17892"/>
                    <a:pt x="30246" y="17892"/>
                  </a:cubicBezTo>
                  <a:lnTo>
                    <a:pt x="30246" y="17828"/>
                  </a:lnTo>
                  <a:cubicBezTo>
                    <a:pt x="30246" y="17828"/>
                    <a:pt x="30246" y="17796"/>
                    <a:pt x="30214" y="17796"/>
                  </a:cubicBezTo>
                  <a:lnTo>
                    <a:pt x="30214" y="17764"/>
                  </a:lnTo>
                  <a:lnTo>
                    <a:pt x="30182" y="17732"/>
                  </a:lnTo>
                  <a:lnTo>
                    <a:pt x="30150" y="17764"/>
                  </a:lnTo>
                  <a:cubicBezTo>
                    <a:pt x="30150" y="17764"/>
                    <a:pt x="30182" y="17732"/>
                    <a:pt x="30182" y="17700"/>
                  </a:cubicBezTo>
                  <a:lnTo>
                    <a:pt x="30150" y="17668"/>
                  </a:lnTo>
                  <a:cubicBezTo>
                    <a:pt x="30150" y="17636"/>
                    <a:pt x="30118" y="17636"/>
                    <a:pt x="30118" y="17604"/>
                  </a:cubicBezTo>
                  <a:lnTo>
                    <a:pt x="30086" y="17572"/>
                  </a:lnTo>
                  <a:lnTo>
                    <a:pt x="30054" y="17540"/>
                  </a:lnTo>
                  <a:lnTo>
                    <a:pt x="30022" y="17508"/>
                  </a:lnTo>
                  <a:lnTo>
                    <a:pt x="29990" y="17476"/>
                  </a:lnTo>
                  <a:lnTo>
                    <a:pt x="29958" y="17444"/>
                  </a:lnTo>
                  <a:cubicBezTo>
                    <a:pt x="29926" y="17412"/>
                    <a:pt x="29926" y="17412"/>
                    <a:pt x="29894" y="17412"/>
                  </a:cubicBezTo>
                  <a:cubicBezTo>
                    <a:pt x="29894" y="17380"/>
                    <a:pt x="29862" y="17380"/>
                    <a:pt x="29862" y="17380"/>
                  </a:cubicBezTo>
                  <a:lnTo>
                    <a:pt x="353" y="353"/>
                  </a:lnTo>
                  <a:cubicBezTo>
                    <a:pt x="353" y="321"/>
                    <a:pt x="321" y="321"/>
                    <a:pt x="321" y="321"/>
                  </a:cubicBezTo>
                  <a:cubicBezTo>
                    <a:pt x="289" y="321"/>
                    <a:pt x="289" y="321"/>
                    <a:pt x="257" y="289"/>
                  </a:cubicBezTo>
                  <a:lnTo>
                    <a:pt x="193" y="289"/>
                  </a:lnTo>
                  <a:lnTo>
                    <a:pt x="513" y="97"/>
                  </a:lnTo>
                  <a:lnTo>
                    <a:pt x="673" y="97"/>
                  </a:lnTo>
                  <a:lnTo>
                    <a:pt x="673" y="65"/>
                  </a:lnTo>
                  <a:cubicBezTo>
                    <a:pt x="673" y="65"/>
                    <a:pt x="673" y="97"/>
                    <a:pt x="705" y="97"/>
                  </a:cubicBezTo>
                  <a:lnTo>
                    <a:pt x="705" y="65"/>
                  </a:lnTo>
                  <a:close/>
                  <a:moveTo>
                    <a:pt x="577" y="1"/>
                  </a:moveTo>
                  <a:cubicBezTo>
                    <a:pt x="577" y="33"/>
                    <a:pt x="545" y="33"/>
                    <a:pt x="545" y="33"/>
                  </a:cubicBezTo>
                  <a:lnTo>
                    <a:pt x="513" y="33"/>
                  </a:lnTo>
                  <a:cubicBezTo>
                    <a:pt x="481" y="33"/>
                    <a:pt x="481" y="33"/>
                    <a:pt x="481" y="65"/>
                  </a:cubicBezTo>
                  <a:lnTo>
                    <a:pt x="1" y="321"/>
                  </a:lnTo>
                  <a:lnTo>
                    <a:pt x="1" y="385"/>
                  </a:lnTo>
                  <a:lnTo>
                    <a:pt x="65" y="385"/>
                  </a:lnTo>
                  <a:cubicBezTo>
                    <a:pt x="65" y="353"/>
                    <a:pt x="97" y="353"/>
                    <a:pt x="97" y="353"/>
                  </a:cubicBezTo>
                  <a:lnTo>
                    <a:pt x="193" y="353"/>
                  </a:lnTo>
                  <a:cubicBezTo>
                    <a:pt x="225" y="353"/>
                    <a:pt x="225" y="385"/>
                    <a:pt x="257" y="385"/>
                  </a:cubicBezTo>
                  <a:lnTo>
                    <a:pt x="289" y="385"/>
                  </a:lnTo>
                  <a:cubicBezTo>
                    <a:pt x="289" y="385"/>
                    <a:pt x="321" y="385"/>
                    <a:pt x="321" y="417"/>
                  </a:cubicBezTo>
                  <a:lnTo>
                    <a:pt x="29830" y="17444"/>
                  </a:lnTo>
                  <a:cubicBezTo>
                    <a:pt x="29862" y="17444"/>
                    <a:pt x="29862" y="17444"/>
                    <a:pt x="29862" y="17476"/>
                  </a:cubicBezTo>
                  <a:cubicBezTo>
                    <a:pt x="29894" y="17476"/>
                    <a:pt x="29894" y="17476"/>
                    <a:pt x="29926" y="17508"/>
                  </a:cubicBezTo>
                  <a:cubicBezTo>
                    <a:pt x="29926" y="17508"/>
                    <a:pt x="29958" y="17508"/>
                    <a:pt x="29958" y="17540"/>
                  </a:cubicBezTo>
                  <a:cubicBezTo>
                    <a:pt x="29958" y="17540"/>
                    <a:pt x="29990" y="17540"/>
                    <a:pt x="29990" y="17572"/>
                  </a:cubicBezTo>
                  <a:cubicBezTo>
                    <a:pt x="29990" y="17572"/>
                    <a:pt x="30022" y="17572"/>
                    <a:pt x="30022" y="17604"/>
                  </a:cubicBezTo>
                  <a:cubicBezTo>
                    <a:pt x="30022" y="17636"/>
                    <a:pt x="30054" y="17636"/>
                    <a:pt x="30054" y="17636"/>
                  </a:cubicBezTo>
                  <a:lnTo>
                    <a:pt x="30054" y="17668"/>
                  </a:lnTo>
                  <a:lnTo>
                    <a:pt x="30086" y="17700"/>
                  </a:lnTo>
                  <a:cubicBezTo>
                    <a:pt x="30086" y="17732"/>
                    <a:pt x="30118" y="17732"/>
                    <a:pt x="30118" y="17764"/>
                  </a:cubicBezTo>
                  <a:cubicBezTo>
                    <a:pt x="30118" y="17796"/>
                    <a:pt x="30150" y="17796"/>
                    <a:pt x="30150" y="17796"/>
                  </a:cubicBezTo>
                  <a:lnTo>
                    <a:pt x="30150" y="17828"/>
                  </a:lnTo>
                  <a:cubicBezTo>
                    <a:pt x="30150" y="17828"/>
                    <a:pt x="30150" y="17860"/>
                    <a:pt x="30182" y="17860"/>
                  </a:cubicBezTo>
                  <a:lnTo>
                    <a:pt x="30182" y="17892"/>
                  </a:lnTo>
                  <a:lnTo>
                    <a:pt x="30214" y="17892"/>
                  </a:lnTo>
                  <a:lnTo>
                    <a:pt x="30182" y="17924"/>
                  </a:lnTo>
                  <a:cubicBezTo>
                    <a:pt x="30214" y="17924"/>
                    <a:pt x="30214" y="17956"/>
                    <a:pt x="30214" y="17956"/>
                  </a:cubicBezTo>
                  <a:lnTo>
                    <a:pt x="30214" y="18020"/>
                  </a:lnTo>
                  <a:cubicBezTo>
                    <a:pt x="30214" y="18052"/>
                    <a:pt x="30214" y="18052"/>
                    <a:pt x="30246" y="18084"/>
                  </a:cubicBezTo>
                  <a:lnTo>
                    <a:pt x="30246" y="18116"/>
                  </a:lnTo>
                  <a:lnTo>
                    <a:pt x="30246" y="18180"/>
                  </a:lnTo>
                  <a:lnTo>
                    <a:pt x="30246" y="20293"/>
                  </a:lnTo>
                  <a:cubicBezTo>
                    <a:pt x="30246" y="20293"/>
                    <a:pt x="30246" y="20325"/>
                    <a:pt x="30278" y="20325"/>
                  </a:cubicBezTo>
                  <a:lnTo>
                    <a:pt x="30310" y="20325"/>
                  </a:lnTo>
                  <a:lnTo>
                    <a:pt x="30758" y="20069"/>
                  </a:lnTo>
                  <a:cubicBezTo>
                    <a:pt x="30758" y="20037"/>
                    <a:pt x="30790" y="20037"/>
                    <a:pt x="30790" y="20037"/>
                  </a:cubicBezTo>
                  <a:lnTo>
                    <a:pt x="30790" y="17892"/>
                  </a:lnTo>
                  <a:lnTo>
                    <a:pt x="30790" y="17828"/>
                  </a:lnTo>
                  <a:lnTo>
                    <a:pt x="30790" y="17796"/>
                  </a:lnTo>
                  <a:lnTo>
                    <a:pt x="30758" y="17796"/>
                  </a:lnTo>
                  <a:lnTo>
                    <a:pt x="30758" y="17732"/>
                  </a:lnTo>
                  <a:lnTo>
                    <a:pt x="30726" y="17732"/>
                  </a:lnTo>
                  <a:cubicBezTo>
                    <a:pt x="30726" y="17732"/>
                    <a:pt x="30758" y="17732"/>
                    <a:pt x="30758" y="17700"/>
                  </a:cubicBezTo>
                  <a:lnTo>
                    <a:pt x="30758" y="17668"/>
                  </a:lnTo>
                  <a:lnTo>
                    <a:pt x="30694" y="17700"/>
                  </a:lnTo>
                  <a:lnTo>
                    <a:pt x="30694" y="17700"/>
                  </a:lnTo>
                  <a:lnTo>
                    <a:pt x="30726" y="17668"/>
                  </a:lnTo>
                  <a:lnTo>
                    <a:pt x="30726" y="17636"/>
                  </a:lnTo>
                  <a:lnTo>
                    <a:pt x="30694" y="17572"/>
                  </a:lnTo>
                  <a:lnTo>
                    <a:pt x="30694" y="17540"/>
                  </a:lnTo>
                  <a:lnTo>
                    <a:pt x="30662" y="17508"/>
                  </a:lnTo>
                  <a:cubicBezTo>
                    <a:pt x="30662" y="17476"/>
                    <a:pt x="30662" y="17476"/>
                    <a:pt x="30630" y="17444"/>
                  </a:cubicBezTo>
                  <a:cubicBezTo>
                    <a:pt x="30630" y="17444"/>
                    <a:pt x="30630" y="17412"/>
                    <a:pt x="30598" y="17380"/>
                  </a:cubicBezTo>
                  <a:lnTo>
                    <a:pt x="30566" y="17348"/>
                  </a:lnTo>
                  <a:lnTo>
                    <a:pt x="30566" y="17316"/>
                  </a:lnTo>
                  <a:lnTo>
                    <a:pt x="30534" y="17316"/>
                  </a:lnTo>
                  <a:lnTo>
                    <a:pt x="30470" y="17220"/>
                  </a:lnTo>
                  <a:lnTo>
                    <a:pt x="30438" y="17252"/>
                  </a:lnTo>
                  <a:cubicBezTo>
                    <a:pt x="30438" y="17252"/>
                    <a:pt x="30470" y="17220"/>
                    <a:pt x="30438" y="17188"/>
                  </a:cubicBezTo>
                  <a:lnTo>
                    <a:pt x="30406" y="17156"/>
                  </a:lnTo>
                  <a:lnTo>
                    <a:pt x="30374" y="17156"/>
                  </a:lnTo>
                  <a:lnTo>
                    <a:pt x="30374" y="17124"/>
                  </a:lnTo>
                  <a:lnTo>
                    <a:pt x="30342" y="17124"/>
                  </a:lnTo>
                  <a:lnTo>
                    <a:pt x="30310" y="17092"/>
                  </a:lnTo>
                  <a:cubicBezTo>
                    <a:pt x="30310" y="17092"/>
                    <a:pt x="833" y="65"/>
                    <a:pt x="801" y="65"/>
                  </a:cubicBezTo>
                  <a:lnTo>
                    <a:pt x="769" y="33"/>
                  </a:lnTo>
                  <a:lnTo>
                    <a:pt x="673" y="33"/>
                  </a:lnTo>
                  <a:cubicBezTo>
                    <a:pt x="673" y="33"/>
                    <a:pt x="641" y="33"/>
                    <a:pt x="60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70;p71">
              <a:extLst>
                <a:ext uri="{FF2B5EF4-FFF2-40B4-BE49-F238E27FC236}">
                  <a16:creationId xmlns:a16="http://schemas.microsoft.com/office/drawing/2014/main" id="{5E0251FC-8DE1-6F1C-A98C-64FC2ED6A264}"/>
                </a:ext>
              </a:extLst>
            </p:cNvPr>
            <p:cNvSpPr/>
            <p:nvPr/>
          </p:nvSpPr>
          <p:spPr>
            <a:xfrm>
              <a:off x="703800" y="2319250"/>
              <a:ext cx="759375" cy="499450"/>
            </a:xfrm>
            <a:custGeom>
              <a:avLst/>
              <a:gdLst/>
              <a:ahLst/>
              <a:cxnLst/>
              <a:rect l="l" t="t" r="r" b="b"/>
              <a:pathLst>
                <a:path w="30375" h="19978" extrusionOk="0">
                  <a:moveTo>
                    <a:pt x="240" y="0"/>
                  </a:moveTo>
                  <a:cubicBezTo>
                    <a:pt x="95" y="0"/>
                    <a:pt x="1" y="124"/>
                    <a:pt x="1" y="326"/>
                  </a:cubicBezTo>
                  <a:lnTo>
                    <a:pt x="1" y="2438"/>
                  </a:lnTo>
                  <a:lnTo>
                    <a:pt x="30374" y="19978"/>
                  </a:lnTo>
                  <a:lnTo>
                    <a:pt x="30374" y="17865"/>
                  </a:lnTo>
                  <a:cubicBezTo>
                    <a:pt x="30374" y="17577"/>
                    <a:pt x="30182" y="17225"/>
                    <a:pt x="29926" y="17097"/>
                  </a:cubicBezTo>
                  <a:lnTo>
                    <a:pt x="449" y="70"/>
                  </a:lnTo>
                  <a:cubicBezTo>
                    <a:pt x="372" y="22"/>
                    <a:pt x="302" y="0"/>
                    <a:pt x="240" y="0"/>
                  </a:cubicBez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71;p71">
              <a:extLst>
                <a:ext uri="{FF2B5EF4-FFF2-40B4-BE49-F238E27FC236}">
                  <a16:creationId xmlns:a16="http://schemas.microsoft.com/office/drawing/2014/main" id="{5C206F1B-1F75-BF44-25C9-C6F6E0F4BC25}"/>
                </a:ext>
              </a:extLst>
            </p:cNvPr>
            <p:cNvSpPr/>
            <p:nvPr/>
          </p:nvSpPr>
          <p:spPr>
            <a:xfrm>
              <a:off x="702200" y="2318275"/>
              <a:ext cx="761775" cy="501225"/>
            </a:xfrm>
            <a:custGeom>
              <a:avLst/>
              <a:gdLst/>
              <a:ahLst/>
              <a:cxnLst/>
              <a:rect l="l" t="t" r="r" b="b"/>
              <a:pathLst>
                <a:path w="30471" h="20049" extrusionOk="0">
                  <a:moveTo>
                    <a:pt x="303" y="74"/>
                  </a:moveTo>
                  <a:cubicBezTo>
                    <a:pt x="362" y="74"/>
                    <a:pt x="421" y="101"/>
                    <a:pt x="481" y="141"/>
                  </a:cubicBezTo>
                  <a:lnTo>
                    <a:pt x="29990" y="17168"/>
                  </a:lnTo>
                  <a:cubicBezTo>
                    <a:pt x="30214" y="17296"/>
                    <a:pt x="30406" y="17616"/>
                    <a:pt x="30406" y="17904"/>
                  </a:cubicBezTo>
                  <a:lnTo>
                    <a:pt x="30406" y="19953"/>
                  </a:lnTo>
                  <a:lnTo>
                    <a:pt x="97" y="2445"/>
                  </a:lnTo>
                  <a:lnTo>
                    <a:pt x="97" y="365"/>
                  </a:lnTo>
                  <a:cubicBezTo>
                    <a:pt x="97" y="237"/>
                    <a:pt x="129" y="141"/>
                    <a:pt x="193" y="109"/>
                  </a:cubicBezTo>
                  <a:cubicBezTo>
                    <a:pt x="229" y="85"/>
                    <a:pt x="266" y="74"/>
                    <a:pt x="303" y="74"/>
                  </a:cubicBezTo>
                  <a:close/>
                  <a:moveTo>
                    <a:pt x="307" y="0"/>
                  </a:moveTo>
                  <a:cubicBezTo>
                    <a:pt x="253" y="0"/>
                    <a:pt x="204" y="16"/>
                    <a:pt x="161" y="45"/>
                  </a:cubicBezTo>
                  <a:cubicBezTo>
                    <a:pt x="65" y="77"/>
                    <a:pt x="33" y="205"/>
                    <a:pt x="33" y="365"/>
                  </a:cubicBezTo>
                  <a:lnTo>
                    <a:pt x="1" y="2477"/>
                  </a:lnTo>
                  <a:lnTo>
                    <a:pt x="33" y="2509"/>
                  </a:lnTo>
                  <a:cubicBezTo>
                    <a:pt x="33" y="2509"/>
                    <a:pt x="30406" y="20049"/>
                    <a:pt x="30438" y="20049"/>
                  </a:cubicBezTo>
                  <a:cubicBezTo>
                    <a:pt x="30470" y="20049"/>
                    <a:pt x="30470" y="20017"/>
                    <a:pt x="30470" y="20017"/>
                  </a:cubicBezTo>
                  <a:lnTo>
                    <a:pt x="30470" y="17904"/>
                  </a:lnTo>
                  <a:cubicBezTo>
                    <a:pt x="30470" y="17616"/>
                    <a:pt x="30278" y="17232"/>
                    <a:pt x="30022" y="17104"/>
                  </a:cubicBezTo>
                  <a:lnTo>
                    <a:pt x="513" y="77"/>
                  </a:lnTo>
                  <a:cubicBezTo>
                    <a:pt x="442" y="24"/>
                    <a:pt x="372" y="0"/>
                    <a:pt x="30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72;p71">
              <a:extLst>
                <a:ext uri="{FF2B5EF4-FFF2-40B4-BE49-F238E27FC236}">
                  <a16:creationId xmlns:a16="http://schemas.microsoft.com/office/drawing/2014/main" id="{0E427D79-12C2-E36F-15A2-A3D26447AF7F}"/>
                </a:ext>
              </a:extLst>
            </p:cNvPr>
            <p:cNvSpPr/>
            <p:nvPr/>
          </p:nvSpPr>
          <p:spPr>
            <a:xfrm>
              <a:off x="1463150" y="2749075"/>
              <a:ext cx="6425" cy="4025"/>
            </a:xfrm>
            <a:custGeom>
              <a:avLst/>
              <a:gdLst/>
              <a:ahLst/>
              <a:cxnLst/>
              <a:rect l="l" t="t" r="r" b="b"/>
              <a:pathLst>
                <a:path w="257" h="161" extrusionOk="0">
                  <a:moveTo>
                    <a:pt x="224" y="0"/>
                  </a:moveTo>
                  <a:lnTo>
                    <a:pt x="0" y="96"/>
                  </a:lnTo>
                  <a:lnTo>
                    <a:pt x="32" y="160"/>
                  </a:lnTo>
                  <a:lnTo>
                    <a:pt x="256" y="6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73;p71">
              <a:extLst>
                <a:ext uri="{FF2B5EF4-FFF2-40B4-BE49-F238E27FC236}">
                  <a16:creationId xmlns:a16="http://schemas.microsoft.com/office/drawing/2014/main" id="{7FC64CD2-57A7-6ABD-14E8-EBFA7A0B11E8}"/>
                </a:ext>
              </a:extLst>
            </p:cNvPr>
            <p:cNvSpPr/>
            <p:nvPr/>
          </p:nvSpPr>
          <p:spPr>
            <a:xfrm>
              <a:off x="806225" y="2398125"/>
              <a:ext cx="27225" cy="34200"/>
            </a:xfrm>
            <a:custGeom>
              <a:avLst/>
              <a:gdLst/>
              <a:ahLst/>
              <a:cxnLst/>
              <a:rect l="l" t="t" r="r" b="b"/>
              <a:pathLst>
                <a:path w="1089" h="1368" extrusionOk="0">
                  <a:moveTo>
                    <a:pt x="302" y="1"/>
                  </a:moveTo>
                  <a:cubicBezTo>
                    <a:pt x="127" y="1"/>
                    <a:pt x="0" y="147"/>
                    <a:pt x="0" y="372"/>
                  </a:cubicBezTo>
                  <a:cubicBezTo>
                    <a:pt x="0" y="724"/>
                    <a:pt x="256" y="1140"/>
                    <a:pt x="544" y="1300"/>
                  </a:cubicBezTo>
                  <a:cubicBezTo>
                    <a:pt x="627" y="1346"/>
                    <a:pt x="707" y="1368"/>
                    <a:pt x="779" y="1368"/>
                  </a:cubicBezTo>
                  <a:cubicBezTo>
                    <a:pt x="958" y="1368"/>
                    <a:pt x="1089" y="1231"/>
                    <a:pt x="1089" y="980"/>
                  </a:cubicBezTo>
                  <a:cubicBezTo>
                    <a:pt x="1089" y="660"/>
                    <a:pt x="832" y="244"/>
                    <a:pt x="544" y="84"/>
                  </a:cubicBezTo>
                  <a:cubicBezTo>
                    <a:pt x="459" y="27"/>
                    <a:pt x="376" y="1"/>
                    <a:pt x="30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74;p71">
              <a:extLst>
                <a:ext uri="{FF2B5EF4-FFF2-40B4-BE49-F238E27FC236}">
                  <a16:creationId xmlns:a16="http://schemas.microsoft.com/office/drawing/2014/main" id="{A4F2C3DC-BC7D-0D1B-22ED-2E981A7D1427}"/>
                </a:ext>
              </a:extLst>
            </p:cNvPr>
            <p:cNvSpPr/>
            <p:nvPr/>
          </p:nvSpPr>
          <p:spPr>
            <a:xfrm>
              <a:off x="805425" y="2396925"/>
              <a:ext cx="28825" cy="36100"/>
            </a:xfrm>
            <a:custGeom>
              <a:avLst/>
              <a:gdLst/>
              <a:ahLst/>
              <a:cxnLst/>
              <a:rect l="l" t="t" r="r" b="b"/>
              <a:pathLst>
                <a:path w="1153" h="1444" extrusionOk="0">
                  <a:moveTo>
                    <a:pt x="352" y="68"/>
                  </a:moveTo>
                  <a:cubicBezTo>
                    <a:pt x="416" y="68"/>
                    <a:pt x="480" y="100"/>
                    <a:pt x="576" y="164"/>
                  </a:cubicBezTo>
                  <a:cubicBezTo>
                    <a:pt x="832" y="324"/>
                    <a:pt x="1088" y="708"/>
                    <a:pt x="1088" y="1028"/>
                  </a:cubicBezTo>
                  <a:cubicBezTo>
                    <a:pt x="1088" y="1188"/>
                    <a:pt x="1024" y="1316"/>
                    <a:pt x="928" y="1348"/>
                  </a:cubicBezTo>
                  <a:cubicBezTo>
                    <a:pt x="904" y="1372"/>
                    <a:pt x="870" y="1383"/>
                    <a:pt x="831" y="1383"/>
                  </a:cubicBezTo>
                  <a:cubicBezTo>
                    <a:pt x="767" y="1383"/>
                    <a:pt x="688" y="1355"/>
                    <a:pt x="608" y="1316"/>
                  </a:cubicBezTo>
                  <a:cubicBezTo>
                    <a:pt x="320" y="1156"/>
                    <a:pt x="64" y="740"/>
                    <a:pt x="64" y="420"/>
                  </a:cubicBezTo>
                  <a:cubicBezTo>
                    <a:pt x="64" y="292"/>
                    <a:pt x="128" y="164"/>
                    <a:pt x="224" y="100"/>
                  </a:cubicBezTo>
                  <a:cubicBezTo>
                    <a:pt x="256" y="100"/>
                    <a:pt x="288" y="68"/>
                    <a:pt x="352" y="68"/>
                  </a:cubicBezTo>
                  <a:close/>
                  <a:moveTo>
                    <a:pt x="327" y="1"/>
                  </a:moveTo>
                  <a:cubicBezTo>
                    <a:pt x="275" y="1"/>
                    <a:pt x="229" y="11"/>
                    <a:pt x="192" y="36"/>
                  </a:cubicBezTo>
                  <a:cubicBezTo>
                    <a:pt x="64" y="100"/>
                    <a:pt x="0" y="260"/>
                    <a:pt x="0" y="420"/>
                  </a:cubicBezTo>
                  <a:cubicBezTo>
                    <a:pt x="0" y="772"/>
                    <a:pt x="256" y="1188"/>
                    <a:pt x="544" y="1380"/>
                  </a:cubicBezTo>
                  <a:cubicBezTo>
                    <a:pt x="640" y="1444"/>
                    <a:pt x="736" y="1444"/>
                    <a:pt x="832" y="1444"/>
                  </a:cubicBezTo>
                  <a:cubicBezTo>
                    <a:pt x="864" y="1444"/>
                    <a:pt x="928" y="1444"/>
                    <a:pt x="960" y="1412"/>
                  </a:cubicBezTo>
                  <a:cubicBezTo>
                    <a:pt x="1088" y="1348"/>
                    <a:pt x="1153" y="1220"/>
                    <a:pt x="1153" y="1028"/>
                  </a:cubicBezTo>
                  <a:cubicBezTo>
                    <a:pt x="1153" y="676"/>
                    <a:pt x="896" y="260"/>
                    <a:pt x="608" y="68"/>
                  </a:cubicBezTo>
                  <a:cubicBezTo>
                    <a:pt x="510" y="28"/>
                    <a:pt x="411" y="1"/>
                    <a:pt x="32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75;p71">
              <a:extLst>
                <a:ext uri="{FF2B5EF4-FFF2-40B4-BE49-F238E27FC236}">
                  <a16:creationId xmlns:a16="http://schemas.microsoft.com/office/drawing/2014/main" id="{24B37BC3-8982-9E68-B23E-95432147FA45}"/>
                </a:ext>
              </a:extLst>
            </p:cNvPr>
            <p:cNvSpPr/>
            <p:nvPr/>
          </p:nvSpPr>
          <p:spPr>
            <a:xfrm>
              <a:off x="734200" y="2500225"/>
              <a:ext cx="664950" cy="756150"/>
            </a:xfrm>
            <a:custGeom>
              <a:avLst/>
              <a:gdLst/>
              <a:ahLst/>
              <a:cxnLst/>
              <a:rect l="l" t="t" r="r" b="b"/>
              <a:pathLst>
                <a:path w="26598" h="30246" extrusionOk="0">
                  <a:moveTo>
                    <a:pt x="1" y="0"/>
                  </a:moveTo>
                  <a:lnTo>
                    <a:pt x="1" y="14947"/>
                  </a:lnTo>
                  <a:lnTo>
                    <a:pt x="26534" y="30246"/>
                  </a:lnTo>
                  <a:lnTo>
                    <a:pt x="26598" y="30182"/>
                  </a:lnTo>
                  <a:lnTo>
                    <a:pt x="65" y="1488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76;p71">
              <a:extLst>
                <a:ext uri="{FF2B5EF4-FFF2-40B4-BE49-F238E27FC236}">
                  <a16:creationId xmlns:a16="http://schemas.microsoft.com/office/drawing/2014/main" id="{787D3127-D0E5-B909-8802-48E74887C7BE}"/>
                </a:ext>
              </a:extLst>
            </p:cNvPr>
            <p:cNvSpPr/>
            <p:nvPr/>
          </p:nvSpPr>
          <p:spPr>
            <a:xfrm>
              <a:off x="729400" y="2484225"/>
              <a:ext cx="10425" cy="19225"/>
            </a:xfrm>
            <a:custGeom>
              <a:avLst/>
              <a:gdLst/>
              <a:ahLst/>
              <a:cxnLst/>
              <a:rect l="l" t="t" r="r" b="b"/>
              <a:pathLst>
                <a:path w="417" h="769" extrusionOk="0">
                  <a:moveTo>
                    <a:pt x="225" y="0"/>
                  </a:moveTo>
                  <a:lnTo>
                    <a:pt x="1" y="768"/>
                  </a:lnTo>
                  <a:lnTo>
                    <a:pt x="417" y="76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77;p71">
              <a:extLst>
                <a:ext uri="{FF2B5EF4-FFF2-40B4-BE49-F238E27FC236}">
                  <a16:creationId xmlns:a16="http://schemas.microsoft.com/office/drawing/2014/main" id="{9034A6CB-A482-5596-6701-735CA243DDB3}"/>
                </a:ext>
              </a:extLst>
            </p:cNvPr>
            <p:cNvSpPr/>
            <p:nvPr/>
          </p:nvSpPr>
          <p:spPr>
            <a:xfrm>
              <a:off x="764600" y="2594650"/>
              <a:ext cx="644150" cy="490500"/>
            </a:xfrm>
            <a:custGeom>
              <a:avLst/>
              <a:gdLst/>
              <a:ahLst/>
              <a:cxnLst/>
              <a:rect l="l" t="t" r="r" b="b"/>
              <a:pathLst>
                <a:path w="25766" h="19620" extrusionOk="0">
                  <a:moveTo>
                    <a:pt x="33" y="0"/>
                  </a:moveTo>
                  <a:lnTo>
                    <a:pt x="1" y="64"/>
                  </a:lnTo>
                  <a:lnTo>
                    <a:pt x="2241" y="1888"/>
                  </a:lnTo>
                  <a:cubicBezTo>
                    <a:pt x="2777" y="2308"/>
                    <a:pt x="3432" y="2524"/>
                    <a:pt x="4082" y="2524"/>
                  </a:cubicBezTo>
                  <a:cubicBezTo>
                    <a:pt x="4325" y="2524"/>
                    <a:pt x="4567" y="2493"/>
                    <a:pt x="4802" y="2432"/>
                  </a:cubicBezTo>
                  <a:lnTo>
                    <a:pt x="5826" y="2176"/>
                  </a:lnTo>
                  <a:cubicBezTo>
                    <a:pt x="6063" y="2117"/>
                    <a:pt x="6300" y="2089"/>
                    <a:pt x="6534" y="2089"/>
                  </a:cubicBezTo>
                  <a:cubicBezTo>
                    <a:pt x="7692" y="2089"/>
                    <a:pt x="8761" y="2786"/>
                    <a:pt x="9187" y="3905"/>
                  </a:cubicBezTo>
                  <a:lnTo>
                    <a:pt x="10051" y="6017"/>
                  </a:lnTo>
                  <a:cubicBezTo>
                    <a:pt x="10489" y="7155"/>
                    <a:pt x="11592" y="7894"/>
                    <a:pt x="12778" y="7894"/>
                  </a:cubicBezTo>
                  <a:cubicBezTo>
                    <a:pt x="12893" y="7894"/>
                    <a:pt x="13008" y="7888"/>
                    <a:pt x="13123" y="7874"/>
                  </a:cubicBezTo>
                  <a:lnTo>
                    <a:pt x="13412" y="7809"/>
                  </a:lnTo>
                  <a:cubicBezTo>
                    <a:pt x="13528" y="7795"/>
                    <a:pt x="13645" y="7788"/>
                    <a:pt x="13760" y="7788"/>
                  </a:cubicBezTo>
                  <a:cubicBezTo>
                    <a:pt x="14908" y="7788"/>
                    <a:pt x="15955" y="8494"/>
                    <a:pt x="16420" y="9570"/>
                  </a:cubicBezTo>
                  <a:lnTo>
                    <a:pt x="17860" y="12994"/>
                  </a:lnTo>
                  <a:cubicBezTo>
                    <a:pt x="18180" y="13795"/>
                    <a:pt x="18853" y="14403"/>
                    <a:pt x="19685" y="14659"/>
                  </a:cubicBezTo>
                  <a:lnTo>
                    <a:pt x="20261" y="14851"/>
                  </a:lnTo>
                  <a:cubicBezTo>
                    <a:pt x="21285" y="15171"/>
                    <a:pt x="22053" y="16067"/>
                    <a:pt x="22213" y="17123"/>
                  </a:cubicBezTo>
                  <a:cubicBezTo>
                    <a:pt x="22437" y="18564"/>
                    <a:pt x="23717" y="19620"/>
                    <a:pt x="25126" y="19620"/>
                  </a:cubicBezTo>
                  <a:cubicBezTo>
                    <a:pt x="25254" y="19620"/>
                    <a:pt x="25414" y="19588"/>
                    <a:pt x="25542" y="19588"/>
                  </a:cubicBezTo>
                  <a:lnTo>
                    <a:pt x="25766" y="19556"/>
                  </a:lnTo>
                  <a:lnTo>
                    <a:pt x="25766" y="19492"/>
                  </a:lnTo>
                  <a:lnTo>
                    <a:pt x="25542" y="19524"/>
                  </a:lnTo>
                  <a:cubicBezTo>
                    <a:pt x="25404" y="19543"/>
                    <a:pt x="25267" y="19553"/>
                    <a:pt x="25132" y="19553"/>
                  </a:cubicBezTo>
                  <a:cubicBezTo>
                    <a:pt x="23729" y="19553"/>
                    <a:pt x="22511" y="18524"/>
                    <a:pt x="22277" y="17123"/>
                  </a:cubicBezTo>
                  <a:cubicBezTo>
                    <a:pt x="22117" y="16035"/>
                    <a:pt x="21317" y="15107"/>
                    <a:pt x="20261" y="14787"/>
                  </a:cubicBezTo>
                  <a:lnTo>
                    <a:pt x="19685" y="14595"/>
                  </a:lnTo>
                  <a:cubicBezTo>
                    <a:pt x="18885" y="14339"/>
                    <a:pt x="18244" y="13763"/>
                    <a:pt x="17892" y="12962"/>
                  </a:cubicBezTo>
                  <a:lnTo>
                    <a:pt x="16484" y="9538"/>
                  </a:lnTo>
                  <a:cubicBezTo>
                    <a:pt x="16019" y="8433"/>
                    <a:pt x="14919" y="7724"/>
                    <a:pt x="13761" y="7724"/>
                  </a:cubicBezTo>
                  <a:cubicBezTo>
                    <a:pt x="13645" y="7724"/>
                    <a:pt x="13528" y="7731"/>
                    <a:pt x="13412" y="7745"/>
                  </a:cubicBezTo>
                  <a:lnTo>
                    <a:pt x="13123" y="7777"/>
                  </a:lnTo>
                  <a:cubicBezTo>
                    <a:pt x="13000" y="7793"/>
                    <a:pt x="12877" y="7800"/>
                    <a:pt x="12755" y="7800"/>
                  </a:cubicBezTo>
                  <a:cubicBezTo>
                    <a:pt x="11588" y="7800"/>
                    <a:pt x="10550" y="7119"/>
                    <a:pt x="10115" y="6017"/>
                  </a:cubicBezTo>
                  <a:lnTo>
                    <a:pt x="9251" y="3873"/>
                  </a:lnTo>
                  <a:cubicBezTo>
                    <a:pt x="8798" y="2727"/>
                    <a:pt x="7702" y="2025"/>
                    <a:pt x="6535" y="2025"/>
                  </a:cubicBezTo>
                  <a:cubicBezTo>
                    <a:pt x="6300" y="2025"/>
                    <a:pt x="6062" y="2053"/>
                    <a:pt x="5826" y="2112"/>
                  </a:cubicBezTo>
                  <a:lnTo>
                    <a:pt x="4802" y="2368"/>
                  </a:lnTo>
                  <a:cubicBezTo>
                    <a:pt x="4578" y="2427"/>
                    <a:pt x="4349" y="2455"/>
                    <a:pt x="4121" y="2455"/>
                  </a:cubicBezTo>
                  <a:cubicBezTo>
                    <a:pt x="3471" y="2455"/>
                    <a:pt x="2827" y="2227"/>
                    <a:pt x="2305" y="1824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78;p71">
              <a:extLst>
                <a:ext uri="{FF2B5EF4-FFF2-40B4-BE49-F238E27FC236}">
                  <a16:creationId xmlns:a16="http://schemas.microsoft.com/office/drawing/2014/main" id="{0179C073-62EF-AD39-FC4F-5F910C1E4E30}"/>
                </a:ext>
              </a:extLst>
            </p:cNvPr>
            <p:cNvSpPr/>
            <p:nvPr/>
          </p:nvSpPr>
          <p:spPr>
            <a:xfrm>
              <a:off x="793425" y="2549025"/>
              <a:ext cx="579325" cy="469725"/>
            </a:xfrm>
            <a:custGeom>
              <a:avLst/>
              <a:gdLst/>
              <a:ahLst/>
              <a:cxnLst/>
              <a:rect l="l" t="t" r="r" b="b"/>
              <a:pathLst>
                <a:path w="23173" h="18789" extrusionOk="0">
                  <a:moveTo>
                    <a:pt x="64" y="1"/>
                  </a:moveTo>
                  <a:lnTo>
                    <a:pt x="0" y="33"/>
                  </a:lnTo>
                  <a:lnTo>
                    <a:pt x="2049" y="8290"/>
                  </a:lnTo>
                  <a:cubicBezTo>
                    <a:pt x="2145" y="8610"/>
                    <a:pt x="2337" y="8866"/>
                    <a:pt x="2625" y="9058"/>
                  </a:cubicBezTo>
                  <a:cubicBezTo>
                    <a:pt x="2822" y="9168"/>
                    <a:pt x="3048" y="9217"/>
                    <a:pt x="3274" y="9217"/>
                  </a:cubicBezTo>
                  <a:cubicBezTo>
                    <a:pt x="3379" y="9217"/>
                    <a:pt x="3484" y="9207"/>
                    <a:pt x="3585" y="9186"/>
                  </a:cubicBezTo>
                  <a:cubicBezTo>
                    <a:pt x="3694" y="9154"/>
                    <a:pt x="3804" y="9139"/>
                    <a:pt x="3912" y="9139"/>
                  </a:cubicBezTo>
                  <a:cubicBezTo>
                    <a:pt x="4347" y="9139"/>
                    <a:pt x="4756" y="9385"/>
                    <a:pt x="4961" y="9795"/>
                  </a:cubicBezTo>
                  <a:lnTo>
                    <a:pt x="6369" y="12611"/>
                  </a:lnTo>
                  <a:cubicBezTo>
                    <a:pt x="6587" y="13047"/>
                    <a:pt x="7025" y="13300"/>
                    <a:pt x="7489" y="13300"/>
                  </a:cubicBezTo>
                  <a:cubicBezTo>
                    <a:pt x="7638" y="13300"/>
                    <a:pt x="7790" y="13274"/>
                    <a:pt x="7938" y="13219"/>
                  </a:cubicBezTo>
                  <a:lnTo>
                    <a:pt x="8482" y="12995"/>
                  </a:lnTo>
                  <a:cubicBezTo>
                    <a:pt x="8623" y="12935"/>
                    <a:pt x="8770" y="12906"/>
                    <a:pt x="8916" y="12906"/>
                  </a:cubicBezTo>
                  <a:cubicBezTo>
                    <a:pt x="9233" y="12906"/>
                    <a:pt x="9543" y="13042"/>
                    <a:pt x="9762" y="13283"/>
                  </a:cubicBezTo>
                  <a:lnTo>
                    <a:pt x="10626" y="14179"/>
                  </a:lnTo>
                  <a:cubicBezTo>
                    <a:pt x="10866" y="14419"/>
                    <a:pt x="11215" y="14548"/>
                    <a:pt x="11566" y="14548"/>
                  </a:cubicBezTo>
                  <a:cubicBezTo>
                    <a:pt x="11637" y="14548"/>
                    <a:pt x="11708" y="14542"/>
                    <a:pt x="11778" y="14531"/>
                  </a:cubicBezTo>
                  <a:lnTo>
                    <a:pt x="14275" y="14051"/>
                  </a:lnTo>
                  <a:cubicBezTo>
                    <a:pt x="14345" y="14039"/>
                    <a:pt x="14415" y="14033"/>
                    <a:pt x="14484" y="14033"/>
                  </a:cubicBezTo>
                  <a:cubicBezTo>
                    <a:pt x="14953" y="14033"/>
                    <a:pt x="15392" y="14309"/>
                    <a:pt x="15587" y="14755"/>
                  </a:cubicBezTo>
                  <a:lnTo>
                    <a:pt x="16867" y="17796"/>
                  </a:lnTo>
                  <a:cubicBezTo>
                    <a:pt x="17083" y="18281"/>
                    <a:pt x="17549" y="18562"/>
                    <a:pt x="18034" y="18562"/>
                  </a:cubicBezTo>
                  <a:cubicBezTo>
                    <a:pt x="18125" y="18562"/>
                    <a:pt x="18217" y="18552"/>
                    <a:pt x="18308" y="18532"/>
                  </a:cubicBezTo>
                  <a:lnTo>
                    <a:pt x="21636" y="17764"/>
                  </a:lnTo>
                  <a:cubicBezTo>
                    <a:pt x="21724" y="17748"/>
                    <a:pt x="21810" y="17740"/>
                    <a:pt x="21894" y="17740"/>
                  </a:cubicBezTo>
                  <a:cubicBezTo>
                    <a:pt x="22146" y="17740"/>
                    <a:pt x="22380" y="17812"/>
                    <a:pt x="22596" y="17956"/>
                  </a:cubicBezTo>
                  <a:cubicBezTo>
                    <a:pt x="22885" y="18148"/>
                    <a:pt x="23045" y="18468"/>
                    <a:pt x="23077" y="18788"/>
                  </a:cubicBezTo>
                  <a:lnTo>
                    <a:pt x="23173" y="18788"/>
                  </a:lnTo>
                  <a:cubicBezTo>
                    <a:pt x="23109" y="18436"/>
                    <a:pt x="22949" y="18116"/>
                    <a:pt x="22660" y="17892"/>
                  </a:cubicBezTo>
                  <a:cubicBezTo>
                    <a:pt x="22426" y="17751"/>
                    <a:pt x="22175" y="17662"/>
                    <a:pt x="21919" y="17662"/>
                  </a:cubicBezTo>
                  <a:cubicBezTo>
                    <a:pt x="21825" y="17662"/>
                    <a:pt x="21731" y="17674"/>
                    <a:pt x="21636" y="17700"/>
                  </a:cubicBezTo>
                  <a:lnTo>
                    <a:pt x="18308" y="18468"/>
                  </a:lnTo>
                  <a:cubicBezTo>
                    <a:pt x="18216" y="18489"/>
                    <a:pt x="18124" y="18498"/>
                    <a:pt x="18035" y="18498"/>
                  </a:cubicBezTo>
                  <a:cubicBezTo>
                    <a:pt x="17566" y="18498"/>
                    <a:pt x="17152" y="18226"/>
                    <a:pt x="16963" y="17796"/>
                  </a:cubicBezTo>
                  <a:lnTo>
                    <a:pt x="15651" y="14723"/>
                  </a:lnTo>
                  <a:cubicBezTo>
                    <a:pt x="15456" y="14249"/>
                    <a:pt x="14968" y="13969"/>
                    <a:pt x="14486" y="13969"/>
                  </a:cubicBezTo>
                  <a:cubicBezTo>
                    <a:pt x="14415" y="13969"/>
                    <a:pt x="14344" y="13975"/>
                    <a:pt x="14275" y="13987"/>
                  </a:cubicBezTo>
                  <a:lnTo>
                    <a:pt x="11746" y="14467"/>
                  </a:lnTo>
                  <a:cubicBezTo>
                    <a:pt x="11681" y="14478"/>
                    <a:pt x="11617" y="14484"/>
                    <a:pt x="11552" y="14484"/>
                  </a:cubicBezTo>
                  <a:cubicBezTo>
                    <a:pt x="11235" y="14484"/>
                    <a:pt x="10930" y="14355"/>
                    <a:pt x="10690" y="14115"/>
                  </a:cubicBezTo>
                  <a:lnTo>
                    <a:pt x="9826" y="13219"/>
                  </a:lnTo>
                  <a:cubicBezTo>
                    <a:pt x="9585" y="12978"/>
                    <a:pt x="9253" y="12842"/>
                    <a:pt x="8914" y="12842"/>
                  </a:cubicBezTo>
                  <a:cubicBezTo>
                    <a:pt x="8758" y="12842"/>
                    <a:pt x="8601" y="12871"/>
                    <a:pt x="8450" y="12931"/>
                  </a:cubicBezTo>
                  <a:lnTo>
                    <a:pt x="7906" y="13155"/>
                  </a:lnTo>
                  <a:cubicBezTo>
                    <a:pt x="7764" y="13210"/>
                    <a:pt x="7619" y="13236"/>
                    <a:pt x="7477" y="13236"/>
                  </a:cubicBezTo>
                  <a:cubicBezTo>
                    <a:pt x="7039" y="13236"/>
                    <a:pt x="6627" y="12990"/>
                    <a:pt x="6433" y="12579"/>
                  </a:cubicBezTo>
                  <a:lnTo>
                    <a:pt x="5025" y="9763"/>
                  </a:lnTo>
                  <a:cubicBezTo>
                    <a:pt x="4794" y="9326"/>
                    <a:pt x="4358" y="9075"/>
                    <a:pt x="3913" y="9075"/>
                  </a:cubicBezTo>
                  <a:cubicBezTo>
                    <a:pt x="3803" y="9075"/>
                    <a:pt x="3693" y="9091"/>
                    <a:pt x="3585" y="9122"/>
                  </a:cubicBezTo>
                  <a:cubicBezTo>
                    <a:pt x="3484" y="9143"/>
                    <a:pt x="3382" y="9153"/>
                    <a:pt x="3282" y="9153"/>
                  </a:cubicBezTo>
                  <a:cubicBezTo>
                    <a:pt x="3065" y="9153"/>
                    <a:pt x="2854" y="9104"/>
                    <a:pt x="2657" y="8994"/>
                  </a:cubicBezTo>
                  <a:cubicBezTo>
                    <a:pt x="2401" y="8834"/>
                    <a:pt x="2209" y="8578"/>
                    <a:pt x="2113" y="8258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1F1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79;p71">
              <a:extLst>
                <a:ext uri="{FF2B5EF4-FFF2-40B4-BE49-F238E27FC236}">
                  <a16:creationId xmlns:a16="http://schemas.microsoft.com/office/drawing/2014/main" id="{F37E6D44-6B13-75A7-F074-DB71E1EE0EAC}"/>
                </a:ext>
              </a:extLst>
            </p:cNvPr>
            <p:cNvSpPr/>
            <p:nvPr/>
          </p:nvSpPr>
          <p:spPr>
            <a:xfrm>
              <a:off x="705400" y="2959300"/>
              <a:ext cx="805775" cy="461325"/>
            </a:xfrm>
            <a:custGeom>
              <a:avLst/>
              <a:gdLst/>
              <a:ahLst/>
              <a:cxnLst/>
              <a:rect l="l" t="t" r="r" b="b"/>
              <a:pathLst>
                <a:path w="32231" h="18453" extrusionOk="0">
                  <a:moveTo>
                    <a:pt x="1633" y="1"/>
                  </a:moveTo>
                  <a:cubicBezTo>
                    <a:pt x="1249" y="1"/>
                    <a:pt x="865" y="89"/>
                    <a:pt x="577" y="265"/>
                  </a:cubicBezTo>
                  <a:cubicBezTo>
                    <a:pt x="1" y="585"/>
                    <a:pt x="1" y="1129"/>
                    <a:pt x="577" y="1481"/>
                  </a:cubicBezTo>
                  <a:lnTo>
                    <a:pt x="29510" y="18188"/>
                  </a:lnTo>
                  <a:cubicBezTo>
                    <a:pt x="29814" y="18364"/>
                    <a:pt x="30198" y="18452"/>
                    <a:pt x="30582" y="18452"/>
                  </a:cubicBezTo>
                  <a:cubicBezTo>
                    <a:pt x="30966" y="18452"/>
                    <a:pt x="31350" y="18364"/>
                    <a:pt x="31655" y="18188"/>
                  </a:cubicBezTo>
                  <a:cubicBezTo>
                    <a:pt x="32231" y="17868"/>
                    <a:pt x="32231" y="17292"/>
                    <a:pt x="31623" y="16972"/>
                  </a:cubicBezTo>
                  <a:lnTo>
                    <a:pt x="2689" y="265"/>
                  </a:lnTo>
                  <a:cubicBezTo>
                    <a:pt x="2401" y="89"/>
                    <a:pt x="2017" y="1"/>
                    <a:pt x="163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416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086B4-7AD4-E4AD-3ED1-55350F4FC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C6DCC-319A-A8C5-1B5D-1CB494D4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Aptos" panose="020B0004020202020204" pitchFamily="34" charset="0"/>
              </a:rPr>
              <a:t>Model Evaluation</a:t>
            </a:r>
            <a:endParaRPr lang="en-US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F86F7-13D5-85AD-201B-42FCCD0E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58" y="954246"/>
            <a:ext cx="4338083" cy="3744229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172499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5F7F6-974B-397A-C7C4-38D45D682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517354-3BEB-93FD-3A9A-80B75B83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>
                <a:latin typeface="Aptos" panose="020B0004020202020204" pitchFamily="34" charset="0"/>
              </a:rPr>
              <a:t>Probability Plot</a:t>
            </a:r>
            <a:endParaRPr lang="en-US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61F64-060E-1C31-C754-A1B9A43BF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351" y="1017725"/>
            <a:ext cx="7061297" cy="3680750"/>
          </a:xfrm>
          <a:prstGeom prst="rect">
            <a:avLst/>
          </a:prstGeom>
          <a:ln>
            <a:solidFill>
              <a:schemeClr val="tx1"/>
            </a:solidFill>
            <a:prstDash val="lgDash"/>
          </a:ln>
        </p:spPr>
      </p:pic>
    </p:spTree>
    <p:extLst>
      <p:ext uri="{BB962C8B-B14F-4D97-AF65-F5344CB8AC3E}">
        <p14:creationId xmlns:p14="http://schemas.microsoft.com/office/powerpoint/2010/main" val="417118385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ics Subject for High School Electives: Macroeconomics by Slidesgo">
  <a:themeElements>
    <a:clrScheme name="Simple Light">
      <a:dk1>
        <a:srgbClr val="333333"/>
      </a:dk1>
      <a:lt1>
        <a:srgbClr val="1F1AE5"/>
      </a:lt1>
      <a:dk2>
        <a:srgbClr val="F4EEE9"/>
      </a:dk2>
      <a:lt2>
        <a:srgbClr val="EBE9E7"/>
      </a:lt2>
      <a:accent1>
        <a:srgbClr val="FFFF00"/>
      </a:accent1>
      <a:accent2>
        <a:srgbClr val="6E6EE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F1AE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Economics Subject for High School Electives: Macroeconomics by Slidesgo</vt:lpstr>
      <vt:lpstr>Recession Predictor Final Presentation  </vt:lpstr>
      <vt:lpstr>Context and Background</vt:lpstr>
      <vt:lpstr>Datasets</vt:lpstr>
      <vt:lpstr>Features</vt:lpstr>
      <vt:lpstr>Datasets</vt:lpstr>
      <vt:lpstr>Understanding our Features</vt:lpstr>
      <vt:lpstr>Model Selection</vt:lpstr>
      <vt:lpstr>Model Evaluation</vt:lpstr>
      <vt:lpstr>Probability Plot</vt:lpstr>
      <vt:lpstr>Probability Plot</vt:lpstr>
      <vt:lpstr>Probability Plot</vt:lpstr>
      <vt:lpstr>Results &amp; Conclusion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2025-07-30T22:58:33Z</dcterms:modified>
</cp:coreProperties>
</file>