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64" r:id="rId3"/>
    <p:sldMasterId id="214748367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99840" y="746280"/>
            <a:ext cx="4945320" cy="96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2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" name="Google Shape;11;p2"/>
          <p:cNvPicPr/>
          <p:nvPr/>
        </p:nvPicPr>
        <p:blipFill>
          <a:blip r:embed="rId3"/>
          <a:srcRect l="6446" t="15265" r="28409" b="40210"/>
          <a:stretch/>
        </p:blipFill>
        <p:spPr>
          <a:xfrm>
            <a:off x="4916880" y="2255040"/>
            <a:ext cx="4226760" cy="2888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50120" y="1584360"/>
            <a:ext cx="3773520" cy="30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23" name="Google Shape;80;p17"/>
          <p:cNvPicPr/>
          <p:nvPr/>
        </p:nvPicPr>
        <p:blipFill>
          <a:blip r:embed="rId3"/>
          <a:srcRect l="29900" b="52150"/>
          <a:stretch/>
        </p:blipFill>
        <p:spPr>
          <a:xfrm>
            <a:off x="0" y="2039400"/>
            <a:ext cx="4548240" cy="31039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2;p18"/>
          <p:cNvPicPr/>
          <p:nvPr/>
        </p:nvPicPr>
        <p:blipFill>
          <a:blip r:embed="rId3"/>
          <a:srcRect l="37988" t="12339" r="-8087" b="39811"/>
          <a:stretch/>
        </p:blipFill>
        <p:spPr>
          <a:xfrm flipH="1">
            <a:off x="4595760" y="2039400"/>
            <a:ext cx="4548240" cy="310392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3160" y="794520"/>
            <a:ext cx="77173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88760" y="2398680"/>
            <a:ext cx="4941720" cy="195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3160" y="2918160"/>
            <a:ext cx="5067360" cy="151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713160" y="1653840"/>
            <a:ext cx="11397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3" name="Google Shape;15;p3"/>
          <p:cNvPicPr/>
          <p:nvPr/>
        </p:nvPicPr>
        <p:blipFill>
          <a:blip r:embed="rId3"/>
          <a:srcRect r="30128" b="37830"/>
          <a:stretch/>
        </p:blipFill>
        <p:spPr>
          <a:xfrm rot="16200000">
            <a:off x="4881240" y="235440"/>
            <a:ext cx="4533120" cy="403344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4240" y="542880"/>
            <a:ext cx="771480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chemeClr val="dk1"/>
                </a:solidFill>
                <a:latin typeface="Outfit"/>
                <a:ea typeface="Outfit"/>
              </a:rPr>
              <a:t>Автосалон Avanta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714240" y="1362240"/>
            <a:ext cx="7714800" cy="40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rial"/>
                <a:ea typeface="arial"/>
              </a:rPr>
              <a:t>Программное обеспечение для управления автосалоном.</a:t>
            </a:r>
            <a:endParaRPr lang="en-US" sz="1600" b="0" strike="noStrike" spc="-1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71" name="Google Shape;131;p28"/>
          <p:cNvCxnSpPr/>
          <p:nvPr/>
        </p:nvCxnSpPr>
        <p:spPr>
          <a:xfrm>
            <a:off x="713160" y="2080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sp>
        <p:nvSpPr>
          <p:cNvPr id="72" name="PlaceHolder 3"/>
          <p:cNvSpPr>
            <a:spLocks noGrp="1"/>
          </p:cNvSpPr>
          <p:nvPr>
            <p:ph type="subTitle"/>
          </p:nvPr>
        </p:nvSpPr>
        <p:spPr>
          <a:xfrm>
            <a:off x="714240" y="2257560"/>
            <a:ext cx="3771720" cy="4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1943" lnSpcReduction="2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i="1" strike="noStrike" spc="-1">
                <a:solidFill>
                  <a:schemeClr val="dk1"/>
                </a:solidFill>
                <a:latin typeface="arial"/>
                <a:ea typeface="arial"/>
              </a:rPr>
              <a:t>Программное обеспечение для управления автосалоном.</a:t>
            </a:r>
            <a:endParaRPr lang="en-US" sz="1600" b="0" strike="noStrike" spc="-1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73" name="Google Shape;133;p28"/>
          <p:cNvCxnSpPr/>
          <p:nvPr/>
        </p:nvCxnSpPr>
        <p:spPr>
          <a:xfrm>
            <a:off x="713160" y="2919960"/>
            <a:ext cx="375804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14600" y="634072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Авторизация пользователей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227594" y="1797617"/>
            <a:ext cx="4916406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Система авторизации Avanta разделяет доступ между администраторами и обычными пользователями.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Администраторы обладают расширенными правами для управления автомобилями, сотрудниками и клиентами, в то время как обычные пользователи могут регистрироваться как 'Гость' для просмотра и оформления заказов.</a:t>
            </a:r>
            <a:endParaRPr lang="fr-FR" sz="16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F80E3A-5C5E-4F0D-B956-415E5471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00" y="1797617"/>
            <a:ext cx="4254333" cy="3158366"/>
          </a:xfrm>
          <a:prstGeom prst="rect">
            <a:avLst/>
          </a:prstGeom>
        </p:spPr>
      </p:pic>
      <p:cxnSp>
        <p:nvCxnSpPr>
          <p:cNvPr id="6" name="Google Shape;131;p28">
            <a:extLst>
              <a:ext uri="{FF2B5EF4-FFF2-40B4-BE49-F238E27FC236}">
                <a16:creationId xmlns:a16="http://schemas.microsoft.com/office/drawing/2014/main" id="{90945DBB-7837-41B9-9C28-0BA67101C3C7}"/>
              </a:ext>
            </a:extLst>
          </p:cNvPr>
          <p:cNvCxnSpPr/>
          <p:nvPr/>
        </p:nvCxnSpPr>
        <p:spPr>
          <a:xfrm>
            <a:off x="568193" y="1328872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Outfit"/>
                <a:ea typeface="Outfit"/>
              </a:rPr>
              <a:t>Заключение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021499" y="2400479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Программное обеспечение Avanta помогает автосалонам улучшить эффективность работы, минимизировать ошибки и повысить качество обслуживания клиентов, что является залогом успешной деятельности в конкурентной среде.</a:t>
            </a:r>
            <a:endParaRPr lang="fr-FR" sz="16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F006EA-BFFA-4796-853D-4A9F01B5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1" y="1947669"/>
            <a:ext cx="3810532" cy="2857899"/>
          </a:xfrm>
          <a:prstGeom prst="rect">
            <a:avLst/>
          </a:prstGeom>
        </p:spPr>
      </p:pic>
      <p:cxnSp>
        <p:nvCxnSpPr>
          <p:cNvPr id="9" name="Google Shape;183;p33">
            <a:extLst>
              <a:ext uri="{FF2B5EF4-FFF2-40B4-BE49-F238E27FC236}">
                <a16:creationId xmlns:a16="http://schemas.microsoft.com/office/drawing/2014/main" id="{94F7B762-F76F-443C-B160-515A884B5ABE}"/>
              </a:ext>
            </a:extLst>
          </p:cNvPr>
          <p:cNvCxnSpPr/>
          <p:nvPr/>
        </p:nvCxnSpPr>
        <p:spPr>
          <a:xfrm>
            <a:off x="712800" y="148536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Введение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09798" y="2400660"/>
            <a:ext cx="4634202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ru-RU" sz="1600" dirty="0">
                <a:latin typeface="Arial Black" panose="020B0A04020102020204" pitchFamily="34" charset="0"/>
              </a:rPr>
              <a:t>Современные автосалоны сталкиваются с множеством задач: управление автомобилями, клиентами, сотрудниками и заказами. Без автоматизации эти процессы занимают много времени и часто приводят к ошибкам.</a:t>
            </a:r>
            <a:endParaRPr lang="fr-FR" sz="1600" b="0" strike="noStrike" spc="-1" dirty="0">
              <a:solidFill>
                <a:schemeClr val="dk1"/>
              </a:solidFill>
              <a:latin typeface="Arial Black" panose="020B0A04020102020204" pitchFamily="34" charset="0"/>
              <a:ea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9BB0CA-F712-44AA-A941-FBE69A7D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7" y="1839951"/>
            <a:ext cx="4494750" cy="2943922"/>
          </a:xfrm>
          <a:prstGeom prst="rect">
            <a:avLst/>
          </a:prstGeom>
        </p:spPr>
      </p:pic>
      <p:cxnSp>
        <p:nvCxnSpPr>
          <p:cNvPr id="5" name="Google Shape;131;p28">
            <a:extLst>
              <a:ext uri="{FF2B5EF4-FFF2-40B4-BE49-F238E27FC236}">
                <a16:creationId xmlns:a16="http://schemas.microsoft.com/office/drawing/2014/main" id="{539DC6B0-5AB2-4392-9223-ECD258864CA3}"/>
              </a:ext>
            </a:extLst>
          </p:cNvPr>
          <p:cNvCxnSpPr/>
          <p:nvPr/>
        </p:nvCxnSpPr>
        <p:spPr>
          <a:xfrm>
            <a:off x="712800" y="148536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4240" y="2914560"/>
            <a:ext cx="5067000" cy="151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Outfit"/>
                <a:ea typeface="Outfit"/>
              </a:rPr>
              <a:t>Проблемы автосалонов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714240" y="1657440"/>
            <a:ext cx="11426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chemeClr val="dk1"/>
                </a:solidFill>
                <a:latin typeface="Outfit"/>
                <a:ea typeface="Outfi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8" name="Google Shape;168;p31"/>
          <p:cNvCxnSpPr/>
          <p:nvPr/>
        </p:nvCxnSpPr>
        <p:spPr>
          <a:xfrm>
            <a:off x="713160" y="4603680"/>
            <a:ext cx="76849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cxnSp>
        <p:nvCxnSpPr>
          <p:cNvPr id="79" name="Google Shape;169;p31"/>
          <p:cNvCxnSpPr/>
          <p:nvPr/>
        </p:nvCxnSpPr>
        <p:spPr>
          <a:xfrm>
            <a:off x="713160" y="2743920"/>
            <a:ext cx="11401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3960" y="54288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Outfit"/>
                <a:ea typeface="Outfit"/>
              </a:rPr>
              <a:t>Задачи управления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12077" y="1445040"/>
            <a:ext cx="3771720" cy="169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Современные автосалоны сталкиваются с множеством задач, таких как управление автомобилями, взаимодействие с клиентами, руководство сотрудниками и обработка заказов.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Без необходимой автоматизации подобные процессы становятся трудоемкими и подвержены ошибкам.</a:t>
            </a:r>
            <a:endParaRPr lang="en-US" sz="16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3" name="Google Shape;183;p33"/>
          <p:cNvCxnSpPr/>
          <p:nvPr/>
        </p:nvCxnSpPr>
        <p:spPr>
          <a:xfrm>
            <a:off x="713160" y="1279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305F40-D92A-4962-9EA6-DCCAE42C6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972" y="1605721"/>
            <a:ext cx="4539227" cy="306911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Неэффективность процессов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921137" y="186696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Отсутствие автоматизации приводит к значительным временным затратам, затрудняющим своевременное реагирование на запросы клиентов и управление ресурсами. Это может сказаться на общем уровне удовлетворенности клиентов и финансовых показателях автосалона.</a:t>
            </a:r>
            <a:endParaRPr lang="fr-FR" sz="16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Google Shape;180;p33">
            <a:extLst>
              <a:ext uri="{FF2B5EF4-FFF2-40B4-BE49-F238E27FC236}">
                <a16:creationId xmlns:a16="http://schemas.microsoft.com/office/drawing/2014/main" id="{EC004389-D242-4E04-8E33-06845824CA65}"/>
              </a:ext>
            </a:extLst>
          </p:cNvPr>
          <p:cNvPicPr/>
          <p:nvPr/>
        </p:nvPicPr>
        <p:blipFill>
          <a:blip r:embed="rId2"/>
          <a:srcRect l="9227" r="9239"/>
          <a:stretch/>
        </p:blipFill>
        <p:spPr>
          <a:xfrm>
            <a:off x="279703" y="1866960"/>
            <a:ext cx="3773520" cy="3019320"/>
          </a:xfrm>
          <a:prstGeom prst="rect">
            <a:avLst/>
          </a:prstGeom>
          <a:ln w="0">
            <a:noFill/>
          </a:ln>
        </p:spPr>
      </p:pic>
      <p:cxnSp>
        <p:nvCxnSpPr>
          <p:cNvPr id="5" name="Google Shape;131;p28">
            <a:extLst>
              <a:ext uri="{FF2B5EF4-FFF2-40B4-BE49-F238E27FC236}">
                <a16:creationId xmlns:a16="http://schemas.microsoft.com/office/drawing/2014/main" id="{1257E5DD-9C22-4CBE-BEA7-4E386FF84244}"/>
              </a:ext>
            </a:extLst>
          </p:cNvPr>
          <p:cNvCxnSpPr/>
          <p:nvPr/>
        </p:nvCxnSpPr>
        <p:spPr>
          <a:xfrm>
            <a:off x="714240" y="148536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855" y="556385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Ошибки без автоматизации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90855" y="1742557"/>
            <a:ext cx="5005616" cy="212691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Без автоматизации процессы управления автомобилями, клиентами и ресурсами подвержены ошибкам.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Неправильные данные могут привести к потере клиентов и финансовым убыткам.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Автосалоны часто сталкиваются с трудностями в учете и обработке информации, что может повлиять на общую эффективность их работы.</a:t>
            </a:r>
            <a:endParaRPr lang="fr-FR" sz="16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" name="Google Shape;131;p28">
            <a:extLst>
              <a:ext uri="{FF2B5EF4-FFF2-40B4-BE49-F238E27FC236}">
                <a16:creationId xmlns:a16="http://schemas.microsoft.com/office/drawing/2014/main" id="{A19AB975-82B5-4D92-A9FD-74A8661A2DEA}"/>
              </a:ext>
            </a:extLst>
          </p:cNvPr>
          <p:cNvCxnSpPr/>
          <p:nvPr/>
        </p:nvCxnSpPr>
        <p:spPr>
          <a:xfrm>
            <a:off x="390855" y="1377914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14240" y="2914560"/>
            <a:ext cx="5067000" cy="151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Outfit"/>
                <a:ea typeface="Outfit"/>
              </a:rPr>
              <a:t>Функции ПО Avanta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714240" y="1657440"/>
            <a:ext cx="11426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chemeClr val="dk1"/>
                </a:solidFill>
                <a:latin typeface="Outfit"/>
                <a:ea typeface="Outfi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0" name="Google Shape;168;p31"/>
          <p:cNvCxnSpPr/>
          <p:nvPr/>
        </p:nvCxnSpPr>
        <p:spPr>
          <a:xfrm>
            <a:off x="713160" y="4603680"/>
            <a:ext cx="76849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cxnSp>
        <p:nvCxnSpPr>
          <p:cNvPr id="91" name="Google Shape;169;p31"/>
          <p:cNvCxnSpPr/>
          <p:nvPr/>
        </p:nvCxnSpPr>
        <p:spPr>
          <a:xfrm>
            <a:off x="713160" y="2743920"/>
            <a:ext cx="11401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3960" y="54288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1" strike="noStrike" spc="-1">
                <a:solidFill>
                  <a:schemeClr val="dk1"/>
                </a:solidFill>
                <a:latin typeface="Outfit"/>
                <a:ea typeface="Outfit"/>
              </a:rPr>
              <a:t>Управление автомобилями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800280" y="1571299"/>
            <a:ext cx="3771720" cy="169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Программное обеспечение Avanta предоставляет функции для ведения каталога автомобилей, включая детальную информацию о каждом автомобиле, так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ие</a:t>
            </a:r>
            <a:r>
              <a:rPr lang="ru-RU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 как</a:t>
            </a:r>
            <a:r>
              <a:rPr lang="en-US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:</a:t>
            </a:r>
            <a:endParaRPr lang="en-US" sz="16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5" name="Google Shape;183;p33"/>
          <p:cNvCxnSpPr/>
          <p:nvPr/>
        </p:nvCxnSpPr>
        <p:spPr>
          <a:xfrm>
            <a:off x="713160" y="1279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8AD0C1-1B43-4351-A2E5-31CD58D79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60" y="1834073"/>
            <a:ext cx="4483158" cy="28845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36580-A6BA-41DC-8B13-A775B88CA18E}"/>
              </a:ext>
            </a:extLst>
          </p:cNvPr>
          <p:cNvSpPr txBox="1"/>
          <p:nvPr/>
        </p:nvSpPr>
        <p:spPr>
          <a:xfrm>
            <a:off x="723960" y="3327618"/>
            <a:ext cx="33718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М</a:t>
            </a:r>
            <a:r>
              <a:rPr lang="en" sz="1600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одель, бренд, цена и характеристики.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Возможность загружать изображения автомобилей позволяет наглядно представлять ассортимент.</a:t>
            </a:r>
            <a:endParaRPr lang="ru-RU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14600" y="493441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Оформление заказов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922" y="1595610"/>
            <a:ext cx="4571078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Программное обеспечение упрощает процесс оформления заказов для клиентов.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Обычные пользователи могут легко выбрать автомобиль из каталога и оформить заказ через интуитивно понятный интерфейс.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rial Black" panose="020B0A04020102020204" pitchFamily="34" charset="0"/>
                <a:ea typeface="arial"/>
              </a:rPr>
              <a:t>Администраторы имеют доступ к полной истории заказов и могут управлять статусами.</a:t>
            </a:r>
            <a:endParaRPr lang="fr-FR" sz="16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4DD2EE-4DE1-4D5F-A55C-9519D2F2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04" y="1595610"/>
            <a:ext cx="4502805" cy="3054449"/>
          </a:xfrm>
          <a:prstGeom prst="rect">
            <a:avLst/>
          </a:prstGeom>
        </p:spPr>
      </p:pic>
      <p:cxnSp>
        <p:nvCxnSpPr>
          <p:cNvPr id="6" name="Google Shape;131;p28">
            <a:extLst>
              <a:ext uri="{FF2B5EF4-FFF2-40B4-BE49-F238E27FC236}">
                <a16:creationId xmlns:a16="http://schemas.microsoft.com/office/drawing/2014/main" id="{D048AE26-035F-40FF-88F8-7F78BC183860}"/>
              </a:ext>
            </a:extLst>
          </p:cNvPr>
          <p:cNvCxnSpPr/>
          <p:nvPr/>
        </p:nvCxnSpPr>
        <p:spPr>
          <a:xfrm>
            <a:off x="714600" y="1188241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build="p"/>
    </p:bldLst>
  </p:timing>
</p:sld>
</file>

<file path=ppt/theme/theme1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314</Words>
  <Application>Microsoft Office PowerPoint</Application>
  <PresentationFormat>Экран (16:9)</PresentationFormat>
  <Paragraphs>31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11</vt:i4>
      </vt:variant>
    </vt:vector>
  </HeadingPairs>
  <TitlesOfParts>
    <vt:vector size="22" baseType="lpstr">
      <vt:lpstr>Arial</vt:lpstr>
      <vt:lpstr>Arial</vt:lpstr>
      <vt:lpstr>Arial Black</vt:lpstr>
      <vt:lpstr>OpenSymbol</vt:lpstr>
      <vt:lpstr>Outfit</vt:lpstr>
      <vt:lpstr>Symbol</vt:lpstr>
      <vt:lpstr>Wingdings</vt:lpstr>
      <vt:lpstr>Blue Simple Theme by Slidesgo</vt:lpstr>
      <vt:lpstr>Blue Simple Theme by Slidesgo</vt:lpstr>
      <vt:lpstr>Blue Simple Theme by Slidesgo</vt:lpstr>
      <vt:lpstr>Blue Simple Theme by Slidesgo</vt:lpstr>
      <vt:lpstr>Автосалон Avanta</vt:lpstr>
      <vt:lpstr>Введение</vt:lpstr>
      <vt:lpstr>Проблемы автосалонов</vt:lpstr>
      <vt:lpstr>Задачи управления</vt:lpstr>
      <vt:lpstr>Неэффективность процессов</vt:lpstr>
      <vt:lpstr>Ошибки без автоматизации</vt:lpstr>
      <vt:lpstr>Функции ПО Avanta</vt:lpstr>
      <vt:lpstr>Управление автомобилями</vt:lpstr>
      <vt:lpstr>Оформление заказов</vt:lpstr>
      <vt:lpstr>Авторизация пользователей</vt:lpstr>
      <vt:lpstr>Заключение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Автосалон Avanta</dc:title>
  <cp:lastModifiedBy>VIKTOR</cp:lastModifiedBy>
  <cp:revision>22</cp:revision>
  <dcterms:modified xsi:type="dcterms:W3CDTF">2025-04-21T19:53:12Z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2025-04-21T19:26:43Z</dcterms:created>
  <dc:creator>Unknown Creator</dc:creator>
  <dc:description/>
  <dc:language>en-US</dc:language>
  <cp:lastModifiedBy>Unknown Creator</cp:lastModifiedBy>
  <dcterms:modified xsi:type="dcterms:W3CDTF">2025-04-21T19:26:43Z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