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CE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72D4B-21B9-45A2-A585-BFA2824F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E3BFA-395D-455C-934E-BF8D79F9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1E2F2-0F86-4575-9771-B3BCEFF9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1EA62-A678-4C2E-93FA-516E5A0A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55111-EA05-42C3-8A21-1FD7BB3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30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8A0F4-3A6D-43FE-BCEC-538A85C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BE246F-95ED-4C79-BA54-DACD85E9F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BDBF5-A30A-42AC-BBF1-08331E5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5FDB0-7F41-416B-8FEF-E2FC01F0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149F5-726A-4BD2-883A-0FAD4D20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51F1CD-5C95-409A-8BB3-7B5210BD0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EE32DF-DF80-4FC8-890A-15B691FA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2651A-C937-4E56-AE86-B5C9FB5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1BAAD-E4AB-4936-A58D-09C66AF7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C5E2F-AF92-42A4-AB9E-CE49793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54E8-F3F3-4D8E-A94B-A2B27438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15DBB-4B02-46F5-A95F-38830929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87580-C705-4736-93C3-EED093D8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99925-CD35-4EE0-BF80-75835EF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9234D-1BE8-49DD-BDEB-B218622D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B8379-A75A-43ED-871A-007787ED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F0F51A-FF04-4101-BD3F-3EEEB403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2CC1E-AD05-4342-820A-D24BC348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1C3AD-F361-4FF8-A004-6777C6E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03303-ACD5-4E7A-B9A6-FB8C25C3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DD35B-C36D-44C7-8E20-E540AD86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20BA5-003A-46BE-B23E-F6FB478DE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8FC1A7-5318-46C9-9F34-28B0D5DA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4128E1-4DEB-43AB-A6A9-23CF5387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07D89-9137-415C-9E51-69A5A2CD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EEFF6-D8F5-474A-8F22-4117FB87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DEB28-0BF3-49ED-B652-58FFB0B2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D0D51A-43E1-48EE-9090-417CAB28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B2782-3909-43F6-90D8-8EACAE75E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B901F3-F5DA-42B2-9961-433873B7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3F427B-2392-487D-9E0A-2662359D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E732D9-E400-4DE4-AD7D-20739BAB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69822B-6F58-43A7-8257-E63B43BE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EC7795-7806-4E69-B0C3-644AC969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3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3551-6B9E-491E-B494-B891C6DA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454EEA-E5C8-447F-9395-3EA4019B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C5BFCC-E85A-406A-BA26-95CDB298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38BA35-BB53-416C-AE64-F420AD09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C6CF35-7D9F-4057-B5A2-B555EDE5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1F2F4D-88A6-4428-B697-E217D251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3462EF-53EE-4844-BE07-0560191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3E4F7-CDAA-4CFC-817B-9A3E8FF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1B5B6-D19B-4056-A895-2AB6FC2B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4CDAA1-861A-48B7-93F9-AFEA184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90B2E2-49CD-4B5F-8C97-4F45BC6E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C4731-F87F-4C7C-A6F0-A33E70F5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DF2460-43C1-455E-BB5A-0B5CDB0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ED2DD-A70B-4B12-9558-2F7296E4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B4CEF6-E31F-42E7-B1B5-961F9616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B804D9-E94F-4322-9995-6ABE58E2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A6F8F-58C3-4AE5-B8A8-6F70EBD3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709746-3D4A-486A-BC12-7FF857B4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1EB18E-6719-40AB-A6BC-BF512A7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1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92252-6671-42ED-A7B0-C2B18904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AF216F-1A5A-417A-BC17-B81F2D12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55BC8-FCB2-47A0-BF6D-D687926A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235A-3992-46C0-B3E0-33F0E445A384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AFD4C-6A73-4D49-B9BE-98E44315F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D740D-51BD-4925-A067-FD758475D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5BB1-5363-4719-AA79-E0657350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24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D1D85-824E-4408-96C1-0AF53E49CEA1}"/>
              </a:ext>
            </a:extLst>
          </p:cNvPr>
          <p:cNvSpPr txBox="1"/>
          <p:nvPr/>
        </p:nvSpPr>
        <p:spPr>
          <a:xfrm>
            <a:off x="1066800" y="3075710"/>
            <a:ext cx="1005840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52ACE6"/>
                </a:solidFill>
                <a:latin typeface="Gill Sans Ultra Bold" panose="020B0A02020104020203" pitchFamily="34" charset="0"/>
              </a:rPr>
              <a:t>Avanta</a:t>
            </a:r>
            <a:endParaRPr lang="ru-RU" sz="8000" dirty="0">
              <a:solidFill>
                <a:srgbClr val="52ACE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DA550-BC24-4C51-90FE-64AD58F49AAD}"/>
              </a:ext>
            </a:extLst>
          </p:cNvPr>
          <p:cNvSpPr txBox="1"/>
          <p:nvPr/>
        </p:nvSpPr>
        <p:spPr>
          <a:xfrm>
            <a:off x="2549236" y="2490935"/>
            <a:ext cx="709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52ACE6"/>
                </a:solidFill>
                <a:latin typeface="Arial Black" panose="020B0A04020102020204" pitchFamily="34" charset="0"/>
              </a:rPr>
              <a:t>Автомобильный салон</a:t>
            </a:r>
          </a:p>
        </p:txBody>
      </p:sp>
    </p:spTree>
    <p:extLst>
      <p:ext uri="{BB962C8B-B14F-4D97-AF65-F5344CB8AC3E}">
        <p14:creationId xmlns:p14="http://schemas.microsoft.com/office/powerpoint/2010/main" val="34694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B0FD16-947A-433F-B59E-21B4D63C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5" y="1018993"/>
            <a:ext cx="7634773" cy="482001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B9C08D-94BD-44EB-8201-4188B9680C0E}"/>
              </a:ext>
            </a:extLst>
          </p:cNvPr>
          <p:cNvSpPr/>
          <p:nvPr/>
        </p:nvSpPr>
        <p:spPr>
          <a:xfrm>
            <a:off x="8146473" y="0"/>
            <a:ext cx="4045528" cy="6858000"/>
          </a:xfrm>
          <a:prstGeom prst="rect">
            <a:avLst/>
          </a:prstGeom>
          <a:solidFill>
            <a:srgbClr val="52ACE6"/>
          </a:solidFill>
          <a:ln>
            <a:solidFill>
              <a:srgbClr val="52A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68482-83AD-461B-ACA9-EB396738D4A5}"/>
              </a:ext>
            </a:extLst>
          </p:cNvPr>
          <p:cNvSpPr txBox="1"/>
          <p:nvPr/>
        </p:nvSpPr>
        <p:spPr>
          <a:xfrm>
            <a:off x="317735" y="352539"/>
            <a:ext cx="702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52ACE6"/>
                </a:solidFill>
                <a:latin typeface="Arial Black" panose="020B0A04020102020204" pitchFamily="34" charset="0"/>
              </a:rPr>
              <a:t>Основная форма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68ABE-81C8-41F7-8096-B9556D4437DC}"/>
              </a:ext>
            </a:extLst>
          </p:cNvPr>
          <p:cNvSpPr txBox="1"/>
          <p:nvPr/>
        </p:nvSpPr>
        <p:spPr>
          <a:xfrm>
            <a:off x="8395855" y="614149"/>
            <a:ext cx="347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Gill Sans Ultra Bold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VIKTOR</cp:lastModifiedBy>
  <cp:revision>10</cp:revision>
  <dcterms:created xsi:type="dcterms:W3CDTF">2025-04-21T10:27:43Z</dcterms:created>
  <dcterms:modified xsi:type="dcterms:W3CDTF">2025-04-21T19:51:34Z</dcterms:modified>
</cp:coreProperties>
</file>