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6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A3B3-2E36-4E2B-83D2-422E3D7FD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A52FF-1800-4A3E-A4E1-A998BE452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9BF9B-B363-4A9F-A401-4B5E3AAB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FF16-2478-4C88-99EC-FB8A6332583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9DC89-19C1-4DB0-8C4A-24ED549E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B7779-6375-4C07-B4B9-9231C65A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BB46-EC8E-45EC-BD42-3DFE2A95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4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8E24-B607-4E5A-82BD-47AB8305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96CB6-1AC7-48C3-AF41-5C48AC41D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EF4F-D062-4DFD-929A-2EA9F8EA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FF16-2478-4C88-99EC-FB8A6332583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9519C-2E79-4E55-BE5B-C3EFA840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F706-9F17-49F9-9594-AB6ACB46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BB46-EC8E-45EC-BD42-3DFE2A95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4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5EF91-F003-41F9-954E-2EA420CDB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9AB8D-12BC-4A41-A6B6-9F1609CD3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0386A-8C4E-4EDD-9B16-C2DDCA3A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FF16-2478-4C88-99EC-FB8A6332583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4A459-2CE7-4D26-A052-A57EE1A4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6180F-FBF6-4BAC-832A-3AA43604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BB46-EC8E-45EC-BD42-3DFE2A95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EF6B-4F59-43F6-B659-B53DD691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F9908-CB0F-4428-93E5-99987EDD1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70AF-ED09-446A-954A-DB11BD8A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FF16-2478-4C88-99EC-FB8A6332583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2EB25-B15D-4468-BD14-547726DC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B3224-9C3F-4B41-BF06-6A901B8C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BB46-EC8E-45EC-BD42-3DFE2A95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3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B2B2-DE39-4263-9AE8-0D9C70D26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FAC31-E876-4E4B-8304-A544DCB27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A450D-F338-48DB-AFE3-3D0128CC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FF16-2478-4C88-99EC-FB8A6332583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E8913-5460-4112-81BD-1D572D08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84079-0069-451A-85EF-5C53D223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BB46-EC8E-45EC-BD42-3DFE2A95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6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AD2D-EF1F-40B3-BDC9-C26CC23C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C17FF-FE5B-4CDC-BB18-D351AF65B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D188F-FB93-48A5-AB84-9A40A8098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CFA0A-8867-4CAA-AFBB-616C3D12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FF16-2478-4C88-99EC-FB8A6332583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DD701-5B80-4519-8FE5-8AFC6598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88481-99EA-44E2-B678-14A41CB7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BB46-EC8E-45EC-BD42-3DFE2A95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8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A13E-DF85-4C57-AE4D-699BD8C8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A0443-92D8-40D6-9707-693D72AF4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41E99-6148-449B-B9E3-4A980D39C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7BA3E-4B7E-449E-9462-F952EF026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7AE68-2277-4B20-B3B9-369D3EC28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9A114-2B2E-4086-80F2-46F89F55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FF16-2478-4C88-99EC-FB8A6332583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28A9C-8B97-4B2F-ABC6-3D850150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321FB-42DD-4900-9FFB-E0EDD4CE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BB46-EC8E-45EC-BD42-3DFE2A95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5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2767-FFE6-40EB-A986-C8341008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C06152-6E5E-46E9-B6B4-767DB88A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FF16-2478-4C88-99EC-FB8A6332583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F56AE-6880-44AF-8E13-8E7388E9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280EC-3069-4401-A63D-25D008FB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BB46-EC8E-45EC-BD42-3DFE2A95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1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DAFDF-F019-47BA-AF1D-8D9EC0B3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FF16-2478-4C88-99EC-FB8A6332583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7EBA7-11E4-49AA-A3A7-BD33CA64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49027-1658-4A88-9CB3-3D78794D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BB46-EC8E-45EC-BD42-3DFE2A95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8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5C40-DA39-4ECD-9B24-07CF7F3DE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94507-33F0-43BC-BD79-0489F894A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4C1DE-13BA-42E0-A409-13317563E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EC21C-168A-4F17-92E3-30EFA43D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FF16-2478-4C88-99EC-FB8A6332583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35D5D-3D4C-431C-89B1-E117A33E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E3619-B02C-42D3-8F4E-62AADAE1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BB46-EC8E-45EC-BD42-3DFE2A95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44B8-9FB5-42D1-99B5-0363E504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4A07A-9010-4F7D-B6A3-B88ACB39C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2B1F0-CD95-4F0A-A579-E44C13CD8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606CF-DE43-4DB6-9131-9B6268F0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FF16-2478-4C88-99EC-FB8A6332583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EDB89-F18A-4AE6-A932-930E5195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BD5A6-7AE7-4849-92BC-AC07FB3C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BB46-EC8E-45EC-BD42-3DFE2A95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0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ABCFB-69C7-47C0-94AA-EF51ABE94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5CBDF-8ED6-415A-8BBD-E2A8E5FC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FD4D-D98B-45B9-AAF1-A89711555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9FF16-2478-4C88-99EC-FB8A6332583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5EB58-F270-4282-A1E0-5EFF0F8A5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7A4EC-A41A-4970-AC4A-142E1CDE7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EBB46-EC8E-45EC-BD42-3DFE2A95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3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A94A142F-B8FA-4B7F-84A1-570BD82B814D}"/>
              </a:ext>
            </a:extLst>
          </p:cNvPr>
          <p:cNvGrpSpPr/>
          <p:nvPr/>
        </p:nvGrpSpPr>
        <p:grpSpPr>
          <a:xfrm>
            <a:off x="3417136" y="1410742"/>
            <a:ext cx="3851054" cy="3969106"/>
            <a:chOff x="3417136" y="1410742"/>
            <a:chExt cx="3851054" cy="396910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7D202CB-0E59-45BB-9B62-91F6F0830760}"/>
                </a:ext>
              </a:extLst>
            </p:cNvPr>
            <p:cNvGrpSpPr/>
            <p:nvPr/>
          </p:nvGrpSpPr>
          <p:grpSpPr>
            <a:xfrm>
              <a:off x="3417136" y="1410743"/>
              <a:ext cx="3851054" cy="3969105"/>
              <a:chOff x="1853581" y="747628"/>
              <a:chExt cx="3851054" cy="396910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7632F6B-FBAF-42ED-9E23-732629B414AA}"/>
                  </a:ext>
                </a:extLst>
              </p:cNvPr>
              <p:cNvGrpSpPr/>
              <p:nvPr/>
            </p:nvGrpSpPr>
            <p:grpSpPr>
              <a:xfrm>
                <a:off x="1853581" y="1024156"/>
                <a:ext cx="1800493" cy="3339719"/>
                <a:chOff x="1586643" y="2075627"/>
                <a:chExt cx="1800493" cy="3339719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5D9CCB6F-A0BA-4CFF-AE36-EEF967BAA9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86643" y="2075627"/>
                  <a:ext cx="789584" cy="1063413"/>
                </a:xfrm>
                <a:prstGeom prst="rect">
                  <a:avLst/>
                </a:prstGeom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58583E4-2EF9-4564-8D0B-978EEF03D202}"/>
                    </a:ext>
                  </a:extLst>
                </p:cNvPr>
                <p:cNvSpPr txBox="1"/>
                <p:nvPr/>
              </p:nvSpPr>
              <p:spPr>
                <a:xfrm>
                  <a:off x="1586643" y="3245521"/>
                  <a:ext cx="1800493" cy="21698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Pentaho Server</a:t>
                  </a:r>
                </a:p>
                <a:p>
                  <a:r>
                    <a:rPr lang="pt-B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Processor: 4 cores</a:t>
                  </a:r>
                </a:p>
                <a:p>
                  <a:r>
                    <a:rPr lang="pt-B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RAM: 16 GB</a:t>
                  </a:r>
                </a:p>
                <a:p>
                  <a:r>
                    <a:rPr lang="pt-B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Disk Space: 500 GB</a:t>
                  </a:r>
                </a:p>
                <a:p>
                  <a:r>
                    <a:rPr lang="pt-B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Networked</a:t>
                  </a:r>
                </a:p>
                <a:p>
                  <a:r>
                    <a:rPr lang="pt-B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Internet Access</a:t>
                  </a:r>
                  <a:endParaRPr lang="en-US" sz="11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  <a:p>
                  <a:endParaRPr lang="en-US" sz="11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  <a:p>
                  <a:r>
                    <a:rPr lang="en-US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Ubuntu Server 16.04 LTS</a:t>
                  </a:r>
                </a:p>
                <a:p>
                  <a:r>
                    <a:rPr lang="en-GB" sz="1100" i="1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Pentaho Server</a:t>
                  </a:r>
                </a:p>
                <a:p>
                  <a:r>
                    <a:rPr lang="en-GB" sz="1100" i="1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Repository</a:t>
                  </a:r>
                </a:p>
                <a:p>
                  <a:r>
                    <a:rPr lang="en-GB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M</a:t>
                  </a:r>
                  <a:r>
                    <a:rPr lang="en-US" sz="1100" dirty="0" err="1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ySQL</a:t>
                  </a:r>
                  <a:r>
                    <a:rPr lang="en-US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CE 8.0.11</a:t>
                  </a:r>
                </a:p>
                <a:p>
                  <a:r>
                    <a:rPr lang="en-GB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M</a:t>
                  </a:r>
                  <a:r>
                    <a:rPr lang="en-US" sz="1100" dirty="0" err="1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onetDB</a:t>
                  </a:r>
                  <a:r>
                    <a:rPr lang="en-US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5</a:t>
                  </a:r>
                  <a:endParaRPr lang="en-US" sz="1100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E089D38-36FF-453B-89F6-742CF57939A3}"/>
                  </a:ext>
                </a:extLst>
              </p:cNvPr>
              <p:cNvGrpSpPr/>
              <p:nvPr/>
            </p:nvGrpSpPr>
            <p:grpSpPr>
              <a:xfrm>
                <a:off x="3654074" y="982372"/>
                <a:ext cx="2050561" cy="3734361"/>
                <a:chOff x="638259" y="1794541"/>
                <a:chExt cx="2050561" cy="3734361"/>
              </a:xfrm>
            </p:grpSpPr>
            <p:pic>
              <p:nvPicPr>
                <p:cNvPr id="1026" name="Picture 2" descr="Related image">
                  <a:extLst>
                    <a:ext uri="{FF2B5EF4-FFF2-40B4-BE49-F238E27FC236}">
                      <a16:creationId xmlns:a16="http://schemas.microsoft.com/office/drawing/2014/main" id="{090F6B8B-275B-4DC4-9050-F20BB86E99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080" y="1794541"/>
                  <a:ext cx="1011343" cy="915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29FDDFD-B2ED-483E-8D46-E060CDD3A97E}"/>
                    </a:ext>
                  </a:extLst>
                </p:cNvPr>
                <p:cNvSpPr txBox="1"/>
                <p:nvPr/>
              </p:nvSpPr>
              <p:spPr>
                <a:xfrm>
                  <a:off x="638259" y="3005134"/>
                  <a:ext cx="2050561" cy="25237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C000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Pentaho Clients 1 to 3</a:t>
                  </a:r>
                </a:p>
                <a:p>
                  <a:r>
                    <a:rPr lang="pt-B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Processor: 4 cores</a:t>
                  </a:r>
                </a:p>
                <a:p>
                  <a:r>
                    <a:rPr lang="pt-B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RAM: 16 GB</a:t>
                  </a:r>
                </a:p>
                <a:p>
                  <a:r>
                    <a:rPr lang="pt-B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Disk Space: 500 GB</a:t>
                  </a:r>
                </a:p>
                <a:p>
                  <a:r>
                    <a:rPr lang="pt-B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Networked</a:t>
                  </a:r>
                </a:p>
                <a:p>
                  <a:r>
                    <a:rPr lang="pt-B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Internet Access</a:t>
                  </a:r>
                  <a:endParaRPr lang="en-US" sz="11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  <a:p>
                  <a:endParaRPr lang="en-US" sz="11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  <a:p>
                  <a:r>
                    <a:rPr lang="en-US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Microsoft Windows 10</a:t>
                  </a:r>
                </a:p>
                <a:p>
                  <a:r>
                    <a:rPr lang="en-US" sz="1100" i="1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Pentaho Aggregation Designer</a:t>
                  </a:r>
                </a:p>
                <a:p>
                  <a:r>
                    <a:rPr lang="en-US" sz="1100" i="1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Pentaho Data Integration</a:t>
                  </a:r>
                </a:p>
                <a:p>
                  <a:r>
                    <a:rPr lang="en-US" sz="1100" i="1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Pentaho Metadata Editor</a:t>
                  </a:r>
                </a:p>
                <a:p>
                  <a:r>
                    <a:rPr lang="en-US" sz="1100" i="1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Pentaho Report Designer</a:t>
                  </a:r>
                </a:p>
                <a:p>
                  <a:r>
                    <a:rPr lang="en-US" sz="1100" i="1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Pentaho Schema Workbench</a:t>
                  </a:r>
                </a:p>
                <a:p>
                  <a:endParaRPr lang="en-US" sz="12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id="{17CC50E3-EF65-40BF-9999-5BD4097A26F9}"/>
                  </a:ext>
                </a:extLst>
              </p:cNvPr>
              <p:cNvCxnSpPr>
                <a:cxnSpLocks/>
                <a:endCxn id="1026" idx="0"/>
              </p:cNvCxnSpPr>
              <p:nvPr/>
            </p:nvCxnSpPr>
            <p:spPr>
              <a:xfrm>
                <a:off x="2177806" y="747628"/>
                <a:ext cx="2078761" cy="234744"/>
              </a:xfrm>
              <a:prstGeom prst="bentConnector2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504D26D-B3ED-45DD-A94E-7ABC70478A73}"/>
                </a:ext>
              </a:extLst>
            </p:cNvPr>
            <p:cNvCxnSpPr>
              <a:cxnSpLocks/>
            </p:cNvCxnSpPr>
            <p:nvPr/>
          </p:nvCxnSpPr>
          <p:spPr>
            <a:xfrm>
              <a:off x="3741361" y="1410742"/>
              <a:ext cx="0" cy="23474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03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O'Reilly</dc:creator>
  <cp:lastModifiedBy>James O'Reilly</cp:lastModifiedBy>
  <cp:revision>6</cp:revision>
  <dcterms:created xsi:type="dcterms:W3CDTF">2018-05-01T15:48:46Z</dcterms:created>
  <dcterms:modified xsi:type="dcterms:W3CDTF">2018-05-01T16:45:38Z</dcterms:modified>
</cp:coreProperties>
</file>