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1" r:id="rId8"/>
    <p:sldId id="262"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D37EA-45A2-44D5-AADB-D9353D8381BD}"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5D955B-E263-48CD-B804-631606B1086E}">
      <dgm:prSet/>
      <dgm:spPr/>
      <dgm:t>
        <a:bodyPr/>
        <a:lstStyle/>
        <a:p>
          <a:pPr>
            <a:defRPr b="1"/>
          </a:pPr>
          <a:r>
            <a:rPr lang="ro-RO" noProof="0" dirty="0"/>
            <a:t>Introducere și obiective</a:t>
          </a:r>
        </a:p>
      </dgm:t>
    </dgm:pt>
    <dgm:pt modelId="{91902659-BB32-4C7E-9616-7B9546DEB221}" type="parTrans" cxnId="{D9F92CC6-A27F-4AAC-9856-B50F02125D08}">
      <dgm:prSet/>
      <dgm:spPr/>
      <dgm:t>
        <a:bodyPr/>
        <a:lstStyle/>
        <a:p>
          <a:endParaRPr lang="en-US"/>
        </a:p>
      </dgm:t>
    </dgm:pt>
    <dgm:pt modelId="{59604C34-08BF-40DC-974C-5B73E115B95C}" type="sibTrans" cxnId="{D9F92CC6-A27F-4AAC-9856-B50F02125D08}">
      <dgm:prSet/>
      <dgm:spPr/>
      <dgm:t>
        <a:bodyPr/>
        <a:lstStyle/>
        <a:p>
          <a:endParaRPr lang="en-US"/>
        </a:p>
      </dgm:t>
    </dgm:pt>
    <dgm:pt modelId="{2D524B0C-9160-46FA-80F5-D28411317448}">
      <dgm:prSet/>
      <dgm:spPr/>
      <dgm:t>
        <a:bodyPr/>
        <a:lstStyle/>
        <a:p>
          <a:pPr>
            <a:defRPr b="1"/>
          </a:pPr>
          <a:r>
            <a:rPr lang="ro-RO" noProof="0" dirty="0"/>
            <a:t>Parte teoretică</a:t>
          </a:r>
        </a:p>
      </dgm:t>
    </dgm:pt>
    <dgm:pt modelId="{3792780E-5F59-4364-91ED-F03C85993C8B}" type="parTrans" cxnId="{F5371791-BFC1-49ED-AE20-2958874F2B43}">
      <dgm:prSet/>
      <dgm:spPr/>
      <dgm:t>
        <a:bodyPr/>
        <a:lstStyle/>
        <a:p>
          <a:endParaRPr lang="en-US"/>
        </a:p>
      </dgm:t>
    </dgm:pt>
    <dgm:pt modelId="{933D65E5-07AA-4DEC-970A-CC91D75D42C1}" type="sibTrans" cxnId="{F5371791-BFC1-49ED-AE20-2958874F2B43}">
      <dgm:prSet/>
      <dgm:spPr/>
      <dgm:t>
        <a:bodyPr/>
        <a:lstStyle/>
        <a:p>
          <a:endParaRPr lang="en-US"/>
        </a:p>
      </dgm:t>
    </dgm:pt>
    <dgm:pt modelId="{0E760FC5-E0FF-458B-BCCB-1923463126A9}">
      <dgm:prSet/>
      <dgm:spPr/>
      <dgm:t>
        <a:bodyPr/>
        <a:lstStyle/>
        <a:p>
          <a:r>
            <a:rPr lang="en-US" dirty="0"/>
            <a:t>Client</a:t>
          </a:r>
        </a:p>
      </dgm:t>
    </dgm:pt>
    <dgm:pt modelId="{F7806928-35EB-4400-A4E1-F2F0C30C6CFF}" type="parTrans" cxnId="{D5F7BF7B-9E9F-423B-8BBD-26049EABF958}">
      <dgm:prSet/>
      <dgm:spPr/>
      <dgm:t>
        <a:bodyPr/>
        <a:lstStyle/>
        <a:p>
          <a:endParaRPr lang="en-US"/>
        </a:p>
      </dgm:t>
    </dgm:pt>
    <dgm:pt modelId="{A26F600E-7673-49DA-87DB-46444C91CC8E}" type="sibTrans" cxnId="{D5F7BF7B-9E9F-423B-8BBD-26049EABF958}">
      <dgm:prSet/>
      <dgm:spPr/>
      <dgm:t>
        <a:bodyPr/>
        <a:lstStyle/>
        <a:p>
          <a:endParaRPr lang="en-US"/>
        </a:p>
      </dgm:t>
    </dgm:pt>
    <dgm:pt modelId="{C39385F0-B017-4E0D-873E-4EC365C93F2B}">
      <dgm:prSet/>
      <dgm:spPr/>
      <dgm:t>
        <a:bodyPr/>
        <a:lstStyle/>
        <a:p>
          <a:r>
            <a:rPr lang="en-US" dirty="0"/>
            <a:t>Server</a:t>
          </a:r>
        </a:p>
      </dgm:t>
    </dgm:pt>
    <dgm:pt modelId="{B4E39B40-5899-4FBA-B952-4EFF9B3ACC76}" type="parTrans" cxnId="{4D9283AD-747E-465B-A3A4-D1EB726F9AFF}">
      <dgm:prSet/>
      <dgm:spPr/>
      <dgm:t>
        <a:bodyPr/>
        <a:lstStyle/>
        <a:p>
          <a:endParaRPr lang="en-US"/>
        </a:p>
      </dgm:t>
    </dgm:pt>
    <dgm:pt modelId="{EB4D6428-FC67-48C1-9EF2-6696E4677130}" type="sibTrans" cxnId="{4D9283AD-747E-465B-A3A4-D1EB726F9AFF}">
      <dgm:prSet/>
      <dgm:spPr/>
      <dgm:t>
        <a:bodyPr/>
        <a:lstStyle/>
        <a:p>
          <a:endParaRPr lang="en-US"/>
        </a:p>
      </dgm:t>
    </dgm:pt>
    <dgm:pt modelId="{E03F6A41-2D42-4633-B9A4-D49B6CE3B1C0}">
      <dgm:prSet/>
      <dgm:spPr/>
      <dgm:t>
        <a:bodyPr/>
        <a:lstStyle/>
        <a:p>
          <a:pPr>
            <a:defRPr b="1"/>
          </a:pPr>
          <a:r>
            <a:rPr lang="ro-RO" noProof="0" dirty="0"/>
            <a:t>Proiectare și implementare</a:t>
          </a:r>
        </a:p>
      </dgm:t>
    </dgm:pt>
    <dgm:pt modelId="{0483565F-B59C-4F02-AD3F-6EAEE5C42889}" type="parTrans" cxnId="{A2B63955-D3F5-4494-9848-A832818AB99B}">
      <dgm:prSet/>
      <dgm:spPr/>
      <dgm:t>
        <a:bodyPr/>
        <a:lstStyle/>
        <a:p>
          <a:endParaRPr lang="en-US"/>
        </a:p>
      </dgm:t>
    </dgm:pt>
    <dgm:pt modelId="{96669DCF-43DD-455B-A18E-AA0441BE300E}" type="sibTrans" cxnId="{A2B63955-D3F5-4494-9848-A832818AB99B}">
      <dgm:prSet/>
      <dgm:spPr/>
      <dgm:t>
        <a:bodyPr/>
        <a:lstStyle/>
        <a:p>
          <a:endParaRPr lang="en-US"/>
        </a:p>
      </dgm:t>
    </dgm:pt>
    <dgm:pt modelId="{B1E2952A-CB80-4B1E-90CE-7C81367B4C55}">
      <dgm:prSet/>
      <dgm:spPr/>
      <dgm:t>
        <a:bodyPr/>
        <a:lstStyle/>
        <a:p>
          <a:r>
            <a:rPr lang="en-US" dirty="0"/>
            <a:t>Client</a:t>
          </a:r>
        </a:p>
      </dgm:t>
    </dgm:pt>
    <dgm:pt modelId="{D4A2CFF3-4515-4091-8DC9-14FE2AF46A88}" type="parTrans" cxnId="{4C7366C7-2E6C-4C28-88E6-6E7E613363E2}">
      <dgm:prSet/>
      <dgm:spPr/>
      <dgm:t>
        <a:bodyPr/>
        <a:lstStyle/>
        <a:p>
          <a:endParaRPr lang="en-US"/>
        </a:p>
      </dgm:t>
    </dgm:pt>
    <dgm:pt modelId="{292D62D9-F699-4F8D-8FB8-2A757C274FAA}" type="sibTrans" cxnId="{4C7366C7-2E6C-4C28-88E6-6E7E613363E2}">
      <dgm:prSet/>
      <dgm:spPr/>
      <dgm:t>
        <a:bodyPr/>
        <a:lstStyle/>
        <a:p>
          <a:endParaRPr lang="en-US"/>
        </a:p>
      </dgm:t>
    </dgm:pt>
    <dgm:pt modelId="{0A10C887-92BF-4F0A-A7A0-0937E8B52295}">
      <dgm:prSet/>
      <dgm:spPr/>
      <dgm:t>
        <a:bodyPr/>
        <a:lstStyle/>
        <a:p>
          <a:r>
            <a:rPr lang="en-US" dirty="0"/>
            <a:t>Server</a:t>
          </a:r>
        </a:p>
      </dgm:t>
    </dgm:pt>
    <dgm:pt modelId="{F28133C0-E7A6-4070-9972-4FDE9C676059}" type="parTrans" cxnId="{B4F4214D-274E-420B-A3C4-67B6EF2C0197}">
      <dgm:prSet/>
      <dgm:spPr/>
      <dgm:t>
        <a:bodyPr/>
        <a:lstStyle/>
        <a:p>
          <a:endParaRPr lang="en-US"/>
        </a:p>
      </dgm:t>
    </dgm:pt>
    <dgm:pt modelId="{895957B5-5922-4C91-9AC7-CF69A0D9348F}" type="sibTrans" cxnId="{B4F4214D-274E-420B-A3C4-67B6EF2C0197}">
      <dgm:prSet/>
      <dgm:spPr/>
      <dgm:t>
        <a:bodyPr/>
        <a:lstStyle/>
        <a:p>
          <a:endParaRPr lang="en-US"/>
        </a:p>
      </dgm:t>
    </dgm:pt>
    <dgm:pt modelId="{A8A86127-55E9-409E-8CE5-77292971EB39}">
      <dgm:prSet/>
      <dgm:spPr/>
      <dgm:t>
        <a:bodyPr/>
        <a:lstStyle/>
        <a:p>
          <a:r>
            <a:rPr lang="en-US" dirty="0"/>
            <a:t>API</a:t>
          </a:r>
        </a:p>
      </dgm:t>
    </dgm:pt>
    <dgm:pt modelId="{310E2186-591E-472D-BE23-D0EC8C70E4BB}" type="parTrans" cxnId="{8930D01A-D90E-4FCD-9F95-82286ABAFCE3}">
      <dgm:prSet/>
      <dgm:spPr/>
      <dgm:t>
        <a:bodyPr/>
        <a:lstStyle/>
        <a:p>
          <a:endParaRPr lang="en-US"/>
        </a:p>
      </dgm:t>
    </dgm:pt>
    <dgm:pt modelId="{59A74C50-0C62-457A-AAC0-59630509D1E9}" type="sibTrans" cxnId="{8930D01A-D90E-4FCD-9F95-82286ABAFCE3}">
      <dgm:prSet/>
      <dgm:spPr/>
      <dgm:t>
        <a:bodyPr/>
        <a:lstStyle/>
        <a:p>
          <a:endParaRPr lang="en-US"/>
        </a:p>
      </dgm:t>
    </dgm:pt>
    <dgm:pt modelId="{4D2D64DC-FF08-4FD9-B69A-F5A315C3E051}" type="pres">
      <dgm:prSet presAssocID="{BA3D37EA-45A2-44D5-AADB-D9353D8381BD}" presName="root" presStyleCnt="0">
        <dgm:presLayoutVars>
          <dgm:dir/>
          <dgm:resizeHandles val="exact"/>
        </dgm:presLayoutVars>
      </dgm:prSet>
      <dgm:spPr/>
    </dgm:pt>
    <dgm:pt modelId="{D98FC8FE-8982-405B-BD12-87F18A302D0D}" type="pres">
      <dgm:prSet presAssocID="{D05D955B-E263-48CD-B804-631606B1086E}" presName="compNode" presStyleCnt="0"/>
      <dgm:spPr/>
    </dgm:pt>
    <dgm:pt modelId="{61933A1E-928D-4DE2-9652-8F6CAF1E343F}" type="pres">
      <dgm:prSet presAssocID="{D05D955B-E263-48CD-B804-631606B108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2323A3F-1B3C-4B4B-9308-7EA0DB63EEAC}" type="pres">
      <dgm:prSet presAssocID="{D05D955B-E263-48CD-B804-631606B1086E}" presName="iconSpace" presStyleCnt="0"/>
      <dgm:spPr/>
    </dgm:pt>
    <dgm:pt modelId="{93CD06B4-4E43-45D4-B916-EEDFA922BFB8}" type="pres">
      <dgm:prSet presAssocID="{D05D955B-E263-48CD-B804-631606B1086E}" presName="parTx" presStyleLbl="revTx" presStyleIdx="0" presStyleCnt="6">
        <dgm:presLayoutVars>
          <dgm:chMax val="0"/>
          <dgm:chPref val="0"/>
        </dgm:presLayoutVars>
      </dgm:prSet>
      <dgm:spPr/>
    </dgm:pt>
    <dgm:pt modelId="{0A957BE2-7981-43E0-93A5-5941A6DED70A}" type="pres">
      <dgm:prSet presAssocID="{D05D955B-E263-48CD-B804-631606B1086E}" presName="txSpace" presStyleCnt="0"/>
      <dgm:spPr/>
    </dgm:pt>
    <dgm:pt modelId="{05600642-E28B-4E8A-B746-888C1A2EC755}" type="pres">
      <dgm:prSet presAssocID="{D05D955B-E263-48CD-B804-631606B1086E}" presName="desTx" presStyleLbl="revTx" presStyleIdx="1" presStyleCnt="6">
        <dgm:presLayoutVars/>
      </dgm:prSet>
      <dgm:spPr/>
    </dgm:pt>
    <dgm:pt modelId="{C01BA677-1BC8-4952-883C-9863674167BA}" type="pres">
      <dgm:prSet presAssocID="{59604C34-08BF-40DC-974C-5B73E115B95C}" presName="sibTrans" presStyleCnt="0"/>
      <dgm:spPr/>
    </dgm:pt>
    <dgm:pt modelId="{56EBBD2E-0275-4F3C-A99B-2BCA71AED343}" type="pres">
      <dgm:prSet presAssocID="{2D524B0C-9160-46FA-80F5-D28411317448}" presName="compNode" presStyleCnt="0"/>
      <dgm:spPr/>
    </dgm:pt>
    <dgm:pt modelId="{CE797AE4-E459-4BBE-8EA7-DDEABBCF616E}" type="pres">
      <dgm:prSet presAssocID="{2D524B0C-9160-46FA-80F5-D284113174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EED610C-4035-4CF7-8C3C-30C0716149B7}" type="pres">
      <dgm:prSet presAssocID="{2D524B0C-9160-46FA-80F5-D28411317448}" presName="iconSpace" presStyleCnt="0"/>
      <dgm:spPr/>
    </dgm:pt>
    <dgm:pt modelId="{D8F558A5-38BB-473C-AAF1-C27D20BF047F}" type="pres">
      <dgm:prSet presAssocID="{2D524B0C-9160-46FA-80F5-D28411317448}" presName="parTx" presStyleLbl="revTx" presStyleIdx="2" presStyleCnt="6">
        <dgm:presLayoutVars>
          <dgm:chMax val="0"/>
          <dgm:chPref val="0"/>
        </dgm:presLayoutVars>
      </dgm:prSet>
      <dgm:spPr/>
    </dgm:pt>
    <dgm:pt modelId="{6E1EDF82-8D12-457A-9644-975C3EB4A892}" type="pres">
      <dgm:prSet presAssocID="{2D524B0C-9160-46FA-80F5-D28411317448}" presName="txSpace" presStyleCnt="0"/>
      <dgm:spPr/>
    </dgm:pt>
    <dgm:pt modelId="{0D1774FD-DA55-47EF-984A-2055EF6E033D}" type="pres">
      <dgm:prSet presAssocID="{2D524B0C-9160-46FA-80F5-D28411317448}" presName="desTx" presStyleLbl="revTx" presStyleIdx="3" presStyleCnt="6">
        <dgm:presLayoutVars/>
      </dgm:prSet>
      <dgm:spPr/>
    </dgm:pt>
    <dgm:pt modelId="{BC1B2131-1DC4-43ED-91CB-920D9E6BFE4C}" type="pres">
      <dgm:prSet presAssocID="{933D65E5-07AA-4DEC-970A-CC91D75D42C1}" presName="sibTrans" presStyleCnt="0"/>
      <dgm:spPr/>
    </dgm:pt>
    <dgm:pt modelId="{8B86EB6E-6274-406F-B501-058B89F5E8E3}" type="pres">
      <dgm:prSet presAssocID="{E03F6A41-2D42-4633-B9A4-D49B6CE3B1C0}" presName="compNode" presStyleCnt="0"/>
      <dgm:spPr/>
    </dgm:pt>
    <dgm:pt modelId="{E116EF7F-43D8-4948-94C6-2277D08FD8BC}" type="pres">
      <dgm:prSet presAssocID="{E03F6A41-2D42-4633-B9A4-D49B6CE3B1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D94E5C10-1F05-4189-BCBD-55EACC43FCDC}" type="pres">
      <dgm:prSet presAssocID="{E03F6A41-2D42-4633-B9A4-D49B6CE3B1C0}" presName="iconSpace" presStyleCnt="0"/>
      <dgm:spPr/>
    </dgm:pt>
    <dgm:pt modelId="{01C001B8-EF0B-42B9-AF37-8CA76C2C5982}" type="pres">
      <dgm:prSet presAssocID="{E03F6A41-2D42-4633-B9A4-D49B6CE3B1C0}" presName="parTx" presStyleLbl="revTx" presStyleIdx="4" presStyleCnt="6">
        <dgm:presLayoutVars>
          <dgm:chMax val="0"/>
          <dgm:chPref val="0"/>
        </dgm:presLayoutVars>
      </dgm:prSet>
      <dgm:spPr/>
    </dgm:pt>
    <dgm:pt modelId="{B375A650-8028-436E-93B1-1D467944AE23}" type="pres">
      <dgm:prSet presAssocID="{E03F6A41-2D42-4633-B9A4-D49B6CE3B1C0}" presName="txSpace" presStyleCnt="0"/>
      <dgm:spPr/>
    </dgm:pt>
    <dgm:pt modelId="{9896662C-0824-40BB-B5BD-CD9C5741DA36}" type="pres">
      <dgm:prSet presAssocID="{E03F6A41-2D42-4633-B9A4-D49B6CE3B1C0}" presName="desTx" presStyleLbl="revTx" presStyleIdx="5" presStyleCnt="6">
        <dgm:presLayoutVars/>
      </dgm:prSet>
      <dgm:spPr/>
    </dgm:pt>
  </dgm:ptLst>
  <dgm:cxnLst>
    <dgm:cxn modelId="{8930D01A-D90E-4FCD-9F95-82286ABAFCE3}" srcId="{E03F6A41-2D42-4633-B9A4-D49B6CE3B1C0}" destId="{A8A86127-55E9-409E-8CE5-77292971EB39}" srcOrd="2" destOrd="0" parTransId="{310E2186-591E-472D-BE23-D0EC8C70E4BB}" sibTransId="{59A74C50-0C62-457A-AAC0-59630509D1E9}"/>
    <dgm:cxn modelId="{C9E9911C-D770-4CA6-B4D3-18075B409A36}" type="presOf" srcId="{0E760FC5-E0FF-458B-BCCB-1923463126A9}" destId="{0D1774FD-DA55-47EF-984A-2055EF6E033D}" srcOrd="0" destOrd="0" presId="urn:microsoft.com/office/officeart/2018/5/layout/CenteredIconLabelDescriptionList"/>
    <dgm:cxn modelId="{961C2C30-D299-4CD4-B2A2-01F591E2CE63}" type="presOf" srcId="{E03F6A41-2D42-4633-B9A4-D49B6CE3B1C0}" destId="{01C001B8-EF0B-42B9-AF37-8CA76C2C5982}" srcOrd="0" destOrd="0" presId="urn:microsoft.com/office/officeart/2018/5/layout/CenteredIconLabelDescriptionList"/>
    <dgm:cxn modelId="{67EA2B3C-D820-4B99-9692-32AC1518D104}" type="presOf" srcId="{0A10C887-92BF-4F0A-A7A0-0937E8B52295}" destId="{9896662C-0824-40BB-B5BD-CD9C5741DA36}" srcOrd="0" destOrd="1" presId="urn:microsoft.com/office/officeart/2018/5/layout/CenteredIconLabelDescriptionList"/>
    <dgm:cxn modelId="{B4F4214D-274E-420B-A3C4-67B6EF2C0197}" srcId="{E03F6A41-2D42-4633-B9A4-D49B6CE3B1C0}" destId="{0A10C887-92BF-4F0A-A7A0-0937E8B52295}" srcOrd="1" destOrd="0" parTransId="{F28133C0-E7A6-4070-9972-4FDE9C676059}" sibTransId="{895957B5-5922-4C91-9AC7-CF69A0D9348F}"/>
    <dgm:cxn modelId="{A2B63955-D3F5-4494-9848-A832818AB99B}" srcId="{BA3D37EA-45A2-44D5-AADB-D9353D8381BD}" destId="{E03F6A41-2D42-4633-B9A4-D49B6CE3B1C0}" srcOrd="2" destOrd="0" parTransId="{0483565F-B59C-4F02-AD3F-6EAEE5C42889}" sibTransId="{96669DCF-43DD-455B-A18E-AA0441BE300E}"/>
    <dgm:cxn modelId="{D5F7BF7B-9E9F-423B-8BBD-26049EABF958}" srcId="{2D524B0C-9160-46FA-80F5-D28411317448}" destId="{0E760FC5-E0FF-458B-BCCB-1923463126A9}" srcOrd="0" destOrd="0" parTransId="{F7806928-35EB-4400-A4E1-F2F0C30C6CFF}" sibTransId="{A26F600E-7673-49DA-87DB-46444C91CC8E}"/>
    <dgm:cxn modelId="{F5371791-BFC1-49ED-AE20-2958874F2B43}" srcId="{BA3D37EA-45A2-44D5-AADB-D9353D8381BD}" destId="{2D524B0C-9160-46FA-80F5-D28411317448}" srcOrd="1" destOrd="0" parTransId="{3792780E-5F59-4364-91ED-F03C85993C8B}" sibTransId="{933D65E5-07AA-4DEC-970A-CC91D75D42C1}"/>
    <dgm:cxn modelId="{434C30AD-9FB1-49E0-8CB7-FCC047B35173}" type="presOf" srcId="{D05D955B-E263-48CD-B804-631606B1086E}" destId="{93CD06B4-4E43-45D4-B916-EEDFA922BFB8}" srcOrd="0" destOrd="0" presId="urn:microsoft.com/office/officeart/2018/5/layout/CenteredIconLabelDescriptionList"/>
    <dgm:cxn modelId="{4D9283AD-747E-465B-A3A4-D1EB726F9AFF}" srcId="{2D524B0C-9160-46FA-80F5-D28411317448}" destId="{C39385F0-B017-4E0D-873E-4EC365C93F2B}" srcOrd="1" destOrd="0" parTransId="{B4E39B40-5899-4FBA-B952-4EFF9B3ACC76}" sibTransId="{EB4D6428-FC67-48C1-9EF2-6696E4677130}"/>
    <dgm:cxn modelId="{D9F92CC6-A27F-4AAC-9856-B50F02125D08}" srcId="{BA3D37EA-45A2-44D5-AADB-D9353D8381BD}" destId="{D05D955B-E263-48CD-B804-631606B1086E}" srcOrd="0" destOrd="0" parTransId="{91902659-BB32-4C7E-9616-7B9546DEB221}" sibTransId="{59604C34-08BF-40DC-974C-5B73E115B95C}"/>
    <dgm:cxn modelId="{4C7366C7-2E6C-4C28-88E6-6E7E613363E2}" srcId="{E03F6A41-2D42-4633-B9A4-D49B6CE3B1C0}" destId="{B1E2952A-CB80-4B1E-90CE-7C81367B4C55}" srcOrd="0" destOrd="0" parTransId="{D4A2CFF3-4515-4091-8DC9-14FE2AF46A88}" sibTransId="{292D62D9-F699-4F8D-8FB8-2A757C274FAA}"/>
    <dgm:cxn modelId="{CB1210D4-6980-41E7-ADF9-4776A5F80318}" type="presOf" srcId="{B1E2952A-CB80-4B1E-90CE-7C81367B4C55}" destId="{9896662C-0824-40BB-B5BD-CD9C5741DA36}" srcOrd="0" destOrd="0" presId="urn:microsoft.com/office/officeart/2018/5/layout/CenteredIconLabelDescriptionList"/>
    <dgm:cxn modelId="{0CDFCEE7-9463-45FF-ABE3-19534E248303}" type="presOf" srcId="{2D524B0C-9160-46FA-80F5-D28411317448}" destId="{D8F558A5-38BB-473C-AAF1-C27D20BF047F}" srcOrd="0" destOrd="0" presId="urn:microsoft.com/office/officeart/2018/5/layout/CenteredIconLabelDescriptionList"/>
    <dgm:cxn modelId="{C3756FEC-E5DE-454C-9622-2288AA304B27}" type="presOf" srcId="{BA3D37EA-45A2-44D5-AADB-D9353D8381BD}" destId="{4D2D64DC-FF08-4FD9-B69A-F5A315C3E051}" srcOrd="0" destOrd="0" presId="urn:microsoft.com/office/officeart/2018/5/layout/CenteredIconLabelDescriptionList"/>
    <dgm:cxn modelId="{63D8EBEE-BCE0-4F42-9F7B-A80DCEF2084A}" type="presOf" srcId="{C39385F0-B017-4E0D-873E-4EC365C93F2B}" destId="{0D1774FD-DA55-47EF-984A-2055EF6E033D}" srcOrd="0" destOrd="1" presId="urn:microsoft.com/office/officeart/2018/5/layout/CenteredIconLabelDescriptionList"/>
    <dgm:cxn modelId="{8C7E39FB-7AF2-4003-A3BA-7D0E8E71BB06}" type="presOf" srcId="{A8A86127-55E9-409E-8CE5-77292971EB39}" destId="{9896662C-0824-40BB-B5BD-CD9C5741DA36}" srcOrd="0" destOrd="2" presId="urn:microsoft.com/office/officeart/2018/5/layout/CenteredIconLabelDescriptionList"/>
    <dgm:cxn modelId="{6C39D2B0-3763-48AA-806A-7DB257FDCCBB}" type="presParOf" srcId="{4D2D64DC-FF08-4FD9-B69A-F5A315C3E051}" destId="{D98FC8FE-8982-405B-BD12-87F18A302D0D}" srcOrd="0" destOrd="0" presId="urn:microsoft.com/office/officeart/2018/5/layout/CenteredIconLabelDescriptionList"/>
    <dgm:cxn modelId="{8AAA8126-1662-4820-BD32-D5BCECEF7E64}" type="presParOf" srcId="{D98FC8FE-8982-405B-BD12-87F18A302D0D}" destId="{61933A1E-928D-4DE2-9652-8F6CAF1E343F}" srcOrd="0" destOrd="0" presId="urn:microsoft.com/office/officeart/2018/5/layout/CenteredIconLabelDescriptionList"/>
    <dgm:cxn modelId="{2DB6CF2B-2DAE-4041-9EFA-B87BE61591FA}" type="presParOf" srcId="{D98FC8FE-8982-405B-BD12-87F18A302D0D}" destId="{C2323A3F-1B3C-4B4B-9308-7EA0DB63EEAC}" srcOrd="1" destOrd="0" presId="urn:microsoft.com/office/officeart/2018/5/layout/CenteredIconLabelDescriptionList"/>
    <dgm:cxn modelId="{54E6F28E-D5C4-43F9-9886-74FA5876F1C8}" type="presParOf" srcId="{D98FC8FE-8982-405B-BD12-87F18A302D0D}" destId="{93CD06B4-4E43-45D4-B916-EEDFA922BFB8}" srcOrd="2" destOrd="0" presId="urn:microsoft.com/office/officeart/2018/5/layout/CenteredIconLabelDescriptionList"/>
    <dgm:cxn modelId="{1FE7072C-7E70-4573-BEFF-F676E43A99D4}" type="presParOf" srcId="{D98FC8FE-8982-405B-BD12-87F18A302D0D}" destId="{0A957BE2-7981-43E0-93A5-5941A6DED70A}" srcOrd="3" destOrd="0" presId="urn:microsoft.com/office/officeart/2018/5/layout/CenteredIconLabelDescriptionList"/>
    <dgm:cxn modelId="{9C55CBB2-26AA-4560-B4D8-A700172E962D}" type="presParOf" srcId="{D98FC8FE-8982-405B-BD12-87F18A302D0D}" destId="{05600642-E28B-4E8A-B746-888C1A2EC755}" srcOrd="4" destOrd="0" presId="urn:microsoft.com/office/officeart/2018/5/layout/CenteredIconLabelDescriptionList"/>
    <dgm:cxn modelId="{4EA33EF6-58CF-41B4-A83D-9318209C985D}" type="presParOf" srcId="{4D2D64DC-FF08-4FD9-B69A-F5A315C3E051}" destId="{C01BA677-1BC8-4952-883C-9863674167BA}" srcOrd="1" destOrd="0" presId="urn:microsoft.com/office/officeart/2018/5/layout/CenteredIconLabelDescriptionList"/>
    <dgm:cxn modelId="{9CDABF41-C314-4919-8E14-B4032929B944}" type="presParOf" srcId="{4D2D64DC-FF08-4FD9-B69A-F5A315C3E051}" destId="{56EBBD2E-0275-4F3C-A99B-2BCA71AED343}" srcOrd="2" destOrd="0" presId="urn:microsoft.com/office/officeart/2018/5/layout/CenteredIconLabelDescriptionList"/>
    <dgm:cxn modelId="{A2BAD415-082F-4FD3-8D9B-4C5EA4C15A6F}" type="presParOf" srcId="{56EBBD2E-0275-4F3C-A99B-2BCA71AED343}" destId="{CE797AE4-E459-4BBE-8EA7-DDEABBCF616E}" srcOrd="0" destOrd="0" presId="urn:microsoft.com/office/officeart/2018/5/layout/CenteredIconLabelDescriptionList"/>
    <dgm:cxn modelId="{A132C713-608D-4B75-9A3D-B7960FCAD3A1}" type="presParOf" srcId="{56EBBD2E-0275-4F3C-A99B-2BCA71AED343}" destId="{0EED610C-4035-4CF7-8C3C-30C0716149B7}" srcOrd="1" destOrd="0" presId="urn:microsoft.com/office/officeart/2018/5/layout/CenteredIconLabelDescriptionList"/>
    <dgm:cxn modelId="{847C7726-CF0D-44E4-8E76-17CAFE188B0F}" type="presParOf" srcId="{56EBBD2E-0275-4F3C-A99B-2BCA71AED343}" destId="{D8F558A5-38BB-473C-AAF1-C27D20BF047F}" srcOrd="2" destOrd="0" presId="urn:microsoft.com/office/officeart/2018/5/layout/CenteredIconLabelDescriptionList"/>
    <dgm:cxn modelId="{A6C41938-10DC-4E3D-B160-E5A842291ED1}" type="presParOf" srcId="{56EBBD2E-0275-4F3C-A99B-2BCA71AED343}" destId="{6E1EDF82-8D12-457A-9644-975C3EB4A892}" srcOrd="3" destOrd="0" presId="urn:microsoft.com/office/officeart/2018/5/layout/CenteredIconLabelDescriptionList"/>
    <dgm:cxn modelId="{68CF3239-382F-423E-A4DA-4B39E890D100}" type="presParOf" srcId="{56EBBD2E-0275-4F3C-A99B-2BCA71AED343}" destId="{0D1774FD-DA55-47EF-984A-2055EF6E033D}" srcOrd="4" destOrd="0" presId="urn:microsoft.com/office/officeart/2018/5/layout/CenteredIconLabelDescriptionList"/>
    <dgm:cxn modelId="{872EDBC8-9A74-4785-B932-E32000999FA0}" type="presParOf" srcId="{4D2D64DC-FF08-4FD9-B69A-F5A315C3E051}" destId="{BC1B2131-1DC4-43ED-91CB-920D9E6BFE4C}" srcOrd="3" destOrd="0" presId="urn:microsoft.com/office/officeart/2018/5/layout/CenteredIconLabelDescriptionList"/>
    <dgm:cxn modelId="{7100E910-68BE-4EE8-95CB-0324F1E70544}" type="presParOf" srcId="{4D2D64DC-FF08-4FD9-B69A-F5A315C3E051}" destId="{8B86EB6E-6274-406F-B501-058B89F5E8E3}" srcOrd="4" destOrd="0" presId="urn:microsoft.com/office/officeart/2018/5/layout/CenteredIconLabelDescriptionList"/>
    <dgm:cxn modelId="{55E15A7F-31BB-49AD-99C4-73E227D54D74}" type="presParOf" srcId="{8B86EB6E-6274-406F-B501-058B89F5E8E3}" destId="{E116EF7F-43D8-4948-94C6-2277D08FD8BC}" srcOrd="0" destOrd="0" presId="urn:microsoft.com/office/officeart/2018/5/layout/CenteredIconLabelDescriptionList"/>
    <dgm:cxn modelId="{4293688F-DE5A-44A9-9ADA-092427B758F2}" type="presParOf" srcId="{8B86EB6E-6274-406F-B501-058B89F5E8E3}" destId="{D94E5C10-1F05-4189-BCBD-55EACC43FCDC}" srcOrd="1" destOrd="0" presId="urn:microsoft.com/office/officeart/2018/5/layout/CenteredIconLabelDescriptionList"/>
    <dgm:cxn modelId="{C7A85A75-65CC-4850-B126-B152891ACC2E}" type="presParOf" srcId="{8B86EB6E-6274-406F-B501-058B89F5E8E3}" destId="{01C001B8-EF0B-42B9-AF37-8CA76C2C5982}" srcOrd="2" destOrd="0" presId="urn:microsoft.com/office/officeart/2018/5/layout/CenteredIconLabelDescriptionList"/>
    <dgm:cxn modelId="{7785AF7E-FE85-461C-9343-D8925757B018}" type="presParOf" srcId="{8B86EB6E-6274-406F-B501-058B89F5E8E3}" destId="{B375A650-8028-436E-93B1-1D467944AE23}" srcOrd="3" destOrd="0" presId="urn:microsoft.com/office/officeart/2018/5/layout/CenteredIconLabelDescriptionList"/>
    <dgm:cxn modelId="{AD073F5B-19E9-4F13-BEA4-C9E71D3F4E9B}" type="presParOf" srcId="{8B86EB6E-6274-406F-B501-058B89F5E8E3}" destId="{9896662C-0824-40BB-B5BD-CD9C5741DA3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E45D0-CA01-48A2-9E97-C85C3B9CF1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304C855-5110-48D8-A370-95563CF7397E}">
      <dgm:prSet/>
      <dgm:spPr/>
      <dgm:t>
        <a:bodyPr/>
        <a:lstStyle/>
        <a:p>
          <a:r>
            <a:rPr lang="ro-RO" dirty="0"/>
            <a:t>Ce este Tinder?</a:t>
          </a:r>
          <a:endParaRPr lang="en-US" dirty="0"/>
        </a:p>
      </dgm:t>
    </dgm:pt>
    <dgm:pt modelId="{447F6BB3-E42B-4035-8B2F-65FED7066325}" type="parTrans" cxnId="{BDB7D303-7577-447E-9879-F64204CB50BD}">
      <dgm:prSet/>
      <dgm:spPr/>
      <dgm:t>
        <a:bodyPr/>
        <a:lstStyle/>
        <a:p>
          <a:endParaRPr lang="en-US"/>
        </a:p>
      </dgm:t>
    </dgm:pt>
    <dgm:pt modelId="{AF3F54EF-3152-4598-9F7E-282677E431EA}" type="sibTrans" cxnId="{BDB7D303-7577-447E-9879-F64204CB50BD}">
      <dgm:prSet/>
      <dgm:spPr/>
      <dgm:t>
        <a:bodyPr/>
        <a:lstStyle/>
        <a:p>
          <a:endParaRPr lang="en-US"/>
        </a:p>
      </dgm:t>
    </dgm:pt>
    <dgm:pt modelId="{983FAE76-8169-4FCF-9005-22086EBA2188}">
      <dgm:prSet/>
      <dgm:spPr/>
      <dgm:t>
        <a:bodyPr/>
        <a:lstStyle/>
        <a:p>
          <a:r>
            <a:rPr lang="ro-RO" dirty="0"/>
            <a:t>Ce este MyTinder?</a:t>
          </a:r>
          <a:endParaRPr lang="en-US" dirty="0"/>
        </a:p>
      </dgm:t>
    </dgm:pt>
    <dgm:pt modelId="{9EFD30EE-CA87-4F14-A75E-67282A074828}" type="parTrans" cxnId="{61C73147-6E73-4050-AA18-6B7BF2E6C849}">
      <dgm:prSet/>
      <dgm:spPr/>
      <dgm:t>
        <a:bodyPr/>
        <a:lstStyle/>
        <a:p>
          <a:endParaRPr lang="en-US"/>
        </a:p>
      </dgm:t>
    </dgm:pt>
    <dgm:pt modelId="{CDAECEB4-3F34-472A-921F-6165D0A63E4F}" type="sibTrans" cxnId="{61C73147-6E73-4050-AA18-6B7BF2E6C849}">
      <dgm:prSet/>
      <dgm:spPr/>
      <dgm:t>
        <a:bodyPr/>
        <a:lstStyle/>
        <a:p>
          <a:endParaRPr lang="en-US"/>
        </a:p>
      </dgm:t>
    </dgm:pt>
    <dgm:pt modelId="{0A4C0E3F-F70C-461A-BE54-FADBB4DC84D7}">
      <dgm:prSet/>
      <dgm:spPr/>
      <dgm:t>
        <a:bodyPr/>
        <a:lstStyle/>
        <a:p>
          <a:r>
            <a:rPr lang="ro-RO" dirty="0"/>
            <a:t>Target-uri</a:t>
          </a:r>
          <a:endParaRPr lang="en-US" dirty="0"/>
        </a:p>
      </dgm:t>
    </dgm:pt>
    <dgm:pt modelId="{71EE3A57-2E8A-40F7-9EA0-3E84843F1DD4}" type="parTrans" cxnId="{3E478B6A-9DFC-4BBC-BEB1-1967369BA51E}">
      <dgm:prSet/>
      <dgm:spPr/>
      <dgm:t>
        <a:bodyPr/>
        <a:lstStyle/>
        <a:p>
          <a:endParaRPr lang="en-US"/>
        </a:p>
      </dgm:t>
    </dgm:pt>
    <dgm:pt modelId="{0D820261-88A7-45A9-AD69-E71864610E0F}" type="sibTrans" cxnId="{3E478B6A-9DFC-4BBC-BEB1-1967369BA51E}">
      <dgm:prSet/>
      <dgm:spPr/>
      <dgm:t>
        <a:bodyPr/>
        <a:lstStyle/>
        <a:p>
          <a:endParaRPr lang="en-US"/>
        </a:p>
      </dgm:t>
    </dgm:pt>
    <dgm:pt modelId="{E9C37544-388A-4E31-9862-A7CD585EA01A}" type="pres">
      <dgm:prSet presAssocID="{42FE45D0-CA01-48A2-9E97-C85C3B9CF1F5}" presName="linear" presStyleCnt="0">
        <dgm:presLayoutVars>
          <dgm:animLvl val="lvl"/>
          <dgm:resizeHandles val="exact"/>
        </dgm:presLayoutVars>
      </dgm:prSet>
      <dgm:spPr/>
    </dgm:pt>
    <dgm:pt modelId="{88EF0A44-A851-417F-8E33-7341B1EE9409}" type="pres">
      <dgm:prSet presAssocID="{4304C855-5110-48D8-A370-95563CF7397E}" presName="parentText" presStyleLbl="node1" presStyleIdx="0" presStyleCnt="3">
        <dgm:presLayoutVars>
          <dgm:chMax val="0"/>
          <dgm:bulletEnabled val="1"/>
        </dgm:presLayoutVars>
      </dgm:prSet>
      <dgm:spPr/>
    </dgm:pt>
    <dgm:pt modelId="{B7B87FA7-F8A6-48C0-808B-839660B523FC}" type="pres">
      <dgm:prSet presAssocID="{AF3F54EF-3152-4598-9F7E-282677E431EA}" presName="spacer" presStyleCnt="0"/>
      <dgm:spPr/>
    </dgm:pt>
    <dgm:pt modelId="{2195C74A-5F2A-4AED-A901-CACB82070BAD}" type="pres">
      <dgm:prSet presAssocID="{983FAE76-8169-4FCF-9005-22086EBA2188}" presName="parentText" presStyleLbl="node1" presStyleIdx="1" presStyleCnt="3">
        <dgm:presLayoutVars>
          <dgm:chMax val="0"/>
          <dgm:bulletEnabled val="1"/>
        </dgm:presLayoutVars>
      </dgm:prSet>
      <dgm:spPr/>
    </dgm:pt>
    <dgm:pt modelId="{FA8010E7-75EA-4A6A-8A58-942E5BB45F81}" type="pres">
      <dgm:prSet presAssocID="{CDAECEB4-3F34-472A-921F-6165D0A63E4F}" presName="spacer" presStyleCnt="0"/>
      <dgm:spPr/>
    </dgm:pt>
    <dgm:pt modelId="{0E0DC56C-73E9-4517-9CC8-559AC597962B}" type="pres">
      <dgm:prSet presAssocID="{0A4C0E3F-F70C-461A-BE54-FADBB4DC84D7}" presName="parentText" presStyleLbl="node1" presStyleIdx="2" presStyleCnt="3">
        <dgm:presLayoutVars>
          <dgm:chMax val="0"/>
          <dgm:bulletEnabled val="1"/>
        </dgm:presLayoutVars>
      </dgm:prSet>
      <dgm:spPr/>
    </dgm:pt>
  </dgm:ptLst>
  <dgm:cxnLst>
    <dgm:cxn modelId="{BDB7D303-7577-447E-9879-F64204CB50BD}" srcId="{42FE45D0-CA01-48A2-9E97-C85C3B9CF1F5}" destId="{4304C855-5110-48D8-A370-95563CF7397E}" srcOrd="0" destOrd="0" parTransId="{447F6BB3-E42B-4035-8B2F-65FED7066325}" sibTransId="{AF3F54EF-3152-4598-9F7E-282677E431EA}"/>
    <dgm:cxn modelId="{8AC5CC30-2E40-487C-A4BC-85D26B6563BA}" type="presOf" srcId="{42FE45D0-CA01-48A2-9E97-C85C3B9CF1F5}" destId="{E9C37544-388A-4E31-9862-A7CD585EA01A}" srcOrd="0" destOrd="0" presId="urn:microsoft.com/office/officeart/2005/8/layout/vList2"/>
    <dgm:cxn modelId="{61C73147-6E73-4050-AA18-6B7BF2E6C849}" srcId="{42FE45D0-CA01-48A2-9E97-C85C3B9CF1F5}" destId="{983FAE76-8169-4FCF-9005-22086EBA2188}" srcOrd="1" destOrd="0" parTransId="{9EFD30EE-CA87-4F14-A75E-67282A074828}" sibTransId="{CDAECEB4-3F34-472A-921F-6165D0A63E4F}"/>
    <dgm:cxn modelId="{3E478B6A-9DFC-4BBC-BEB1-1967369BA51E}" srcId="{42FE45D0-CA01-48A2-9E97-C85C3B9CF1F5}" destId="{0A4C0E3F-F70C-461A-BE54-FADBB4DC84D7}" srcOrd="2" destOrd="0" parTransId="{71EE3A57-2E8A-40F7-9EA0-3E84843F1DD4}" sibTransId="{0D820261-88A7-45A9-AD69-E71864610E0F}"/>
    <dgm:cxn modelId="{191F1155-5039-4B74-AAD2-188CF6297506}" type="presOf" srcId="{4304C855-5110-48D8-A370-95563CF7397E}" destId="{88EF0A44-A851-417F-8E33-7341B1EE9409}" srcOrd="0" destOrd="0" presId="urn:microsoft.com/office/officeart/2005/8/layout/vList2"/>
    <dgm:cxn modelId="{971A6BBD-95BC-450C-84B2-075094DCCFFE}" type="presOf" srcId="{0A4C0E3F-F70C-461A-BE54-FADBB4DC84D7}" destId="{0E0DC56C-73E9-4517-9CC8-559AC597962B}" srcOrd="0" destOrd="0" presId="urn:microsoft.com/office/officeart/2005/8/layout/vList2"/>
    <dgm:cxn modelId="{9FC2FAE9-04E6-47ED-B941-C472F561DEF3}" type="presOf" srcId="{983FAE76-8169-4FCF-9005-22086EBA2188}" destId="{2195C74A-5F2A-4AED-A901-CACB82070BAD}" srcOrd="0" destOrd="0" presId="urn:microsoft.com/office/officeart/2005/8/layout/vList2"/>
    <dgm:cxn modelId="{E04C9759-6691-4520-9974-4FD9AC8AE785}" type="presParOf" srcId="{E9C37544-388A-4E31-9862-A7CD585EA01A}" destId="{88EF0A44-A851-417F-8E33-7341B1EE9409}" srcOrd="0" destOrd="0" presId="urn:microsoft.com/office/officeart/2005/8/layout/vList2"/>
    <dgm:cxn modelId="{9AA871AA-EBDD-42ED-B74E-A35273642323}" type="presParOf" srcId="{E9C37544-388A-4E31-9862-A7CD585EA01A}" destId="{B7B87FA7-F8A6-48C0-808B-839660B523FC}" srcOrd="1" destOrd="0" presId="urn:microsoft.com/office/officeart/2005/8/layout/vList2"/>
    <dgm:cxn modelId="{C765C5D2-A048-4EFD-8C87-218291CF19A9}" type="presParOf" srcId="{E9C37544-388A-4E31-9862-A7CD585EA01A}" destId="{2195C74A-5F2A-4AED-A901-CACB82070BAD}" srcOrd="2" destOrd="0" presId="urn:microsoft.com/office/officeart/2005/8/layout/vList2"/>
    <dgm:cxn modelId="{05B88111-F31B-4DEC-B3A1-8F3F03A5F292}" type="presParOf" srcId="{E9C37544-388A-4E31-9862-A7CD585EA01A}" destId="{FA8010E7-75EA-4A6A-8A58-942E5BB45F81}" srcOrd="3" destOrd="0" presId="urn:microsoft.com/office/officeart/2005/8/layout/vList2"/>
    <dgm:cxn modelId="{F431B6C4-D74B-4CA0-8425-F4B2D648F8A8}" type="presParOf" srcId="{E9C37544-388A-4E31-9862-A7CD585EA01A}" destId="{0E0DC56C-73E9-4517-9CC8-559AC59796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335797-794D-4C02-AFF5-4BA9AD12905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37313A-42A2-441D-94BA-5F0569994DC2}">
      <dgm:prSet/>
      <dgm:spPr/>
      <dgm:t>
        <a:bodyPr/>
        <a:lstStyle/>
        <a:p>
          <a:r>
            <a:rPr lang="ro-RO"/>
            <a:t>PackageHandler</a:t>
          </a:r>
          <a:endParaRPr lang="en-US" dirty="0"/>
        </a:p>
      </dgm:t>
    </dgm:pt>
    <dgm:pt modelId="{55CE43D6-DF53-45CE-9F20-78E448D6A815}" type="parTrans" cxnId="{0E0CEA06-6344-4E14-B31A-87905A158DD8}">
      <dgm:prSet/>
      <dgm:spPr/>
      <dgm:t>
        <a:bodyPr/>
        <a:lstStyle/>
        <a:p>
          <a:endParaRPr lang="en-US"/>
        </a:p>
      </dgm:t>
    </dgm:pt>
    <dgm:pt modelId="{B6C1F110-E738-42D8-85AA-A21AE54139E3}" type="sibTrans" cxnId="{0E0CEA06-6344-4E14-B31A-87905A158DD8}">
      <dgm:prSet/>
      <dgm:spPr/>
      <dgm:t>
        <a:bodyPr/>
        <a:lstStyle/>
        <a:p>
          <a:endParaRPr lang="en-US"/>
        </a:p>
      </dgm:t>
    </dgm:pt>
    <dgm:pt modelId="{3D1FB430-CF25-47EA-823D-0A96A36F5A53}">
      <dgm:prSet/>
      <dgm:spPr/>
      <dgm:t>
        <a:bodyPr/>
        <a:lstStyle/>
        <a:p>
          <a:r>
            <a:rPr lang="ro-RO"/>
            <a:t>handlePackage()</a:t>
          </a:r>
          <a:endParaRPr lang="en-US" dirty="0"/>
        </a:p>
      </dgm:t>
    </dgm:pt>
    <dgm:pt modelId="{7720322B-2988-42BB-B1D8-3F81A464A737}" type="parTrans" cxnId="{60267D2A-65B9-40DD-B0E1-C30CC6A9E4C1}">
      <dgm:prSet/>
      <dgm:spPr/>
      <dgm:t>
        <a:bodyPr/>
        <a:lstStyle/>
        <a:p>
          <a:endParaRPr lang="en-US"/>
        </a:p>
      </dgm:t>
    </dgm:pt>
    <dgm:pt modelId="{03852F70-749E-4CCF-9FF9-34068F7E7B5E}" type="sibTrans" cxnId="{60267D2A-65B9-40DD-B0E1-C30CC6A9E4C1}">
      <dgm:prSet/>
      <dgm:spPr/>
      <dgm:t>
        <a:bodyPr/>
        <a:lstStyle/>
        <a:p>
          <a:endParaRPr lang="en-US"/>
        </a:p>
      </dgm:t>
    </dgm:pt>
    <dgm:pt modelId="{859F9B02-A77A-4366-9C05-06284D886685}">
      <dgm:prSet/>
      <dgm:spPr/>
      <dgm:t>
        <a:bodyPr/>
        <a:lstStyle/>
        <a:p>
          <a:r>
            <a:rPr lang="ro-RO"/>
            <a:t>Comenzile... (LoginReq, RegReq, GetPeople, LikeSet, TablePopulate...)</a:t>
          </a:r>
          <a:endParaRPr lang="en-US" dirty="0"/>
        </a:p>
      </dgm:t>
    </dgm:pt>
    <dgm:pt modelId="{D23C1C36-A355-4918-BD5C-E221EB5D08D7}" type="parTrans" cxnId="{BBE42928-D853-4D4A-B7B9-2C93996EE693}">
      <dgm:prSet/>
      <dgm:spPr/>
      <dgm:t>
        <a:bodyPr/>
        <a:lstStyle/>
        <a:p>
          <a:endParaRPr lang="en-US"/>
        </a:p>
      </dgm:t>
    </dgm:pt>
    <dgm:pt modelId="{42145908-BAC1-4AA5-BC37-9AF83CBF9C17}" type="sibTrans" cxnId="{BBE42928-D853-4D4A-B7B9-2C93996EE693}">
      <dgm:prSet/>
      <dgm:spPr/>
      <dgm:t>
        <a:bodyPr/>
        <a:lstStyle/>
        <a:p>
          <a:endParaRPr lang="en-US"/>
        </a:p>
      </dgm:t>
    </dgm:pt>
    <dgm:pt modelId="{7E3E2E50-B95B-4C94-8068-A5738D1A599F}">
      <dgm:prSet/>
      <dgm:spPr/>
      <dgm:t>
        <a:bodyPr/>
        <a:lstStyle/>
        <a:p>
          <a:r>
            <a:rPr lang="ro-RO"/>
            <a:t>DbHandler</a:t>
          </a:r>
          <a:endParaRPr lang="en-US" dirty="0"/>
        </a:p>
      </dgm:t>
    </dgm:pt>
    <dgm:pt modelId="{44AC8B17-ACDF-4551-85F5-7166F3F3F3D4}" type="parTrans" cxnId="{6E918BEA-7007-4A65-8D72-71A3B43C4E22}">
      <dgm:prSet/>
      <dgm:spPr/>
      <dgm:t>
        <a:bodyPr/>
        <a:lstStyle/>
        <a:p>
          <a:endParaRPr lang="en-US"/>
        </a:p>
      </dgm:t>
    </dgm:pt>
    <dgm:pt modelId="{1ECF2E79-98E9-4D86-AD5E-172A967B97ED}" type="sibTrans" cxnId="{6E918BEA-7007-4A65-8D72-71A3B43C4E22}">
      <dgm:prSet/>
      <dgm:spPr/>
      <dgm:t>
        <a:bodyPr/>
        <a:lstStyle/>
        <a:p>
          <a:endParaRPr lang="en-US"/>
        </a:p>
      </dgm:t>
    </dgm:pt>
    <dgm:pt modelId="{554DB6C3-9DB9-4C68-AD79-0851CBA746CE}">
      <dgm:prSet/>
      <dgm:spPr/>
      <dgm:t>
        <a:bodyPr/>
        <a:lstStyle/>
        <a:p>
          <a:r>
            <a:rPr lang="ro-RO"/>
            <a:t>Conexiune (ConnectToDB, DisconnectFromDB, isConnectionOpened)</a:t>
          </a:r>
          <a:endParaRPr lang="en-US" dirty="0"/>
        </a:p>
      </dgm:t>
    </dgm:pt>
    <dgm:pt modelId="{79667613-6C52-45F6-B83F-FE8E634DFBF1}" type="parTrans" cxnId="{A7749F8E-D934-4D16-A3C2-0BB5066C6055}">
      <dgm:prSet/>
      <dgm:spPr/>
      <dgm:t>
        <a:bodyPr/>
        <a:lstStyle/>
        <a:p>
          <a:endParaRPr lang="en-US"/>
        </a:p>
      </dgm:t>
    </dgm:pt>
    <dgm:pt modelId="{D73906F3-A8C2-4D79-9AFB-18F565D0C2A8}" type="sibTrans" cxnId="{A7749F8E-D934-4D16-A3C2-0BB5066C6055}">
      <dgm:prSet/>
      <dgm:spPr/>
      <dgm:t>
        <a:bodyPr/>
        <a:lstStyle/>
        <a:p>
          <a:endParaRPr lang="en-US"/>
        </a:p>
      </dgm:t>
    </dgm:pt>
    <dgm:pt modelId="{A3292B64-0001-443C-87B6-8F8B4326B2B0}">
      <dgm:prSet/>
      <dgm:spPr/>
      <dgm:t>
        <a:bodyPr/>
        <a:lstStyle/>
        <a:p>
          <a:r>
            <a:rPr lang="ro-RO"/>
            <a:t>Operații (getUser, insertUser, insertMultipleUsers, GetUsers, LikeUser...)</a:t>
          </a:r>
          <a:endParaRPr lang="en-US" dirty="0"/>
        </a:p>
      </dgm:t>
    </dgm:pt>
    <dgm:pt modelId="{6055EFC6-FAAE-4439-A787-D3E8AF34E099}" type="parTrans" cxnId="{2AD510F3-A617-46A8-99B8-5FEF3AD20629}">
      <dgm:prSet/>
      <dgm:spPr/>
      <dgm:t>
        <a:bodyPr/>
        <a:lstStyle/>
        <a:p>
          <a:endParaRPr lang="en-US"/>
        </a:p>
      </dgm:t>
    </dgm:pt>
    <dgm:pt modelId="{A390A5BD-A8B5-4A7B-87C3-FCC7F3C808FF}" type="sibTrans" cxnId="{2AD510F3-A617-46A8-99B8-5FEF3AD20629}">
      <dgm:prSet/>
      <dgm:spPr/>
      <dgm:t>
        <a:bodyPr/>
        <a:lstStyle/>
        <a:p>
          <a:endParaRPr lang="en-US"/>
        </a:p>
      </dgm:t>
    </dgm:pt>
    <dgm:pt modelId="{98FDE3B3-8EBA-4585-A851-F969D14B1B02}">
      <dgm:prSet/>
      <dgm:spPr/>
      <dgm:t>
        <a:bodyPr/>
        <a:lstStyle/>
        <a:p>
          <a:r>
            <a:rPr lang="ro-RO"/>
            <a:t>AccountsGenerator</a:t>
          </a:r>
          <a:endParaRPr lang="en-US" dirty="0"/>
        </a:p>
      </dgm:t>
    </dgm:pt>
    <dgm:pt modelId="{5ED3DC2C-FD0B-416D-8316-5AA6814E240E}" type="parTrans" cxnId="{0B2130C4-0C5E-4E07-855D-94B6C9285B19}">
      <dgm:prSet/>
      <dgm:spPr/>
      <dgm:t>
        <a:bodyPr/>
        <a:lstStyle/>
        <a:p>
          <a:endParaRPr lang="en-US"/>
        </a:p>
      </dgm:t>
    </dgm:pt>
    <dgm:pt modelId="{C8672185-8597-4910-8778-FC792F8FBBB9}" type="sibTrans" cxnId="{0B2130C4-0C5E-4E07-855D-94B6C9285B19}">
      <dgm:prSet/>
      <dgm:spPr/>
      <dgm:t>
        <a:bodyPr/>
        <a:lstStyle/>
        <a:p>
          <a:endParaRPr lang="en-US"/>
        </a:p>
      </dgm:t>
    </dgm:pt>
    <dgm:pt modelId="{BBE955F4-CDFC-4863-B9E5-460F5191606F}">
      <dgm:prSet/>
      <dgm:spPr/>
      <dgm:t>
        <a:bodyPr/>
        <a:lstStyle/>
        <a:p>
          <a:r>
            <a:rPr lang="ro-RO"/>
            <a:t>generate()</a:t>
          </a:r>
          <a:endParaRPr lang="en-US" dirty="0"/>
        </a:p>
      </dgm:t>
    </dgm:pt>
    <dgm:pt modelId="{9451CC2E-E476-4F6A-A398-9F2C83CFA4D7}" type="parTrans" cxnId="{962AF9E1-D0FD-4B30-83CB-F739C1168FD2}">
      <dgm:prSet/>
      <dgm:spPr/>
      <dgm:t>
        <a:bodyPr/>
        <a:lstStyle/>
        <a:p>
          <a:endParaRPr lang="en-US"/>
        </a:p>
      </dgm:t>
    </dgm:pt>
    <dgm:pt modelId="{BE2DF9BC-3AA8-490F-9A53-C2F2367EB1FD}" type="sibTrans" cxnId="{962AF9E1-D0FD-4B30-83CB-F739C1168FD2}">
      <dgm:prSet/>
      <dgm:spPr/>
      <dgm:t>
        <a:bodyPr/>
        <a:lstStyle/>
        <a:p>
          <a:endParaRPr lang="en-US"/>
        </a:p>
      </dgm:t>
    </dgm:pt>
    <dgm:pt modelId="{AA5AEC74-8FBA-433B-BF95-6C64B0380C73}">
      <dgm:prSet/>
      <dgm:spPr/>
      <dgm:t>
        <a:bodyPr/>
        <a:lstStyle/>
        <a:p>
          <a:r>
            <a:rPr lang="ro-RO"/>
            <a:t>User (clasa model)</a:t>
          </a:r>
          <a:endParaRPr lang="en-US" dirty="0"/>
        </a:p>
      </dgm:t>
    </dgm:pt>
    <dgm:pt modelId="{E0BACAB6-8902-4B69-87B3-3B1FC44772FF}" type="parTrans" cxnId="{05DEB704-E77A-4108-A4D2-813406B4D3CE}">
      <dgm:prSet/>
      <dgm:spPr/>
      <dgm:t>
        <a:bodyPr/>
        <a:lstStyle/>
        <a:p>
          <a:endParaRPr lang="en-US"/>
        </a:p>
      </dgm:t>
    </dgm:pt>
    <dgm:pt modelId="{B4FB01A5-4298-48C0-BB02-CAF481C2D845}" type="sibTrans" cxnId="{05DEB704-E77A-4108-A4D2-813406B4D3CE}">
      <dgm:prSet/>
      <dgm:spPr/>
      <dgm:t>
        <a:bodyPr/>
        <a:lstStyle/>
        <a:p>
          <a:endParaRPr lang="en-US"/>
        </a:p>
      </dgm:t>
    </dgm:pt>
    <dgm:pt modelId="{9AA275FD-8EE2-4E71-9E4C-5C36FE4EA8C5}">
      <dgm:prSet/>
      <dgm:spPr/>
      <dgm:t>
        <a:bodyPr/>
        <a:lstStyle/>
        <a:p>
          <a:r>
            <a:rPr lang="ro-RO"/>
            <a:t>Messages (conține toate comenzile)</a:t>
          </a:r>
          <a:endParaRPr lang="en-US" dirty="0"/>
        </a:p>
      </dgm:t>
    </dgm:pt>
    <dgm:pt modelId="{2C132EEE-D910-46DE-8112-5C96F21671D1}" type="parTrans" cxnId="{15409B8E-73FE-418E-A068-3810E12CFE1F}">
      <dgm:prSet/>
      <dgm:spPr/>
      <dgm:t>
        <a:bodyPr/>
        <a:lstStyle/>
        <a:p>
          <a:endParaRPr lang="en-US"/>
        </a:p>
      </dgm:t>
    </dgm:pt>
    <dgm:pt modelId="{00C15CB4-3A44-4EDC-ABEF-0CACBF292D65}" type="sibTrans" cxnId="{15409B8E-73FE-418E-A068-3810E12CFE1F}">
      <dgm:prSet/>
      <dgm:spPr/>
      <dgm:t>
        <a:bodyPr/>
        <a:lstStyle/>
        <a:p>
          <a:endParaRPr lang="en-US"/>
        </a:p>
      </dgm:t>
    </dgm:pt>
    <dgm:pt modelId="{7E8B5CE7-A242-427D-82F2-A52CD14C17E9}" type="pres">
      <dgm:prSet presAssocID="{57335797-794D-4C02-AFF5-4BA9AD129054}" presName="linear" presStyleCnt="0">
        <dgm:presLayoutVars>
          <dgm:animLvl val="lvl"/>
          <dgm:resizeHandles val="exact"/>
        </dgm:presLayoutVars>
      </dgm:prSet>
      <dgm:spPr/>
    </dgm:pt>
    <dgm:pt modelId="{C9E757A6-05E2-4904-950A-BA6E0A09DD27}" type="pres">
      <dgm:prSet presAssocID="{2E37313A-42A2-441D-94BA-5F0569994DC2}" presName="parentText" presStyleLbl="node1" presStyleIdx="0" presStyleCnt="5">
        <dgm:presLayoutVars>
          <dgm:chMax val="0"/>
          <dgm:bulletEnabled val="1"/>
        </dgm:presLayoutVars>
      </dgm:prSet>
      <dgm:spPr/>
    </dgm:pt>
    <dgm:pt modelId="{F7B69211-3A8F-4C7A-9A0B-EA62170D7ED7}" type="pres">
      <dgm:prSet presAssocID="{2E37313A-42A2-441D-94BA-5F0569994DC2}" presName="childText" presStyleLbl="revTx" presStyleIdx="0" presStyleCnt="3">
        <dgm:presLayoutVars>
          <dgm:bulletEnabled val="1"/>
        </dgm:presLayoutVars>
      </dgm:prSet>
      <dgm:spPr/>
    </dgm:pt>
    <dgm:pt modelId="{1FC71D11-1CA8-4CF9-B90A-3D918284CD49}" type="pres">
      <dgm:prSet presAssocID="{7E3E2E50-B95B-4C94-8068-A5738D1A599F}" presName="parentText" presStyleLbl="node1" presStyleIdx="1" presStyleCnt="5">
        <dgm:presLayoutVars>
          <dgm:chMax val="0"/>
          <dgm:bulletEnabled val="1"/>
        </dgm:presLayoutVars>
      </dgm:prSet>
      <dgm:spPr/>
    </dgm:pt>
    <dgm:pt modelId="{E48E2F11-D7D1-47A6-BFAE-298611E0243E}" type="pres">
      <dgm:prSet presAssocID="{7E3E2E50-B95B-4C94-8068-A5738D1A599F}" presName="childText" presStyleLbl="revTx" presStyleIdx="1" presStyleCnt="3">
        <dgm:presLayoutVars>
          <dgm:bulletEnabled val="1"/>
        </dgm:presLayoutVars>
      </dgm:prSet>
      <dgm:spPr/>
    </dgm:pt>
    <dgm:pt modelId="{FBC81356-0388-4E70-8EBF-2B44ED59345C}" type="pres">
      <dgm:prSet presAssocID="{98FDE3B3-8EBA-4585-A851-F969D14B1B02}" presName="parentText" presStyleLbl="node1" presStyleIdx="2" presStyleCnt="5">
        <dgm:presLayoutVars>
          <dgm:chMax val="0"/>
          <dgm:bulletEnabled val="1"/>
        </dgm:presLayoutVars>
      </dgm:prSet>
      <dgm:spPr/>
    </dgm:pt>
    <dgm:pt modelId="{0D1D9EE6-E2B6-4DF2-8697-BEF3FCDB17A2}" type="pres">
      <dgm:prSet presAssocID="{98FDE3B3-8EBA-4585-A851-F969D14B1B02}" presName="childText" presStyleLbl="revTx" presStyleIdx="2" presStyleCnt="3">
        <dgm:presLayoutVars>
          <dgm:bulletEnabled val="1"/>
        </dgm:presLayoutVars>
      </dgm:prSet>
      <dgm:spPr/>
    </dgm:pt>
    <dgm:pt modelId="{160E5A14-4368-4C1F-97F7-03B8E03732BE}" type="pres">
      <dgm:prSet presAssocID="{AA5AEC74-8FBA-433B-BF95-6C64B0380C73}" presName="parentText" presStyleLbl="node1" presStyleIdx="3" presStyleCnt="5">
        <dgm:presLayoutVars>
          <dgm:chMax val="0"/>
          <dgm:bulletEnabled val="1"/>
        </dgm:presLayoutVars>
      </dgm:prSet>
      <dgm:spPr/>
    </dgm:pt>
    <dgm:pt modelId="{20B1B311-72E8-4ECC-8315-C52112913FCC}" type="pres">
      <dgm:prSet presAssocID="{B4FB01A5-4298-48C0-BB02-CAF481C2D845}" presName="spacer" presStyleCnt="0"/>
      <dgm:spPr/>
    </dgm:pt>
    <dgm:pt modelId="{E3D225C1-9D8A-4C34-A50B-4684F1C086FD}" type="pres">
      <dgm:prSet presAssocID="{9AA275FD-8EE2-4E71-9E4C-5C36FE4EA8C5}" presName="parentText" presStyleLbl="node1" presStyleIdx="4" presStyleCnt="5">
        <dgm:presLayoutVars>
          <dgm:chMax val="0"/>
          <dgm:bulletEnabled val="1"/>
        </dgm:presLayoutVars>
      </dgm:prSet>
      <dgm:spPr/>
    </dgm:pt>
  </dgm:ptLst>
  <dgm:cxnLst>
    <dgm:cxn modelId="{05DEB704-E77A-4108-A4D2-813406B4D3CE}" srcId="{57335797-794D-4C02-AFF5-4BA9AD129054}" destId="{AA5AEC74-8FBA-433B-BF95-6C64B0380C73}" srcOrd="3" destOrd="0" parTransId="{E0BACAB6-8902-4B69-87B3-3B1FC44772FF}" sibTransId="{B4FB01A5-4298-48C0-BB02-CAF481C2D845}"/>
    <dgm:cxn modelId="{0E0CEA06-6344-4E14-B31A-87905A158DD8}" srcId="{57335797-794D-4C02-AFF5-4BA9AD129054}" destId="{2E37313A-42A2-441D-94BA-5F0569994DC2}" srcOrd="0" destOrd="0" parTransId="{55CE43D6-DF53-45CE-9F20-78E448D6A815}" sibTransId="{B6C1F110-E738-42D8-85AA-A21AE54139E3}"/>
    <dgm:cxn modelId="{BBE42928-D853-4D4A-B7B9-2C93996EE693}" srcId="{2E37313A-42A2-441D-94BA-5F0569994DC2}" destId="{859F9B02-A77A-4366-9C05-06284D886685}" srcOrd="1" destOrd="0" parTransId="{D23C1C36-A355-4918-BD5C-E221EB5D08D7}" sibTransId="{42145908-BAC1-4AA5-BC37-9AF83CBF9C17}"/>
    <dgm:cxn modelId="{F290232A-3C79-4019-A35A-1A98365F893D}" type="presOf" srcId="{A3292B64-0001-443C-87B6-8F8B4326B2B0}" destId="{E48E2F11-D7D1-47A6-BFAE-298611E0243E}" srcOrd="0" destOrd="1" presId="urn:microsoft.com/office/officeart/2005/8/layout/vList2"/>
    <dgm:cxn modelId="{60267D2A-65B9-40DD-B0E1-C30CC6A9E4C1}" srcId="{2E37313A-42A2-441D-94BA-5F0569994DC2}" destId="{3D1FB430-CF25-47EA-823D-0A96A36F5A53}" srcOrd="0" destOrd="0" parTransId="{7720322B-2988-42BB-B1D8-3F81A464A737}" sibTransId="{03852F70-749E-4CCF-9FF9-34068F7E7B5E}"/>
    <dgm:cxn modelId="{731C3737-34F5-4550-B1E3-360416C1F0D1}" type="presOf" srcId="{98FDE3B3-8EBA-4585-A851-F969D14B1B02}" destId="{FBC81356-0388-4E70-8EBF-2B44ED59345C}" srcOrd="0" destOrd="0" presId="urn:microsoft.com/office/officeart/2005/8/layout/vList2"/>
    <dgm:cxn modelId="{CAB6F638-2B9A-4C14-8814-1BD4309F4C79}" type="presOf" srcId="{2E37313A-42A2-441D-94BA-5F0569994DC2}" destId="{C9E757A6-05E2-4904-950A-BA6E0A09DD27}" srcOrd="0" destOrd="0" presId="urn:microsoft.com/office/officeart/2005/8/layout/vList2"/>
    <dgm:cxn modelId="{AEDC0E41-EE67-4956-B39C-A80A7971885E}" type="presOf" srcId="{9AA275FD-8EE2-4E71-9E4C-5C36FE4EA8C5}" destId="{E3D225C1-9D8A-4C34-A50B-4684F1C086FD}" srcOrd="0" destOrd="0" presId="urn:microsoft.com/office/officeart/2005/8/layout/vList2"/>
    <dgm:cxn modelId="{23090556-4E94-44D8-8CF9-43C0B3BE3F99}" type="presOf" srcId="{BBE955F4-CDFC-4863-B9E5-460F5191606F}" destId="{0D1D9EE6-E2B6-4DF2-8697-BEF3FCDB17A2}" srcOrd="0" destOrd="0" presId="urn:microsoft.com/office/officeart/2005/8/layout/vList2"/>
    <dgm:cxn modelId="{15409B8E-73FE-418E-A068-3810E12CFE1F}" srcId="{57335797-794D-4C02-AFF5-4BA9AD129054}" destId="{9AA275FD-8EE2-4E71-9E4C-5C36FE4EA8C5}" srcOrd="4" destOrd="0" parTransId="{2C132EEE-D910-46DE-8112-5C96F21671D1}" sibTransId="{00C15CB4-3A44-4EDC-ABEF-0CACBF292D65}"/>
    <dgm:cxn modelId="{A7749F8E-D934-4D16-A3C2-0BB5066C6055}" srcId="{7E3E2E50-B95B-4C94-8068-A5738D1A599F}" destId="{554DB6C3-9DB9-4C68-AD79-0851CBA746CE}" srcOrd="0" destOrd="0" parTransId="{79667613-6C52-45F6-B83F-FE8E634DFBF1}" sibTransId="{D73906F3-A8C2-4D79-9AFB-18F565D0C2A8}"/>
    <dgm:cxn modelId="{33CBB3A0-3271-4DCC-9BE9-F53D06B41C38}" type="presOf" srcId="{3D1FB430-CF25-47EA-823D-0A96A36F5A53}" destId="{F7B69211-3A8F-4C7A-9A0B-EA62170D7ED7}" srcOrd="0" destOrd="0" presId="urn:microsoft.com/office/officeart/2005/8/layout/vList2"/>
    <dgm:cxn modelId="{1C5F64B6-7749-423E-895D-FE043CC9558E}" type="presOf" srcId="{7E3E2E50-B95B-4C94-8068-A5738D1A599F}" destId="{1FC71D11-1CA8-4CF9-B90A-3D918284CD49}" srcOrd="0" destOrd="0" presId="urn:microsoft.com/office/officeart/2005/8/layout/vList2"/>
    <dgm:cxn modelId="{B66C37BE-C35D-4E7D-BCA7-06D3575CFA77}" type="presOf" srcId="{859F9B02-A77A-4366-9C05-06284D886685}" destId="{F7B69211-3A8F-4C7A-9A0B-EA62170D7ED7}" srcOrd="0" destOrd="1" presId="urn:microsoft.com/office/officeart/2005/8/layout/vList2"/>
    <dgm:cxn modelId="{0B2130C4-0C5E-4E07-855D-94B6C9285B19}" srcId="{57335797-794D-4C02-AFF5-4BA9AD129054}" destId="{98FDE3B3-8EBA-4585-A851-F969D14B1B02}" srcOrd="2" destOrd="0" parTransId="{5ED3DC2C-FD0B-416D-8316-5AA6814E240E}" sibTransId="{C8672185-8597-4910-8778-FC792F8FBBB9}"/>
    <dgm:cxn modelId="{90A639CB-087E-48A9-9598-C6C4D8ED123E}" type="presOf" srcId="{AA5AEC74-8FBA-433B-BF95-6C64B0380C73}" destId="{160E5A14-4368-4C1F-97F7-03B8E03732BE}" srcOrd="0" destOrd="0" presId="urn:microsoft.com/office/officeart/2005/8/layout/vList2"/>
    <dgm:cxn modelId="{3777DACB-2508-49AA-94D0-73BA9BC1170B}" type="presOf" srcId="{554DB6C3-9DB9-4C68-AD79-0851CBA746CE}" destId="{E48E2F11-D7D1-47A6-BFAE-298611E0243E}" srcOrd="0" destOrd="0" presId="urn:microsoft.com/office/officeart/2005/8/layout/vList2"/>
    <dgm:cxn modelId="{962AF9E1-D0FD-4B30-83CB-F739C1168FD2}" srcId="{98FDE3B3-8EBA-4585-A851-F969D14B1B02}" destId="{BBE955F4-CDFC-4863-B9E5-460F5191606F}" srcOrd="0" destOrd="0" parTransId="{9451CC2E-E476-4F6A-A398-9F2C83CFA4D7}" sibTransId="{BE2DF9BC-3AA8-490F-9A53-C2F2367EB1FD}"/>
    <dgm:cxn modelId="{6E918BEA-7007-4A65-8D72-71A3B43C4E22}" srcId="{57335797-794D-4C02-AFF5-4BA9AD129054}" destId="{7E3E2E50-B95B-4C94-8068-A5738D1A599F}" srcOrd="1" destOrd="0" parTransId="{44AC8B17-ACDF-4551-85F5-7166F3F3F3D4}" sibTransId="{1ECF2E79-98E9-4D86-AD5E-172A967B97ED}"/>
    <dgm:cxn modelId="{2AD510F3-A617-46A8-99B8-5FEF3AD20629}" srcId="{7E3E2E50-B95B-4C94-8068-A5738D1A599F}" destId="{A3292B64-0001-443C-87B6-8F8B4326B2B0}" srcOrd="1" destOrd="0" parTransId="{6055EFC6-FAAE-4439-A787-D3E8AF34E099}" sibTransId="{A390A5BD-A8B5-4A7B-87C3-FCC7F3C808FF}"/>
    <dgm:cxn modelId="{A933F2FD-F808-49BB-B46F-85E80D1CD167}" type="presOf" srcId="{57335797-794D-4C02-AFF5-4BA9AD129054}" destId="{7E8B5CE7-A242-427D-82F2-A52CD14C17E9}" srcOrd="0" destOrd="0" presId="urn:microsoft.com/office/officeart/2005/8/layout/vList2"/>
    <dgm:cxn modelId="{8F172C59-D20B-4878-AF24-7B508581B12B}" type="presParOf" srcId="{7E8B5CE7-A242-427D-82F2-A52CD14C17E9}" destId="{C9E757A6-05E2-4904-950A-BA6E0A09DD27}" srcOrd="0" destOrd="0" presId="urn:microsoft.com/office/officeart/2005/8/layout/vList2"/>
    <dgm:cxn modelId="{23409978-B240-4B9E-A0CE-2951FB0D4EB5}" type="presParOf" srcId="{7E8B5CE7-A242-427D-82F2-A52CD14C17E9}" destId="{F7B69211-3A8F-4C7A-9A0B-EA62170D7ED7}" srcOrd="1" destOrd="0" presId="urn:microsoft.com/office/officeart/2005/8/layout/vList2"/>
    <dgm:cxn modelId="{87667493-EE36-4363-8267-0EAC98CD092C}" type="presParOf" srcId="{7E8B5CE7-A242-427D-82F2-A52CD14C17E9}" destId="{1FC71D11-1CA8-4CF9-B90A-3D918284CD49}" srcOrd="2" destOrd="0" presId="urn:microsoft.com/office/officeart/2005/8/layout/vList2"/>
    <dgm:cxn modelId="{F6488C52-3D49-471E-891A-6EDFD54F3DDD}" type="presParOf" srcId="{7E8B5CE7-A242-427D-82F2-A52CD14C17E9}" destId="{E48E2F11-D7D1-47A6-BFAE-298611E0243E}" srcOrd="3" destOrd="0" presId="urn:microsoft.com/office/officeart/2005/8/layout/vList2"/>
    <dgm:cxn modelId="{AB105A28-605F-4F82-A4E2-563C5551DE39}" type="presParOf" srcId="{7E8B5CE7-A242-427D-82F2-A52CD14C17E9}" destId="{FBC81356-0388-4E70-8EBF-2B44ED59345C}" srcOrd="4" destOrd="0" presId="urn:microsoft.com/office/officeart/2005/8/layout/vList2"/>
    <dgm:cxn modelId="{331B1D7A-E41D-41E1-B08F-6AB49695CA04}" type="presParOf" srcId="{7E8B5CE7-A242-427D-82F2-A52CD14C17E9}" destId="{0D1D9EE6-E2B6-4DF2-8697-BEF3FCDB17A2}" srcOrd="5" destOrd="0" presId="urn:microsoft.com/office/officeart/2005/8/layout/vList2"/>
    <dgm:cxn modelId="{AAA720DF-2CCA-4207-A935-B5970A9B93BE}" type="presParOf" srcId="{7E8B5CE7-A242-427D-82F2-A52CD14C17E9}" destId="{160E5A14-4368-4C1F-97F7-03B8E03732BE}" srcOrd="6" destOrd="0" presId="urn:microsoft.com/office/officeart/2005/8/layout/vList2"/>
    <dgm:cxn modelId="{F669228F-6DA2-4C1A-98F7-56B89640550F}" type="presParOf" srcId="{7E8B5CE7-A242-427D-82F2-A52CD14C17E9}" destId="{20B1B311-72E8-4ECC-8315-C52112913FCC}" srcOrd="7" destOrd="0" presId="urn:microsoft.com/office/officeart/2005/8/layout/vList2"/>
    <dgm:cxn modelId="{A91C00FE-87E3-4C2D-912B-FCD8F32ADDBB}" type="presParOf" srcId="{7E8B5CE7-A242-427D-82F2-A52CD14C17E9}" destId="{E3D225C1-9D8A-4C34-A50B-4684F1C086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33A1E-928D-4DE2-9652-8F6CAF1E343F}">
      <dsp:nvSpPr>
        <dsp:cNvPr id="0" name=""/>
        <dsp:cNvSpPr/>
      </dsp:nvSpPr>
      <dsp:spPr>
        <a:xfrm>
          <a:off x="1020487" y="85891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D06B4-4E43-45D4-B916-EEDFA922BFB8}">
      <dsp:nvSpPr>
        <dsp:cNvPr id="0" name=""/>
        <dsp:cNvSpPr/>
      </dsp:nvSpPr>
      <dsp:spPr>
        <a:xfrm>
          <a:off x="393"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ro-RO" sz="2200" kern="1200" noProof="0" dirty="0"/>
            <a:t>Introducere și obiective</a:t>
          </a:r>
        </a:p>
      </dsp:txBody>
      <dsp:txXfrm>
        <a:off x="393" y="2070717"/>
        <a:ext cx="3138750" cy="470812"/>
      </dsp:txXfrm>
    </dsp:sp>
    <dsp:sp modelId="{05600642-E28B-4E8A-B746-888C1A2EC755}">
      <dsp:nvSpPr>
        <dsp:cNvPr id="0" name=""/>
        <dsp:cNvSpPr/>
      </dsp:nvSpPr>
      <dsp:spPr>
        <a:xfrm>
          <a:off x="393"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sp>
    <dsp:sp modelId="{CE797AE4-E459-4BBE-8EA7-DDEABBCF616E}">
      <dsp:nvSpPr>
        <dsp:cNvPr id="0" name=""/>
        <dsp:cNvSpPr/>
      </dsp:nvSpPr>
      <dsp:spPr>
        <a:xfrm>
          <a:off x="4708518" y="85891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F558A5-38BB-473C-AAF1-C27D20BF047F}">
      <dsp:nvSpPr>
        <dsp:cNvPr id="0" name=""/>
        <dsp:cNvSpPr/>
      </dsp:nvSpPr>
      <dsp:spPr>
        <a:xfrm>
          <a:off x="3688425"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ro-RO" sz="2200" kern="1200" noProof="0" dirty="0"/>
            <a:t>Parte teoretică</a:t>
          </a:r>
        </a:p>
      </dsp:txBody>
      <dsp:txXfrm>
        <a:off x="3688425" y="2070717"/>
        <a:ext cx="3138750" cy="470812"/>
      </dsp:txXfrm>
    </dsp:sp>
    <dsp:sp modelId="{0D1774FD-DA55-47EF-984A-2055EF6E033D}">
      <dsp:nvSpPr>
        <dsp:cNvPr id="0" name=""/>
        <dsp:cNvSpPr/>
      </dsp:nvSpPr>
      <dsp:spPr>
        <a:xfrm>
          <a:off x="3688425"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Client</a:t>
          </a:r>
        </a:p>
        <a:p>
          <a:pPr marL="0" lvl="0" indent="0" algn="ctr" defTabSz="755650">
            <a:lnSpc>
              <a:spcPct val="90000"/>
            </a:lnSpc>
            <a:spcBef>
              <a:spcPct val="0"/>
            </a:spcBef>
            <a:spcAft>
              <a:spcPct val="35000"/>
            </a:spcAft>
            <a:buNone/>
          </a:pPr>
          <a:r>
            <a:rPr lang="en-US" sz="1700" kern="1200" dirty="0"/>
            <a:t>Server</a:t>
          </a:r>
        </a:p>
      </dsp:txBody>
      <dsp:txXfrm>
        <a:off x="3688425" y="2594200"/>
        <a:ext cx="3138750" cy="898224"/>
      </dsp:txXfrm>
    </dsp:sp>
    <dsp:sp modelId="{E116EF7F-43D8-4948-94C6-2277D08FD8BC}">
      <dsp:nvSpPr>
        <dsp:cNvPr id="0" name=""/>
        <dsp:cNvSpPr/>
      </dsp:nvSpPr>
      <dsp:spPr>
        <a:xfrm>
          <a:off x="8396550" y="85891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001B8-EF0B-42B9-AF37-8CA76C2C5982}">
      <dsp:nvSpPr>
        <dsp:cNvPr id="0" name=""/>
        <dsp:cNvSpPr/>
      </dsp:nvSpPr>
      <dsp:spPr>
        <a:xfrm>
          <a:off x="7376456"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ro-RO" sz="2200" kern="1200" noProof="0" dirty="0"/>
            <a:t>Proiectare și implementare</a:t>
          </a:r>
        </a:p>
      </dsp:txBody>
      <dsp:txXfrm>
        <a:off x="7376456" y="2070717"/>
        <a:ext cx="3138750" cy="470812"/>
      </dsp:txXfrm>
    </dsp:sp>
    <dsp:sp modelId="{9896662C-0824-40BB-B5BD-CD9C5741DA36}">
      <dsp:nvSpPr>
        <dsp:cNvPr id="0" name=""/>
        <dsp:cNvSpPr/>
      </dsp:nvSpPr>
      <dsp:spPr>
        <a:xfrm>
          <a:off x="7376456"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Client</a:t>
          </a:r>
        </a:p>
        <a:p>
          <a:pPr marL="0" lvl="0" indent="0" algn="ctr" defTabSz="755650">
            <a:lnSpc>
              <a:spcPct val="90000"/>
            </a:lnSpc>
            <a:spcBef>
              <a:spcPct val="0"/>
            </a:spcBef>
            <a:spcAft>
              <a:spcPct val="35000"/>
            </a:spcAft>
            <a:buNone/>
          </a:pPr>
          <a:r>
            <a:rPr lang="en-US" sz="1700" kern="1200" dirty="0"/>
            <a:t>Server</a:t>
          </a:r>
        </a:p>
        <a:p>
          <a:pPr marL="0" lvl="0" indent="0" algn="ctr" defTabSz="755650">
            <a:lnSpc>
              <a:spcPct val="90000"/>
            </a:lnSpc>
            <a:spcBef>
              <a:spcPct val="0"/>
            </a:spcBef>
            <a:spcAft>
              <a:spcPct val="35000"/>
            </a:spcAft>
            <a:buNone/>
          </a:pPr>
          <a:r>
            <a:rPr lang="en-US" sz="1700" kern="1200" dirty="0"/>
            <a:t>API</a:t>
          </a:r>
        </a:p>
      </dsp:txBody>
      <dsp:txXfrm>
        <a:off x="7376456" y="2594200"/>
        <a:ext cx="3138750" cy="898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F0A44-A851-417F-8E33-7341B1EE9409}">
      <dsp:nvSpPr>
        <dsp:cNvPr id="0" name=""/>
        <dsp:cNvSpPr/>
      </dsp:nvSpPr>
      <dsp:spPr>
        <a:xfrm>
          <a:off x="0" y="459751"/>
          <a:ext cx="6263640" cy="1415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dirty="0"/>
            <a:t>Ce este Tinder?</a:t>
          </a:r>
          <a:endParaRPr lang="en-US" sz="5900" kern="1200" dirty="0"/>
        </a:p>
      </dsp:txBody>
      <dsp:txXfrm>
        <a:off x="69080" y="528831"/>
        <a:ext cx="6125480" cy="1276954"/>
      </dsp:txXfrm>
    </dsp:sp>
    <dsp:sp modelId="{2195C74A-5F2A-4AED-A901-CACB82070BAD}">
      <dsp:nvSpPr>
        <dsp:cNvPr id="0" name=""/>
        <dsp:cNvSpPr/>
      </dsp:nvSpPr>
      <dsp:spPr>
        <a:xfrm>
          <a:off x="0" y="2044786"/>
          <a:ext cx="6263640" cy="141511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dirty="0"/>
            <a:t>Ce este MyTinder?</a:t>
          </a:r>
          <a:endParaRPr lang="en-US" sz="5900" kern="1200" dirty="0"/>
        </a:p>
      </dsp:txBody>
      <dsp:txXfrm>
        <a:off x="69080" y="2113866"/>
        <a:ext cx="6125480" cy="1276954"/>
      </dsp:txXfrm>
    </dsp:sp>
    <dsp:sp modelId="{0E0DC56C-73E9-4517-9CC8-559AC597962B}">
      <dsp:nvSpPr>
        <dsp:cNvPr id="0" name=""/>
        <dsp:cNvSpPr/>
      </dsp:nvSpPr>
      <dsp:spPr>
        <a:xfrm>
          <a:off x="0" y="3629821"/>
          <a:ext cx="6263640" cy="141511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dirty="0"/>
            <a:t>Target-uri</a:t>
          </a:r>
          <a:endParaRPr lang="en-US" sz="5900" kern="1200" dirty="0"/>
        </a:p>
      </dsp:txBody>
      <dsp:txXfrm>
        <a:off x="69080" y="3698901"/>
        <a:ext cx="612548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757A6-05E2-4904-950A-BA6E0A09DD27}">
      <dsp:nvSpPr>
        <dsp:cNvPr id="0" name=""/>
        <dsp:cNvSpPr/>
      </dsp:nvSpPr>
      <dsp:spPr>
        <a:xfrm>
          <a:off x="0" y="112549"/>
          <a:ext cx="6666833" cy="55165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o-RO" sz="2300" kern="1200"/>
            <a:t>PackageHandler</a:t>
          </a:r>
          <a:endParaRPr lang="en-US" sz="2300" kern="1200" dirty="0"/>
        </a:p>
      </dsp:txBody>
      <dsp:txXfrm>
        <a:off x="26930" y="139479"/>
        <a:ext cx="6612973" cy="497795"/>
      </dsp:txXfrm>
    </dsp:sp>
    <dsp:sp modelId="{F7B69211-3A8F-4C7A-9A0B-EA62170D7ED7}">
      <dsp:nvSpPr>
        <dsp:cNvPr id="0" name=""/>
        <dsp:cNvSpPr/>
      </dsp:nvSpPr>
      <dsp:spPr>
        <a:xfrm>
          <a:off x="0" y="664204"/>
          <a:ext cx="6666833"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ro-RO" sz="1800" kern="1200"/>
            <a:t>handlePackage()</a:t>
          </a:r>
          <a:endParaRPr lang="en-US" sz="1800" kern="1200" dirty="0"/>
        </a:p>
        <a:p>
          <a:pPr marL="171450" lvl="1" indent="-171450" algn="l" defTabSz="800100">
            <a:lnSpc>
              <a:spcPct val="90000"/>
            </a:lnSpc>
            <a:spcBef>
              <a:spcPct val="0"/>
            </a:spcBef>
            <a:spcAft>
              <a:spcPct val="20000"/>
            </a:spcAft>
            <a:buChar char="•"/>
          </a:pPr>
          <a:r>
            <a:rPr lang="ro-RO" sz="1800" kern="1200"/>
            <a:t>Comenzile... (LoginReq, RegReq, GetPeople, LikeSet, TablePopulate...)</a:t>
          </a:r>
          <a:endParaRPr lang="en-US" sz="1800" kern="1200" dirty="0"/>
        </a:p>
      </dsp:txBody>
      <dsp:txXfrm>
        <a:off x="0" y="664204"/>
        <a:ext cx="6666833" cy="880785"/>
      </dsp:txXfrm>
    </dsp:sp>
    <dsp:sp modelId="{1FC71D11-1CA8-4CF9-B90A-3D918284CD49}">
      <dsp:nvSpPr>
        <dsp:cNvPr id="0" name=""/>
        <dsp:cNvSpPr/>
      </dsp:nvSpPr>
      <dsp:spPr>
        <a:xfrm>
          <a:off x="0" y="1544990"/>
          <a:ext cx="6666833" cy="551655"/>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o-RO" sz="2300" kern="1200"/>
            <a:t>DbHandler</a:t>
          </a:r>
          <a:endParaRPr lang="en-US" sz="2300" kern="1200" dirty="0"/>
        </a:p>
      </dsp:txBody>
      <dsp:txXfrm>
        <a:off x="26930" y="1571920"/>
        <a:ext cx="6612973" cy="497795"/>
      </dsp:txXfrm>
    </dsp:sp>
    <dsp:sp modelId="{E48E2F11-D7D1-47A6-BFAE-298611E0243E}">
      <dsp:nvSpPr>
        <dsp:cNvPr id="0" name=""/>
        <dsp:cNvSpPr/>
      </dsp:nvSpPr>
      <dsp:spPr>
        <a:xfrm>
          <a:off x="0" y="2096645"/>
          <a:ext cx="6666833"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ro-RO" sz="1800" kern="1200"/>
            <a:t>Conexiune (ConnectToDB, DisconnectFromDB, isConnectionOpened)</a:t>
          </a:r>
          <a:endParaRPr lang="en-US" sz="1800" kern="1200" dirty="0"/>
        </a:p>
        <a:p>
          <a:pPr marL="171450" lvl="1" indent="-171450" algn="l" defTabSz="800100">
            <a:lnSpc>
              <a:spcPct val="90000"/>
            </a:lnSpc>
            <a:spcBef>
              <a:spcPct val="0"/>
            </a:spcBef>
            <a:spcAft>
              <a:spcPct val="20000"/>
            </a:spcAft>
            <a:buChar char="•"/>
          </a:pPr>
          <a:r>
            <a:rPr lang="ro-RO" sz="1800" kern="1200"/>
            <a:t>Operații (getUser, insertUser, insertMultipleUsers, GetUsers, LikeUser...)</a:t>
          </a:r>
          <a:endParaRPr lang="en-US" sz="1800" kern="1200" dirty="0"/>
        </a:p>
      </dsp:txBody>
      <dsp:txXfrm>
        <a:off x="0" y="2096645"/>
        <a:ext cx="6666833" cy="1142640"/>
      </dsp:txXfrm>
    </dsp:sp>
    <dsp:sp modelId="{FBC81356-0388-4E70-8EBF-2B44ED59345C}">
      <dsp:nvSpPr>
        <dsp:cNvPr id="0" name=""/>
        <dsp:cNvSpPr/>
      </dsp:nvSpPr>
      <dsp:spPr>
        <a:xfrm>
          <a:off x="0" y="3239285"/>
          <a:ext cx="6666833" cy="551655"/>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o-RO" sz="2300" kern="1200"/>
            <a:t>AccountsGenerator</a:t>
          </a:r>
          <a:endParaRPr lang="en-US" sz="2300" kern="1200" dirty="0"/>
        </a:p>
      </dsp:txBody>
      <dsp:txXfrm>
        <a:off x="26930" y="3266215"/>
        <a:ext cx="6612973" cy="497795"/>
      </dsp:txXfrm>
    </dsp:sp>
    <dsp:sp modelId="{0D1D9EE6-E2B6-4DF2-8697-BEF3FCDB17A2}">
      <dsp:nvSpPr>
        <dsp:cNvPr id="0" name=""/>
        <dsp:cNvSpPr/>
      </dsp:nvSpPr>
      <dsp:spPr>
        <a:xfrm>
          <a:off x="0" y="3790940"/>
          <a:ext cx="666683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ro-RO" sz="1800" kern="1200"/>
            <a:t>generate()</a:t>
          </a:r>
          <a:endParaRPr lang="en-US" sz="1800" kern="1200" dirty="0"/>
        </a:p>
      </dsp:txBody>
      <dsp:txXfrm>
        <a:off x="0" y="3790940"/>
        <a:ext cx="6666833" cy="380880"/>
      </dsp:txXfrm>
    </dsp:sp>
    <dsp:sp modelId="{160E5A14-4368-4C1F-97F7-03B8E03732BE}">
      <dsp:nvSpPr>
        <dsp:cNvPr id="0" name=""/>
        <dsp:cNvSpPr/>
      </dsp:nvSpPr>
      <dsp:spPr>
        <a:xfrm>
          <a:off x="0" y="4171820"/>
          <a:ext cx="6666833" cy="551655"/>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o-RO" sz="2300" kern="1200"/>
            <a:t>User (clasa model)</a:t>
          </a:r>
          <a:endParaRPr lang="en-US" sz="2300" kern="1200" dirty="0"/>
        </a:p>
      </dsp:txBody>
      <dsp:txXfrm>
        <a:off x="26930" y="4198750"/>
        <a:ext cx="6612973" cy="497795"/>
      </dsp:txXfrm>
    </dsp:sp>
    <dsp:sp modelId="{E3D225C1-9D8A-4C34-A50B-4684F1C086FD}">
      <dsp:nvSpPr>
        <dsp:cNvPr id="0" name=""/>
        <dsp:cNvSpPr/>
      </dsp:nvSpPr>
      <dsp:spPr>
        <a:xfrm>
          <a:off x="0" y="4789715"/>
          <a:ext cx="6666833" cy="55165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o-RO" sz="2300" kern="1200"/>
            <a:t>Messages (conține toate comenzile)</a:t>
          </a:r>
          <a:endParaRPr lang="en-US" sz="2300" kern="1200" dirty="0"/>
        </a:p>
      </dsp:txBody>
      <dsp:txXfrm>
        <a:off x="26930" y="4816645"/>
        <a:ext cx="6612973" cy="49779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B80-DECC-4C27-8FFF-C1FA54CE6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75199-69D3-44A4-99B6-6157D9604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F706E-58C5-4DB6-8E54-4600B6815F00}"/>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A8211CAB-96A3-4491-A782-DB45C071D5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3291B7-9D0E-45D0-B728-FD192DDEC52C}"/>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14813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AC1-E933-4CBF-AF07-FFC0E95EC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6884E-DFC5-49E4-8B76-97FDA5BA6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B30F4-F925-4812-8ED2-345D15721CB3}"/>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01971A9D-6902-4B7D-9701-CE99D934EE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CECCC-10D6-40B6-BD21-0A82BB990F4A}"/>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60094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AB99E-DE18-424C-9557-DEB464AFBF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C15D9-D537-45A5-99E8-393CE7275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28221-3CCE-447E-AAA5-B936DFE2837D}"/>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86AEC243-FD90-4A8B-8A19-D784B90924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1550EB-B91A-4EEE-B3CF-9BA107B95D40}"/>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227930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AD94-50AB-4EFE-B211-7597EC4CF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CEC2F-4270-4829-B3CE-BDC53A437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21C0-90C7-4AB6-B15D-20CE5FAB535E}"/>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F8C736C1-C39C-4CE3-B39F-72031FC708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25DC17-5BCD-43EF-87F0-3B6B5C1F10EE}"/>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138608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0F76-2932-4CF8-8699-F90E0100C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21F0B-4043-4EA7-AB98-96B4DE54E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238C5-55E9-47E4-BED3-349D33651706}"/>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C3DCFD60-32C4-4D04-BA5A-03151EDBA0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F97231-6031-4508-9B2D-3BEA5D453D85}"/>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4757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9B99-DC6C-4A2E-B6A2-DE6EDC691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91281-8235-493E-845C-A51227E4C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154C8-48A3-40D6-A10E-D01F4A635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0A2FC-381F-4966-899E-8E0B95A3A3CC}"/>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6" name="Footer Placeholder 5">
            <a:extLst>
              <a:ext uri="{FF2B5EF4-FFF2-40B4-BE49-F238E27FC236}">
                <a16:creationId xmlns:a16="http://schemas.microsoft.com/office/drawing/2014/main" id="{28FDC682-C775-4C79-B2E0-A8157406AF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B3FFDC-5C97-4B1D-ACCD-C0DE0ACBA9F6}"/>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349393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AF53-58C9-4B80-8568-F4CB9800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194B7-47D2-4D19-8321-796045704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C3E80-8ABB-418F-A42B-97DAA1390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9C08D-E93D-465C-9818-8B233905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9EBFE-E6A9-4DCE-8904-0996E7B41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7BCCB-541E-4067-B666-710FACF3661B}"/>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8" name="Footer Placeholder 7">
            <a:extLst>
              <a:ext uri="{FF2B5EF4-FFF2-40B4-BE49-F238E27FC236}">
                <a16:creationId xmlns:a16="http://schemas.microsoft.com/office/drawing/2014/main" id="{E658AC0D-E07B-44FF-88B5-08CA69CDC30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0DEF85-6540-41C6-87F2-76BDC997C352}"/>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1165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2AB-80FB-4210-81F8-B1F4E95C4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0AE0A0-FCC4-4724-BE43-E8127A20D53F}"/>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4" name="Footer Placeholder 3">
            <a:extLst>
              <a:ext uri="{FF2B5EF4-FFF2-40B4-BE49-F238E27FC236}">
                <a16:creationId xmlns:a16="http://schemas.microsoft.com/office/drawing/2014/main" id="{1A11F293-13DD-4A78-8CA4-0E7FD9A399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28B98A-B90C-44C6-8FD3-7BDAF42645F3}"/>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372680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46849-3299-482C-ADCB-845E67FD36E9}"/>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3" name="Footer Placeholder 2">
            <a:extLst>
              <a:ext uri="{FF2B5EF4-FFF2-40B4-BE49-F238E27FC236}">
                <a16:creationId xmlns:a16="http://schemas.microsoft.com/office/drawing/2014/main" id="{45A5E072-1542-4116-9321-720FF3320F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6ECC68E-32C9-4CD4-97AD-3920E9BEE5B9}"/>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257168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82C7-48A3-4404-B05E-B17678527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A6E5A-A084-42CD-90FA-0A05A4969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93941-5768-4FC8-B2C4-2BC4B7EF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EF36-9E47-4C25-8F2E-5A80585D933C}"/>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6" name="Footer Placeholder 5">
            <a:extLst>
              <a:ext uri="{FF2B5EF4-FFF2-40B4-BE49-F238E27FC236}">
                <a16:creationId xmlns:a16="http://schemas.microsoft.com/office/drawing/2014/main" id="{5ABB8CB0-2745-4B5D-84B9-AC6D73A3BC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BF1D04-2A3D-4F18-BD5D-15AC903F80E3}"/>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267467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2AC5-01D5-4C0A-89CF-775362DB6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24246-C4E0-42DC-8D8C-00F3AF6AC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F5263A-AB00-44A7-9208-034E65E1C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F8B83-5D88-43F8-AB38-5EE02ED12457}"/>
              </a:ext>
            </a:extLst>
          </p:cNvPr>
          <p:cNvSpPr>
            <a:spLocks noGrp="1"/>
          </p:cNvSpPr>
          <p:nvPr>
            <p:ph type="dt" sz="half" idx="10"/>
          </p:nvPr>
        </p:nvSpPr>
        <p:spPr/>
        <p:txBody>
          <a:bodyPr/>
          <a:lstStyle/>
          <a:p>
            <a:fld id="{CF111F63-6D07-4CD3-B0D1-426097A16CBC}" type="datetimeFigureOut">
              <a:rPr lang="en-US" smtClean="0"/>
              <a:t>12-Apr-22</a:t>
            </a:fld>
            <a:endParaRPr lang="en-US" dirty="0"/>
          </a:p>
        </p:txBody>
      </p:sp>
      <p:sp>
        <p:nvSpPr>
          <p:cNvPr id="6" name="Footer Placeholder 5">
            <a:extLst>
              <a:ext uri="{FF2B5EF4-FFF2-40B4-BE49-F238E27FC236}">
                <a16:creationId xmlns:a16="http://schemas.microsoft.com/office/drawing/2014/main" id="{72AFE873-C1DB-48D2-AFF8-8259FBD3F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06CAF2-AF02-4B89-B184-3D1A4AAE0463}"/>
              </a:ext>
            </a:extLst>
          </p:cNvPr>
          <p:cNvSpPr>
            <a:spLocks noGrp="1"/>
          </p:cNvSpPr>
          <p:nvPr>
            <p:ph type="sldNum" sz="quarter" idx="12"/>
          </p:nvPr>
        </p:nvSpPr>
        <p:spPr/>
        <p:txBody>
          <a:bodyPr/>
          <a:lstStyle/>
          <a:p>
            <a:fld id="{9B657521-CFED-4CC5-AD72-3591948E8C7B}" type="slidenum">
              <a:rPr lang="en-US" smtClean="0"/>
              <a:t>‹#›</a:t>
            </a:fld>
            <a:endParaRPr lang="en-US" dirty="0"/>
          </a:p>
        </p:txBody>
      </p:sp>
    </p:spTree>
    <p:extLst>
      <p:ext uri="{BB962C8B-B14F-4D97-AF65-F5344CB8AC3E}">
        <p14:creationId xmlns:p14="http://schemas.microsoft.com/office/powerpoint/2010/main" val="309344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834A8-5287-4294-9987-A1C80B80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66908-2A07-48A3-B287-65848A62C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9A6A-3116-455A-86C1-72293B33F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11F63-6D07-4CD3-B0D1-426097A16CBC}" type="datetimeFigureOut">
              <a:rPr lang="en-US" smtClean="0"/>
              <a:t>12-Apr-22</a:t>
            </a:fld>
            <a:endParaRPr lang="en-US" dirty="0"/>
          </a:p>
        </p:txBody>
      </p:sp>
      <p:sp>
        <p:nvSpPr>
          <p:cNvPr id="5" name="Footer Placeholder 4">
            <a:extLst>
              <a:ext uri="{FF2B5EF4-FFF2-40B4-BE49-F238E27FC236}">
                <a16:creationId xmlns:a16="http://schemas.microsoft.com/office/drawing/2014/main" id="{3E468E3B-5B9E-4421-AB45-F547D30A0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FDF8075-53ED-4439-910D-5AA32B0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7521-CFED-4CC5-AD72-3591948E8C7B}" type="slidenum">
              <a:rPr lang="en-US" smtClean="0"/>
              <a:t>‹#›</a:t>
            </a:fld>
            <a:endParaRPr lang="en-US" dirty="0"/>
          </a:p>
        </p:txBody>
      </p:sp>
    </p:spTree>
    <p:extLst>
      <p:ext uri="{BB962C8B-B14F-4D97-AF65-F5344CB8AC3E}">
        <p14:creationId xmlns:p14="http://schemas.microsoft.com/office/powerpoint/2010/main" val="1761290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JW_4UMXbu8&amp;ab_channel=SimCoder" TargetMode="External"/><Relationship Id="rId2" Type="http://schemas.openxmlformats.org/officeDocument/2006/relationships/hyperlink" Target="https://www.youtube.com/playlist?list=PLQkwcJG4YTCTq1raTb5iMuxnEB06J1VHX" TargetMode="External"/><Relationship Id="rId1" Type="http://schemas.openxmlformats.org/officeDocument/2006/relationships/slideLayout" Target="../slideLayouts/slideLayout2.xml"/><Relationship Id="rId6" Type="http://schemas.openxmlformats.org/officeDocument/2006/relationships/hyperlink" Target="https://developer.android.com/docs" TargetMode="External"/><Relationship Id="rId5" Type="http://schemas.openxmlformats.org/officeDocument/2006/relationships/hyperlink" Target="https://www.youtube.com/watch?v=AL_1UDa9l3U&amp;list=PLQkwcJG4YTCTq1raTb5iMuxnEB06J1VHX&amp;index=24&amp;ab_channel=PhilippLackner" TargetMode="External"/><Relationship Id="rId4" Type="http://schemas.openxmlformats.org/officeDocument/2006/relationships/hyperlink" Target="https://github.com/Diolor/Swipecard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73AE04AE-518D-4BA7-AC70-B6FB5ADBEB33}"/>
              </a:ext>
            </a:extLst>
          </p:cNvPr>
          <p:cNvSpPr>
            <a:spLocks noGrp="1"/>
          </p:cNvSpPr>
          <p:nvPr>
            <p:ph type="subTitle" idx="1"/>
          </p:nvPr>
        </p:nvSpPr>
        <p:spPr>
          <a:xfrm>
            <a:off x="4439633" y="4518923"/>
            <a:ext cx="3312734" cy="1141851"/>
          </a:xfrm>
          <a:noFill/>
        </p:spPr>
        <p:txBody>
          <a:bodyPr>
            <a:normAutofit/>
          </a:bodyPr>
          <a:lstStyle/>
          <a:p>
            <a:r>
              <a:rPr lang="pt-BR" sz="2000">
                <a:solidFill>
                  <a:srgbClr val="080808"/>
                </a:solidFill>
              </a:rPr>
              <a:t>Proiect realizat de: </a:t>
            </a:r>
          </a:p>
          <a:p>
            <a:r>
              <a:rPr lang="pt-BR" sz="2000">
                <a:solidFill>
                  <a:srgbClr val="080808"/>
                </a:solidFill>
              </a:rPr>
              <a:t>Gorea Tudor-Andrei</a:t>
            </a:r>
          </a:p>
        </p:txBody>
      </p:sp>
      <p:sp>
        <p:nvSpPr>
          <p:cNvPr id="2" name="Title 1">
            <a:extLst>
              <a:ext uri="{FF2B5EF4-FFF2-40B4-BE49-F238E27FC236}">
                <a16:creationId xmlns:a16="http://schemas.microsoft.com/office/drawing/2014/main" id="{21A68E35-A6C2-433D-B77B-EAE980F6EB50}"/>
              </a:ext>
            </a:extLst>
          </p:cNvPr>
          <p:cNvSpPr>
            <a:spLocks noGrp="1"/>
          </p:cNvSpPr>
          <p:nvPr>
            <p:ph type="ctrTitle"/>
          </p:nvPr>
        </p:nvSpPr>
        <p:spPr>
          <a:xfrm>
            <a:off x="3204642" y="2353641"/>
            <a:ext cx="5782716" cy="2150719"/>
          </a:xfrm>
          <a:noFill/>
        </p:spPr>
        <p:txBody>
          <a:bodyPr anchor="ctr">
            <a:normAutofit/>
          </a:bodyPr>
          <a:lstStyle/>
          <a:p>
            <a:r>
              <a:rPr lang="ro-RO" sz="3600" b="1" dirty="0">
                <a:solidFill>
                  <a:srgbClr val="080808"/>
                </a:solidFill>
              </a:rPr>
              <a:t>Proiect</a:t>
            </a:r>
            <a:r>
              <a:rPr lang="en-US" sz="3600" b="1" dirty="0">
                <a:solidFill>
                  <a:srgbClr val="080808"/>
                </a:solidFill>
              </a:rPr>
              <a:t> Android:</a:t>
            </a:r>
            <a:br>
              <a:rPr lang="en-US" sz="3600" b="1" dirty="0">
                <a:solidFill>
                  <a:srgbClr val="080808"/>
                </a:solidFill>
              </a:rPr>
            </a:br>
            <a:r>
              <a:rPr lang="en-US" sz="3600" b="1" dirty="0">
                <a:solidFill>
                  <a:srgbClr val="080808"/>
                </a:solidFill>
              </a:rPr>
              <a:t>MyTinder</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7161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Visual Studio &amp; .NET</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Visual Studio </a:t>
            </a:r>
            <a:r>
              <a:rPr lang="ro-RO" sz="2400" dirty="0"/>
              <a:t>este un mediu de dezvoltare integrat (IDE) de la Microsoft. Este folosit pentru a dezvolta programe de calculator, precum și site-uri web, aplicații web, servicii web și aplicații mobile. Visual Studio utilizează platforme de dezvoltare software Microsoft.</a:t>
            </a:r>
          </a:p>
          <a:p>
            <a:pPr algn="just"/>
            <a:r>
              <a:rPr lang="ro-RO" sz="2400" b="1" dirty="0">
                <a:effectLst/>
                <a:ea typeface="Calibri" panose="020F0502020204030204" pitchFamily="34" charset="0"/>
                <a:cs typeface="Times New Roman" panose="02020603050405020304" pitchFamily="18" charset="0"/>
              </a:rPr>
              <a:t>.NET </a:t>
            </a:r>
            <a:r>
              <a:rPr lang="ro-RO" sz="2400" dirty="0">
                <a:effectLst/>
                <a:ea typeface="Calibri" panose="020F0502020204030204" pitchFamily="34" charset="0"/>
                <a:cs typeface="Times New Roman" panose="02020603050405020304" pitchFamily="18" charset="0"/>
              </a:rPr>
              <a:t>este o platformă pentru dezvoltatori open source, multiplatformă, gratuită, pentru construirea multor tipuri diferite de aplicații. Cu .NET, se pot utiliza mai multe limbaje de programare, editori și biblioteci pentru a crea aplicatii web, mobile, desktop, jocuri și IoT.</a:t>
            </a:r>
            <a:endParaRPr lang="en-US" sz="2400" dirty="0"/>
          </a:p>
        </p:txBody>
      </p:sp>
    </p:spTree>
    <p:extLst>
      <p:ext uri="{BB962C8B-B14F-4D97-AF65-F5344CB8AC3E}">
        <p14:creationId xmlns:p14="http://schemas.microsoft.com/office/powerpoint/2010/main" val="92892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2800" b="1" dirty="0">
                <a:solidFill>
                  <a:srgbClr val="FFFFFF"/>
                </a:solidFill>
              </a:rPr>
              <a:t>Librăria Microsoft.Data.Sqlite </a:t>
            </a:r>
            <a:endParaRPr lang="en-US" sz="28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Microsoft.Data.Sqlite</a:t>
            </a:r>
            <a:r>
              <a:rPr lang="ro-RO" sz="2400" dirty="0"/>
              <a:t> este un furnizor lightweight ADO.NET pentru SQLite. Furnizorul Entity Framework Core pentru SQLite este construit pe deasupra acestei biblioteci. Cu toate acestea, poate fi folosit și independent sau cu alte biblioteci de acces la date.</a:t>
            </a:r>
          </a:p>
          <a:p>
            <a:pPr algn="just"/>
            <a:r>
              <a:rPr lang="ro-RO" sz="2400" u="sng" dirty="0"/>
              <a:t>Instalare</a:t>
            </a:r>
            <a:r>
              <a:rPr lang="ro-RO" sz="2400" dirty="0"/>
              <a:t>: </a:t>
            </a:r>
            <a:r>
              <a:rPr lang="ro-RO" sz="2400" i="1" dirty="0"/>
              <a:t>Install-Package Microsoft.Data.Sqlite</a:t>
            </a:r>
          </a:p>
        </p:txBody>
      </p:sp>
    </p:spTree>
    <p:extLst>
      <p:ext uri="{BB962C8B-B14F-4D97-AF65-F5344CB8AC3E}">
        <p14:creationId xmlns:p14="http://schemas.microsoft.com/office/powerpoint/2010/main" val="193098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1794808-84A9-40F0-9D30-7CF765EDB6DF}"/>
              </a:ext>
            </a:extLst>
          </p:cNvPr>
          <p:cNvSpPr>
            <a:spLocks noGrp="1"/>
          </p:cNvSpPr>
          <p:nvPr>
            <p:ph type="title"/>
          </p:nvPr>
        </p:nvSpPr>
        <p:spPr>
          <a:xfrm>
            <a:off x="2563026" y="1793881"/>
            <a:ext cx="7535029" cy="3268520"/>
          </a:xfrm>
        </p:spPr>
        <p:txBody>
          <a:bodyPr vert="horz" lIns="91440" tIns="45720" rIns="91440" bIns="45720" rtlCol="0" anchor="ctr">
            <a:normAutofit/>
          </a:bodyPr>
          <a:lstStyle/>
          <a:p>
            <a:pPr algn="ctr"/>
            <a:r>
              <a:rPr lang="ro-RO" sz="4800" kern="1200" dirty="0">
                <a:solidFill>
                  <a:srgbClr val="FFFFFF"/>
                </a:solidFill>
                <a:latin typeface="+mj-lt"/>
                <a:ea typeface="+mj-ea"/>
                <a:cs typeface="+mj-cs"/>
              </a:rPr>
              <a:t>Proiectare și implementare</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571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3941482-9173-4467-A1AB-3C146582250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ro-RO" sz="5400" b="1" dirty="0">
                <a:solidFill>
                  <a:schemeClr val="bg1"/>
                </a:solidFill>
              </a:rPr>
              <a:t>Schema bloc</a:t>
            </a:r>
            <a:endParaRPr lang="en-US" sz="5400" b="1"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indoor, screenshot&#10;&#10;Description automatically generated">
            <a:extLst>
              <a:ext uri="{FF2B5EF4-FFF2-40B4-BE49-F238E27FC236}">
                <a16:creationId xmlns:a16="http://schemas.microsoft.com/office/drawing/2014/main" id="{9AC0500F-DDC3-4885-8F93-1A60A6DBD9BE}"/>
              </a:ext>
            </a:extLst>
          </p:cNvPr>
          <p:cNvPicPr>
            <a:picLocks noGrp="1" noChangeAspect="1"/>
          </p:cNvPicPr>
          <p:nvPr>
            <p:ph idx="1"/>
          </p:nvPr>
        </p:nvPicPr>
        <p:blipFill>
          <a:blip r:embed="rId2"/>
          <a:stretch>
            <a:fillRect/>
          </a:stretch>
        </p:blipFill>
        <p:spPr>
          <a:xfrm>
            <a:off x="1050134" y="3429000"/>
            <a:ext cx="10088556" cy="2496918"/>
          </a:xfrm>
          <a:prstGeom prst="rect">
            <a:avLst/>
          </a:prstGeom>
        </p:spPr>
      </p:pic>
    </p:spTree>
    <p:extLst>
      <p:ext uri="{BB962C8B-B14F-4D97-AF65-F5344CB8AC3E}">
        <p14:creationId xmlns:p14="http://schemas.microsoft.com/office/powerpoint/2010/main" val="78041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3941482-9173-4467-A1AB-3C14658225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Schema </a:t>
            </a:r>
            <a:r>
              <a:rPr lang="ro-RO" sz="3600" b="1" dirty="0">
                <a:solidFill>
                  <a:srgbClr val="FFFFFF"/>
                </a:solidFill>
              </a:rPr>
              <a:t>de navigare în client</a:t>
            </a:r>
            <a:endParaRPr lang="en-US" sz="3600" b="1" kern="1200" dirty="0">
              <a:solidFill>
                <a:srgbClr val="FFFFFF"/>
              </a:solidFill>
              <a:latin typeface="+mj-lt"/>
              <a:ea typeface="+mj-ea"/>
              <a:cs typeface="+mj-cs"/>
            </a:endParaRPr>
          </a:p>
        </p:txBody>
      </p:sp>
      <p:pic>
        <p:nvPicPr>
          <p:cNvPr id="11" name="Content Placeholder 10" descr="Graphical user interface&#10;&#10;Description automatically generated">
            <a:extLst>
              <a:ext uri="{FF2B5EF4-FFF2-40B4-BE49-F238E27FC236}">
                <a16:creationId xmlns:a16="http://schemas.microsoft.com/office/drawing/2014/main" id="{CDE0E190-4093-4C18-9236-94B7EFD68064}"/>
              </a:ext>
            </a:extLst>
          </p:cNvPr>
          <p:cNvPicPr>
            <a:picLocks noGrp="1" noChangeAspect="1"/>
          </p:cNvPicPr>
          <p:nvPr>
            <p:ph idx="1"/>
          </p:nvPr>
        </p:nvPicPr>
        <p:blipFill>
          <a:blip r:embed="rId2"/>
          <a:stretch>
            <a:fillRect/>
          </a:stretch>
        </p:blipFill>
        <p:spPr>
          <a:xfrm>
            <a:off x="5056638" y="643466"/>
            <a:ext cx="6222055" cy="5568739"/>
          </a:xfrm>
          <a:prstGeom prst="rect">
            <a:avLst/>
          </a:prstGeom>
        </p:spPr>
      </p:pic>
    </p:spTree>
    <p:extLst>
      <p:ext uri="{BB962C8B-B14F-4D97-AF65-F5344CB8AC3E}">
        <p14:creationId xmlns:p14="http://schemas.microsoft.com/office/powerpoint/2010/main" val="76850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86EC76-1BE7-4052-BD0B-8C2E23D61140}"/>
              </a:ext>
            </a:extLst>
          </p:cNvPr>
          <p:cNvSpPr>
            <a:spLocks noGrp="1"/>
          </p:cNvSpPr>
          <p:nvPr>
            <p:ph type="title"/>
          </p:nvPr>
        </p:nvSpPr>
        <p:spPr>
          <a:xfrm>
            <a:off x="586478" y="1683756"/>
            <a:ext cx="3115265" cy="2396359"/>
          </a:xfrm>
        </p:spPr>
        <p:txBody>
          <a:bodyPr anchor="b">
            <a:normAutofit/>
          </a:bodyPr>
          <a:lstStyle/>
          <a:p>
            <a:pPr algn="r"/>
            <a:r>
              <a:rPr lang="ro-RO" sz="4000" b="1">
                <a:solidFill>
                  <a:srgbClr val="FFFFFF"/>
                </a:solidFill>
              </a:rPr>
              <a:t>Server</a:t>
            </a:r>
            <a:endParaRPr lang="en-US" sz="4000" b="1" dirty="0">
              <a:solidFill>
                <a:srgbClr val="FFFFFF"/>
              </a:solidFill>
            </a:endParaRPr>
          </a:p>
        </p:txBody>
      </p:sp>
      <p:graphicFrame>
        <p:nvGraphicFramePr>
          <p:cNvPr id="5" name="Content Placeholder 2">
            <a:extLst>
              <a:ext uri="{FF2B5EF4-FFF2-40B4-BE49-F238E27FC236}">
                <a16:creationId xmlns:a16="http://schemas.microsoft.com/office/drawing/2014/main" id="{C72192A8-FD68-94C3-E4EB-A47397C57A64}"/>
              </a:ext>
            </a:extLst>
          </p:cNvPr>
          <p:cNvGraphicFramePr>
            <a:graphicFrameLocks noGrp="1"/>
          </p:cNvGraphicFramePr>
          <p:nvPr>
            <p:ph idx="1"/>
            <p:extLst>
              <p:ext uri="{D42A27DB-BD31-4B8C-83A1-F6EECF244321}">
                <p14:modId xmlns:p14="http://schemas.microsoft.com/office/powerpoint/2010/main" val="50552968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86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6DE2-D802-4BD0-ACBF-D9899A3C4165}"/>
              </a:ext>
            </a:extLst>
          </p:cNvPr>
          <p:cNvSpPr>
            <a:spLocks noGrp="1"/>
          </p:cNvSpPr>
          <p:nvPr>
            <p:ph type="title"/>
          </p:nvPr>
        </p:nvSpPr>
        <p:spPr/>
        <p:txBody>
          <a:bodyPr>
            <a:normAutofit/>
          </a:bodyPr>
          <a:lstStyle/>
          <a:p>
            <a:r>
              <a:rPr lang="ro-RO" sz="3600" b="1" dirty="0"/>
              <a:t>API</a:t>
            </a:r>
            <a:endParaRPr lang="en-US" sz="3600" b="1" dirty="0"/>
          </a:p>
        </p:txBody>
      </p:sp>
      <p:sp>
        <p:nvSpPr>
          <p:cNvPr id="3" name="Content Placeholder 2">
            <a:extLst>
              <a:ext uri="{FF2B5EF4-FFF2-40B4-BE49-F238E27FC236}">
                <a16:creationId xmlns:a16="http://schemas.microsoft.com/office/drawing/2014/main" id="{02A05C67-4FBB-42F6-BD7A-D9414C1DE4B4}"/>
              </a:ext>
            </a:extLst>
          </p:cNvPr>
          <p:cNvSpPr>
            <a:spLocks noGrp="1"/>
          </p:cNvSpPr>
          <p:nvPr>
            <p:ph idx="1"/>
          </p:nvPr>
        </p:nvSpPr>
        <p:spPr/>
        <p:txBody>
          <a:bodyPr>
            <a:normAutofit/>
          </a:bodyPr>
          <a:lstStyle/>
          <a:p>
            <a:r>
              <a:rPr lang="ro-RO" sz="2400" dirty="0"/>
              <a:t>Pentru a putea comunica prin rețea clientul are nevoie de premisiunile:</a:t>
            </a:r>
          </a:p>
          <a:p>
            <a:pPr marL="0" indent="0" algn="ctr">
              <a:buNone/>
            </a:pPr>
            <a:r>
              <a:rPr lang="ro-RO" sz="2000" i="1" dirty="0"/>
              <a:t>&lt;uses-permission android:name=”android.permission.INTERNET”/&gt;</a:t>
            </a:r>
          </a:p>
          <a:p>
            <a:pPr marL="0" indent="0" algn="ctr">
              <a:buNone/>
            </a:pPr>
            <a:r>
              <a:rPr lang="ro-RO" sz="2000" i="1" dirty="0"/>
              <a:t>&lt;uses-permission android:name=”android.permission.ACCESS_NETWORK_STATE”/&gt;</a:t>
            </a:r>
          </a:p>
          <a:p>
            <a:pPr marL="0" marR="0" algn="just">
              <a:lnSpc>
                <a:spcPct val="107000"/>
              </a:lnSpc>
              <a:spcBef>
                <a:spcPts val="0"/>
              </a:spcBef>
              <a:spcAft>
                <a:spcPts val="800"/>
              </a:spcAft>
            </a:pPr>
            <a:r>
              <a:rPr lang="ro-RO" sz="2400" dirty="0"/>
              <a:t> </a:t>
            </a:r>
            <a:r>
              <a:rPr lang="ro-RO" sz="2400" dirty="0">
                <a:effectLst/>
                <a:ea typeface="Calibri" panose="020F0502020204030204" pitchFamily="34" charset="0"/>
                <a:cs typeface="Times New Roman" panose="02020603050405020304" pitchFamily="18" charset="0"/>
              </a:rPr>
              <a:t>Am marcat cu culori diferite tipurile de dată în care trebuie să fie datele trimise împreună cu comanda astfel:</a:t>
            </a:r>
            <a:endParaRPr lang="en-US" sz="2400" dirty="0">
              <a:effectLst/>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ro-RO" sz="2000" b="1" dirty="0">
                <a:solidFill>
                  <a:srgbClr val="FF0000"/>
                </a:solidFill>
                <a:effectLst/>
                <a:ea typeface="Calibri" panose="020F0502020204030204" pitchFamily="34" charset="0"/>
                <a:cs typeface="Times New Roman" panose="02020603050405020304" pitchFamily="18" charset="0"/>
              </a:rPr>
              <a:t>comandă</a:t>
            </a:r>
            <a:endParaRPr lang="en-US" sz="2000" dirty="0">
              <a:effectLst/>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ro-RO" sz="2000" b="1" dirty="0">
                <a:solidFill>
                  <a:srgbClr val="00B0F0"/>
                </a:solidFill>
                <a:effectLst/>
                <a:ea typeface="Calibri" panose="020F0502020204030204" pitchFamily="34" charset="0"/>
                <a:cs typeface="Times New Roman" panose="02020603050405020304" pitchFamily="18" charset="0"/>
              </a:rPr>
              <a:t>șir de caractere (string)</a:t>
            </a:r>
            <a:endParaRPr lang="en-US" sz="2000" dirty="0">
              <a:effectLst/>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ro-RO" sz="2000" b="1" dirty="0">
                <a:solidFill>
                  <a:srgbClr val="00B050"/>
                </a:solidFill>
                <a:effectLst/>
                <a:ea typeface="Calibri" panose="020F0502020204030204" pitchFamily="34" charset="0"/>
                <a:cs typeface="Times New Roman" panose="02020603050405020304" pitchFamily="18" charset="0"/>
              </a:rPr>
              <a:t>valoare numerică (1, 2, 3, .....)</a:t>
            </a:r>
            <a:endParaRPr lang="en-US" sz="2000" dirty="0">
              <a:effectLst/>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ro-RO" sz="2000" b="1" dirty="0">
                <a:solidFill>
                  <a:srgbClr val="7030A0"/>
                </a:solidFill>
                <a:effectLst/>
                <a:ea typeface="Calibri" panose="020F0502020204030204" pitchFamily="34" charset="0"/>
                <a:cs typeface="Times New Roman" panose="02020603050405020304" pitchFamily="18" charset="0"/>
              </a:rPr>
              <a:t>tip de dată enum (nope / male / female / other)</a:t>
            </a:r>
            <a:endParaRPr lang="en-US" sz="2000" dirty="0">
              <a:effectLst/>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ro-RO" sz="2000" b="1" dirty="0">
                <a:solidFill>
                  <a:srgbClr val="FFC000"/>
                </a:solidFill>
                <a:effectLst/>
                <a:ea typeface="Calibri" panose="020F0502020204030204" pitchFamily="34" charset="0"/>
                <a:cs typeface="Times New Roman" panose="02020603050405020304" pitchFamily="18" charset="0"/>
              </a:rPr>
              <a:t>valoare booleană (true / false)</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06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BEFF-5746-41BC-A8EF-15E1C1C47C76}"/>
              </a:ext>
            </a:extLst>
          </p:cNvPr>
          <p:cNvSpPr>
            <a:spLocks noGrp="1"/>
          </p:cNvSpPr>
          <p:nvPr>
            <p:ph type="title"/>
          </p:nvPr>
        </p:nvSpPr>
        <p:spPr/>
        <p:txBody>
          <a:bodyPr/>
          <a:lstStyle/>
          <a:p>
            <a:r>
              <a:rPr lang="ro-RO"/>
              <a:t>Comenzi:</a:t>
            </a:r>
            <a:endParaRPr lang="en-US" dirty="0"/>
          </a:p>
        </p:txBody>
      </p:sp>
      <p:sp>
        <p:nvSpPr>
          <p:cNvPr id="3" name="Content Placeholder 2">
            <a:extLst>
              <a:ext uri="{FF2B5EF4-FFF2-40B4-BE49-F238E27FC236}">
                <a16:creationId xmlns:a16="http://schemas.microsoft.com/office/drawing/2014/main" id="{7FAC6E17-9F16-49C5-B78B-FA762B5E6D62}"/>
              </a:ext>
            </a:extLst>
          </p:cNvPr>
          <p:cNvSpPr>
            <a:spLocks noGrp="1"/>
          </p:cNvSpPr>
          <p:nvPr>
            <p:ph idx="1"/>
          </p:nvPr>
        </p:nvSpPr>
        <p:spPr/>
        <p:txBody>
          <a:bodyPr>
            <a:normAutofit/>
          </a:bodyPr>
          <a:lstStyle/>
          <a:p>
            <a:r>
              <a:rPr lang="en-US" sz="2000" b="1" dirty="0">
                <a:effectLst/>
                <a:ea typeface="Calibri" panose="020F0502020204030204" pitchFamily="34" charset="0"/>
                <a:cs typeface="Times New Roman" panose="02020603050405020304" pitchFamily="18" charset="0"/>
              </a:rPr>
              <a:t>c!</a:t>
            </a:r>
            <a:r>
              <a:rPr lang="en-US" sz="2000" b="1" dirty="0">
                <a:solidFill>
                  <a:srgbClr val="FF0000"/>
                </a:solidFill>
                <a:effectLst/>
                <a:ea typeface="Calibri" panose="020F0502020204030204" pitchFamily="34" charset="0"/>
                <a:cs typeface="Times New Roman" panose="02020603050405020304" pitchFamily="18" charset="0"/>
              </a:rPr>
              <a:t>login_req</a:t>
            </a:r>
            <a:r>
              <a:rPr lang="en-US" sz="2000" b="1" dirty="0">
                <a:effectLst/>
                <a:ea typeface="Calibri" panose="020F0502020204030204" pitchFamily="34" charset="0"/>
                <a:cs typeface="Times New Roman" panose="02020603050405020304" pitchFamily="18" charset="0"/>
              </a:rPr>
              <a:t>#</a:t>
            </a:r>
            <a:r>
              <a:rPr lang="en-US" sz="2000" b="1" i="1" dirty="0">
                <a:solidFill>
                  <a:srgbClr val="00B0F0"/>
                </a:solidFill>
                <a:effectLst/>
                <a:ea typeface="Calibri" panose="020F0502020204030204" pitchFamily="34" charset="0"/>
                <a:cs typeface="Times New Roman" panose="02020603050405020304" pitchFamily="18" charset="0"/>
              </a:rPr>
              <a:t>mail</a:t>
            </a:r>
            <a:r>
              <a:rPr lang="en-US" sz="2000" b="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pwd</a:t>
            </a:r>
            <a:r>
              <a:rPr lang="en-US" sz="2000" b="1" dirty="0">
                <a:effectLst/>
                <a:ea typeface="Calibri" panose="020F0502020204030204" pitchFamily="34" charset="0"/>
                <a:cs typeface="Times New Roman" panose="02020603050405020304" pitchFamily="18" charset="0"/>
              </a:rPr>
              <a:t>#</a:t>
            </a:r>
            <a:endParaRPr lang="ro-RO" sz="2000" b="1" dirty="0">
              <a:effectLst/>
              <a:ea typeface="Calibri" panose="020F0502020204030204" pitchFamily="34" charset="0"/>
              <a:cs typeface="Times New Roman" panose="02020603050405020304" pitchFamily="18" charset="0"/>
            </a:endParaRPr>
          </a:p>
          <a:p>
            <a:pPr lvl="1"/>
            <a:r>
              <a:rPr lang="en-US" sz="2000" b="1" dirty="0">
                <a:effectLst/>
                <a:ea typeface="Calibri" panose="020F0502020204030204" pitchFamily="34" charset="0"/>
                <a:cs typeface="Times New Roman" panose="02020603050405020304" pitchFamily="18" charset="0"/>
              </a:rPr>
              <a:t>s!</a:t>
            </a:r>
            <a:r>
              <a:rPr lang="en-US" sz="2000" b="1" dirty="0">
                <a:solidFill>
                  <a:srgbClr val="FF0000"/>
                </a:solidFill>
                <a:effectLst/>
                <a:ea typeface="Calibri" panose="020F0502020204030204" pitchFamily="34" charset="0"/>
                <a:cs typeface="Times New Roman" panose="02020603050405020304" pitchFamily="18" charset="0"/>
              </a:rPr>
              <a:t>login_ok</a:t>
            </a:r>
            <a:r>
              <a:rPr lang="en-US" sz="2000" b="1" dirty="0">
                <a:effectLst/>
                <a:ea typeface="Calibri" panose="020F0502020204030204" pitchFamily="34" charset="0"/>
                <a:cs typeface="Times New Roman" panose="02020603050405020304" pitchFamily="18" charset="0"/>
              </a:rPr>
              <a:t>#</a:t>
            </a:r>
            <a:r>
              <a:rPr lang="en-US" sz="2000" b="1" i="1" dirty="0">
                <a:solidFill>
                  <a:srgbClr val="00B0F0"/>
                </a:solidFill>
                <a:effectLst/>
                <a:ea typeface="Calibri" panose="020F0502020204030204" pitchFamily="34" charset="0"/>
                <a:cs typeface="Times New Roman" panose="02020603050405020304" pitchFamily="18" charset="0"/>
              </a:rPr>
              <a:t>mail</a:t>
            </a:r>
            <a:r>
              <a:rPr lang="en-US" sz="2000" b="1" i="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pwd</a:t>
            </a:r>
            <a:r>
              <a:rPr lang="en-US" sz="2000" b="1" i="1" dirty="0">
                <a:solidFill>
                  <a:srgbClr val="00B0F0"/>
                </a:solidFill>
                <a:effectLst/>
                <a:ea typeface="Calibri" panose="020F0502020204030204" pitchFamily="34" charset="0"/>
                <a:cs typeface="Times New Roman" panose="02020603050405020304" pitchFamily="18" charset="0"/>
              </a:rPr>
              <a:t>,fullname</a:t>
            </a:r>
            <a:r>
              <a:rPr lang="en-US" sz="2000" b="1" i="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age</a:t>
            </a:r>
            <a:r>
              <a:rPr lang="en-US" sz="2000" b="1" i="1" dirty="0">
                <a:effectLst/>
                <a:ea typeface="Calibri" panose="020F0502020204030204" pitchFamily="34" charset="0"/>
                <a:cs typeface="Times New Roman" panose="02020603050405020304" pitchFamily="18" charset="0"/>
              </a:rPr>
              <a:t>,</a:t>
            </a:r>
            <a:r>
              <a:rPr lang="en-US" sz="2000" b="1" i="1" dirty="0">
                <a:solidFill>
                  <a:srgbClr val="7030A0"/>
                </a:solidFill>
                <a:effectLst/>
                <a:ea typeface="Calibri" panose="020F0502020204030204" pitchFamily="34" charset="0"/>
                <a:cs typeface="Times New Roman" panose="02020603050405020304" pitchFamily="18" charset="0"/>
              </a:rPr>
              <a:t>gender</a:t>
            </a:r>
            <a:r>
              <a:rPr lang="en-US" sz="2000" b="1"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Times New Roman" panose="02020603050405020304" pitchFamily="18" charset="0"/>
              </a:rPr>
              <a:t> </a:t>
            </a:r>
            <a:endParaRPr lang="ro-RO" sz="2000" b="1" dirty="0">
              <a:ea typeface="Calibri" panose="020F0502020204030204" pitchFamily="34" charset="0"/>
              <a:cs typeface="Times New Roman" panose="02020603050405020304" pitchFamily="18" charset="0"/>
            </a:endParaRPr>
          </a:p>
          <a:p>
            <a:pPr lvl="1"/>
            <a:r>
              <a:rPr lang="en-US" sz="2000" b="1" dirty="0">
                <a:effectLst/>
                <a:ea typeface="Calibri" panose="020F0502020204030204" pitchFamily="34" charset="0"/>
                <a:cs typeface="Times New Roman" panose="02020603050405020304" pitchFamily="18" charset="0"/>
              </a:rPr>
              <a:t>s!</a:t>
            </a:r>
            <a:r>
              <a:rPr lang="en-US" sz="2000" b="1" dirty="0">
                <a:solidFill>
                  <a:srgbClr val="FF0000"/>
                </a:solidFill>
                <a:effectLst/>
                <a:ea typeface="Calibri" panose="020F0502020204030204" pitchFamily="34" charset="0"/>
                <a:cs typeface="Times New Roman" panose="02020603050405020304" pitchFamily="18" charset="0"/>
              </a:rPr>
              <a:t>login_err</a:t>
            </a:r>
            <a:r>
              <a:rPr lang="en-US" sz="2000" b="1" dirty="0">
                <a:effectLst/>
                <a:ea typeface="Calibri" panose="020F0502020204030204" pitchFamily="34" charset="0"/>
                <a:cs typeface="Times New Roman" panose="02020603050405020304" pitchFamily="18" charset="0"/>
              </a:rPr>
              <a:t>#</a:t>
            </a:r>
            <a:endParaRPr lang="ro-RO" sz="2000" b="1" dirty="0">
              <a:effectLst/>
              <a:ea typeface="Calibri" panose="020F0502020204030204" pitchFamily="34" charset="0"/>
              <a:cs typeface="Times New Roman" panose="02020603050405020304" pitchFamily="18" charset="0"/>
            </a:endParaRPr>
          </a:p>
          <a:p>
            <a:r>
              <a:rPr lang="en-US" sz="2000" b="1" dirty="0">
                <a:effectLst/>
                <a:ea typeface="Calibri" panose="020F0502020204030204" pitchFamily="34" charset="0"/>
                <a:cs typeface="Times New Roman" panose="02020603050405020304" pitchFamily="18" charset="0"/>
              </a:rPr>
              <a:t>c!</a:t>
            </a:r>
            <a:r>
              <a:rPr lang="en-US" sz="2000" b="1" dirty="0">
                <a:solidFill>
                  <a:srgbClr val="FF0000"/>
                </a:solidFill>
                <a:effectLst/>
                <a:ea typeface="Calibri" panose="020F0502020204030204" pitchFamily="34" charset="0"/>
                <a:cs typeface="Times New Roman" panose="02020603050405020304" pitchFamily="18" charset="0"/>
              </a:rPr>
              <a:t>reg_req</a:t>
            </a:r>
            <a:r>
              <a:rPr lang="en-US" sz="2000" b="1" dirty="0">
                <a:effectLst/>
                <a:ea typeface="Calibri" panose="020F0502020204030204" pitchFamily="34" charset="0"/>
                <a:cs typeface="Times New Roman" panose="02020603050405020304" pitchFamily="18" charset="0"/>
              </a:rPr>
              <a:t>#</a:t>
            </a:r>
            <a:r>
              <a:rPr lang="en-US" sz="2000" b="1" i="1" dirty="0">
                <a:solidFill>
                  <a:srgbClr val="00B0F0"/>
                </a:solidFill>
                <a:effectLst/>
                <a:ea typeface="Calibri" panose="020F0502020204030204" pitchFamily="34" charset="0"/>
                <a:cs typeface="Times New Roman" panose="02020603050405020304" pitchFamily="18" charset="0"/>
              </a:rPr>
              <a:t>mail</a:t>
            </a:r>
            <a:r>
              <a:rPr lang="en-US" sz="2000" b="1" i="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pwd</a:t>
            </a:r>
            <a:r>
              <a:rPr lang="en-US" sz="2000" b="1" i="1" dirty="0">
                <a:effectLst/>
                <a:ea typeface="Calibri" panose="020F0502020204030204" pitchFamily="34" charset="0"/>
                <a:cs typeface="Times New Roman" panose="02020603050405020304" pitchFamily="18" charset="0"/>
              </a:rPr>
              <a:t>,</a:t>
            </a:r>
            <a:r>
              <a:rPr lang="en-US" sz="2000" b="1" i="1" dirty="0">
                <a:solidFill>
                  <a:srgbClr val="00B0F0"/>
                </a:solidFill>
                <a:effectLst/>
                <a:ea typeface="Calibri" panose="020F0502020204030204" pitchFamily="34" charset="0"/>
                <a:cs typeface="Times New Roman" panose="02020603050405020304" pitchFamily="18" charset="0"/>
              </a:rPr>
              <a:t>fullname</a:t>
            </a:r>
            <a:r>
              <a:rPr lang="en-US" sz="2000" b="1" i="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age</a:t>
            </a:r>
            <a:r>
              <a:rPr lang="en-US" sz="2000" b="1" i="1" dirty="0">
                <a:effectLst/>
                <a:ea typeface="Calibri" panose="020F0502020204030204" pitchFamily="34" charset="0"/>
                <a:cs typeface="Times New Roman" panose="02020603050405020304" pitchFamily="18" charset="0"/>
              </a:rPr>
              <a:t>,</a:t>
            </a:r>
            <a:r>
              <a:rPr lang="en-US" sz="2000" b="1" i="1" dirty="0">
                <a:solidFill>
                  <a:srgbClr val="7030A0"/>
                </a:solidFill>
                <a:effectLst/>
                <a:ea typeface="Calibri" panose="020F0502020204030204" pitchFamily="34" charset="0"/>
                <a:cs typeface="Times New Roman" panose="02020603050405020304" pitchFamily="18" charset="0"/>
              </a:rPr>
              <a:t>gender</a:t>
            </a:r>
            <a:r>
              <a:rPr lang="en-US" sz="2000" b="1" dirty="0">
                <a:effectLst/>
                <a:ea typeface="Calibri" panose="020F0502020204030204" pitchFamily="34" charset="0"/>
                <a:cs typeface="Times New Roman" panose="02020603050405020304" pitchFamily="18" charset="0"/>
              </a:rPr>
              <a:t>#</a:t>
            </a:r>
            <a:endParaRPr lang="ro-RO" sz="2000" b="1" dirty="0">
              <a:effectLst/>
              <a:ea typeface="Calibri" panose="020F0502020204030204" pitchFamily="34" charset="0"/>
              <a:cs typeface="Times New Roman" panose="02020603050405020304" pitchFamily="18" charset="0"/>
            </a:endParaRPr>
          </a:p>
          <a:p>
            <a:pPr lvl="1"/>
            <a:r>
              <a:rPr lang="en-US" sz="2000" b="1" dirty="0">
                <a:effectLst/>
                <a:ea typeface="Calibri" panose="020F0502020204030204" pitchFamily="34" charset="0"/>
                <a:cs typeface="Times New Roman" panose="02020603050405020304" pitchFamily="18" charset="0"/>
              </a:rPr>
              <a:t>s!</a:t>
            </a:r>
            <a:r>
              <a:rPr lang="en-US" sz="2000" b="1" dirty="0">
                <a:solidFill>
                  <a:srgbClr val="FF0000"/>
                </a:solidFill>
                <a:effectLst/>
                <a:ea typeface="Calibri" panose="020F0502020204030204" pitchFamily="34" charset="0"/>
                <a:cs typeface="Times New Roman" panose="02020603050405020304" pitchFamily="18" charset="0"/>
              </a:rPr>
              <a:t>reg_ok</a:t>
            </a:r>
            <a:r>
              <a:rPr lang="en-US" sz="2000" b="1"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Times New Roman" panose="02020603050405020304" pitchFamily="18" charset="0"/>
              </a:rPr>
              <a:t> </a:t>
            </a:r>
            <a:endParaRPr lang="ro-RO" sz="2000" b="1" dirty="0">
              <a:ea typeface="Calibri" panose="020F0502020204030204" pitchFamily="34" charset="0"/>
              <a:cs typeface="Times New Roman" panose="02020603050405020304" pitchFamily="18" charset="0"/>
            </a:endParaRPr>
          </a:p>
          <a:p>
            <a:pPr lvl="1"/>
            <a:r>
              <a:rPr lang="en-US" sz="2000" b="1" dirty="0">
                <a:effectLst/>
                <a:ea typeface="Calibri" panose="020F0502020204030204" pitchFamily="34" charset="0"/>
                <a:cs typeface="Times New Roman" panose="02020603050405020304" pitchFamily="18" charset="0"/>
              </a:rPr>
              <a:t>s!</a:t>
            </a:r>
            <a:r>
              <a:rPr lang="en-US" sz="2000" b="1" dirty="0">
                <a:solidFill>
                  <a:srgbClr val="FF0000"/>
                </a:solidFill>
                <a:effectLst/>
                <a:ea typeface="Calibri" panose="020F0502020204030204" pitchFamily="34" charset="0"/>
                <a:cs typeface="Times New Roman" panose="02020603050405020304" pitchFamily="18" charset="0"/>
              </a:rPr>
              <a:t>reg_err</a:t>
            </a:r>
            <a:r>
              <a:rPr lang="en-US" sz="2000" b="1" dirty="0">
                <a:effectLst/>
                <a:ea typeface="Calibri" panose="020F0502020204030204" pitchFamily="34" charset="0"/>
                <a:cs typeface="Times New Roman" panose="02020603050405020304" pitchFamily="18" charset="0"/>
              </a:rPr>
              <a:t>#</a:t>
            </a:r>
            <a:endParaRPr lang="ro-RO" sz="2000" b="1" dirty="0">
              <a:effectLst/>
              <a:ea typeface="Calibri" panose="020F0502020204030204" pitchFamily="34" charset="0"/>
              <a:cs typeface="Times New Roman" panose="02020603050405020304" pitchFamily="18" charset="0"/>
            </a:endParaRPr>
          </a:p>
          <a:p>
            <a:r>
              <a:rPr lang="en-US" sz="2000" b="1" dirty="0">
                <a:effectLst/>
                <a:ea typeface="Calibri" panose="020F0502020204030204" pitchFamily="34" charset="0"/>
                <a:cs typeface="Times New Roman" panose="02020603050405020304" pitchFamily="18" charset="0"/>
              </a:rPr>
              <a:t>c!</a:t>
            </a:r>
            <a:r>
              <a:rPr lang="en-US" sz="2000" b="1" dirty="0">
                <a:solidFill>
                  <a:srgbClr val="FF0000"/>
                </a:solidFill>
                <a:effectLst/>
                <a:ea typeface="Calibri" panose="020F0502020204030204" pitchFamily="34" charset="0"/>
                <a:cs typeface="Times New Roman" panose="02020603050405020304" pitchFamily="18" charset="0"/>
              </a:rPr>
              <a:t>getP_req</a:t>
            </a:r>
            <a:r>
              <a:rPr lang="en-US" sz="2000" b="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ageMin</a:t>
            </a:r>
            <a:r>
              <a:rPr lang="en-US" sz="2000" b="1" dirty="0">
                <a:effectLst/>
                <a:ea typeface="Calibri" panose="020F0502020204030204" pitchFamily="34" charset="0"/>
                <a:cs typeface="Times New Roman" panose="02020603050405020304" pitchFamily="18" charset="0"/>
              </a:rPr>
              <a:t>#</a:t>
            </a:r>
            <a:r>
              <a:rPr lang="en-US" sz="2000" b="1" i="1" dirty="0">
                <a:solidFill>
                  <a:srgbClr val="00B050"/>
                </a:solidFill>
                <a:effectLst/>
                <a:ea typeface="Calibri" panose="020F0502020204030204" pitchFamily="34" charset="0"/>
                <a:cs typeface="Times New Roman" panose="02020603050405020304" pitchFamily="18" charset="0"/>
              </a:rPr>
              <a:t>ageMax</a:t>
            </a:r>
            <a:r>
              <a:rPr lang="en-US" sz="2000" b="1" dirty="0">
                <a:effectLst/>
                <a:ea typeface="Calibri" panose="020F0502020204030204" pitchFamily="34" charset="0"/>
                <a:cs typeface="Times New Roman" panose="02020603050405020304" pitchFamily="18" charset="0"/>
              </a:rPr>
              <a:t>#</a:t>
            </a:r>
            <a:r>
              <a:rPr lang="en-US" sz="2000" b="1" i="1" dirty="0">
                <a:solidFill>
                  <a:srgbClr val="FFC000"/>
                </a:solidFill>
                <a:effectLst/>
                <a:ea typeface="Calibri" panose="020F0502020204030204" pitchFamily="34" charset="0"/>
                <a:cs typeface="Times New Roman" panose="02020603050405020304" pitchFamily="18" charset="0"/>
              </a:rPr>
              <a:t>sMale</a:t>
            </a:r>
            <a:r>
              <a:rPr lang="en-US" sz="2000" b="1" dirty="0">
                <a:effectLst/>
                <a:ea typeface="Calibri" panose="020F0502020204030204" pitchFamily="34" charset="0"/>
                <a:cs typeface="Times New Roman" panose="02020603050405020304" pitchFamily="18" charset="0"/>
              </a:rPr>
              <a:t>#</a:t>
            </a:r>
            <a:r>
              <a:rPr lang="en-US" sz="2000" b="1" i="1" dirty="0">
                <a:solidFill>
                  <a:srgbClr val="FFC000"/>
                </a:solidFill>
                <a:effectLst/>
                <a:ea typeface="Calibri" panose="020F0502020204030204" pitchFamily="34" charset="0"/>
                <a:cs typeface="Times New Roman" panose="02020603050405020304" pitchFamily="18" charset="0"/>
              </a:rPr>
              <a:t>sFemale</a:t>
            </a:r>
            <a:r>
              <a:rPr lang="en-US" sz="2000" b="1" dirty="0">
                <a:effectLst/>
                <a:ea typeface="Calibri" panose="020F0502020204030204" pitchFamily="34" charset="0"/>
                <a:cs typeface="Times New Roman" panose="02020603050405020304" pitchFamily="18" charset="0"/>
              </a:rPr>
              <a:t>#</a:t>
            </a:r>
            <a:r>
              <a:rPr lang="en-US" sz="2000" b="1" i="1" dirty="0">
                <a:solidFill>
                  <a:srgbClr val="FFC000"/>
                </a:solidFill>
                <a:effectLst/>
                <a:ea typeface="Calibri" panose="020F0502020204030204" pitchFamily="34" charset="0"/>
                <a:cs typeface="Times New Roman" panose="02020603050405020304" pitchFamily="18" charset="0"/>
              </a:rPr>
              <a:t>sOther</a:t>
            </a:r>
            <a:r>
              <a:rPr lang="en-US" sz="2000" b="1"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Times New Roman" panose="02020603050405020304" pitchFamily="18" charset="0"/>
              </a:rPr>
              <a:t> </a:t>
            </a:r>
            <a:endParaRPr lang="ro-RO" sz="2000" dirty="0">
              <a:effectLst/>
              <a:ea typeface="Calibri" panose="020F0502020204030204" pitchFamily="34" charset="0"/>
              <a:cs typeface="Times New Roman" panose="02020603050405020304" pitchFamily="18" charset="0"/>
            </a:endParaRPr>
          </a:p>
          <a:p>
            <a:pPr lvl="1"/>
            <a:r>
              <a:rPr lang="en-US" sz="2000" b="1" dirty="0">
                <a:effectLst/>
                <a:ea typeface="Calibri" panose="020F0502020204030204" pitchFamily="34" charset="0"/>
                <a:cs typeface="Times New Roman" panose="02020603050405020304" pitchFamily="18" charset="0"/>
              </a:rPr>
              <a:t>s!</a:t>
            </a:r>
            <a:r>
              <a:rPr lang="en-US" sz="2000" b="1" dirty="0">
                <a:solidFill>
                  <a:srgbClr val="FF0000"/>
                </a:solidFill>
                <a:effectLst/>
                <a:ea typeface="Calibri" panose="020F0502020204030204" pitchFamily="34" charset="0"/>
                <a:cs typeface="Times New Roman" panose="02020603050405020304" pitchFamily="18" charset="0"/>
              </a:rPr>
              <a:t>getP_inv</a:t>
            </a:r>
            <a:r>
              <a:rPr lang="en-US" sz="2000" b="1"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Times New Roman" panose="02020603050405020304" pitchFamily="18" charset="0"/>
              </a:rPr>
              <a:t> </a:t>
            </a:r>
            <a:endParaRPr lang="ro-RO" sz="2000" dirty="0">
              <a:ea typeface="Calibri" panose="020F0502020204030204" pitchFamily="34" charset="0"/>
              <a:cs typeface="Times New Roman" panose="02020603050405020304" pitchFamily="18" charset="0"/>
            </a:endParaRPr>
          </a:p>
          <a:p>
            <a:pPr lvl="1"/>
            <a:r>
              <a:rPr lang="ro-RO" sz="2000" b="1" dirty="0">
                <a:effectLst/>
                <a:ea typeface="Calibri" panose="020F0502020204030204" pitchFamily="34" charset="0"/>
                <a:cs typeface="Times New Roman" panose="02020603050405020304" pitchFamily="18" charset="0"/>
              </a:rPr>
              <a:t>s!</a:t>
            </a:r>
            <a:r>
              <a:rPr lang="ro-RO" sz="2000" b="1" dirty="0">
                <a:solidFill>
                  <a:srgbClr val="FF0000"/>
                </a:solidFill>
                <a:effectLst/>
                <a:ea typeface="Calibri" panose="020F0502020204030204" pitchFamily="34" charset="0"/>
                <a:cs typeface="Times New Roman" panose="02020603050405020304" pitchFamily="18" charset="0"/>
              </a:rPr>
              <a:t>getP_err</a:t>
            </a:r>
            <a:r>
              <a:rPr lang="ro-RO" sz="2000" b="1" dirty="0">
                <a:effectLst/>
                <a:ea typeface="Calibri" panose="020F0502020204030204" pitchFamily="34" charset="0"/>
                <a:cs typeface="Times New Roman" panose="02020603050405020304" pitchFamily="18" charset="0"/>
              </a:rPr>
              <a:t>#</a:t>
            </a:r>
            <a:r>
              <a:rPr lang="ro-RO" sz="2000" dirty="0">
                <a:effectLst/>
                <a:ea typeface="Calibri" panose="020F0502020204030204" pitchFamily="34" charset="0"/>
                <a:cs typeface="Times New Roman" panose="02020603050405020304" pitchFamily="18" charset="0"/>
              </a:rPr>
              <a:t> </a:t>
            </a:r>
          </a:p>
          <a:p>
            <a:pPr lvl="1"/>
            <a:r>
              <a:rPr lang="ro-RO" sz="2000" b="1" dirty="0">
                <a:effectLst/>
                <a:ea typeface="Calibri" panose="020F0502020204030204" pitchFamily="34" charset="0"/>
                <a:cs typeface="Times New Roman" panose="02020603050405020304" pitchFamily="18" charset="0"/>
              </a:rPr>
              <a:t>s!</a:t>
            </a:r>
            <a:r>
              <a:rPr lang="ro-RO" sz="2000" b="1" dirty="0">
                <a:solidFill>
                  <a:srgbClr val="FF0000"/>
                </a:solidFill>
                <a:effectLst/>
                <a:ea typeface="Calibri" panose="020F0502020204030204" pitchFamily="34" charset="0"/>
                <a:cs typeface="Times New Roman" panose="02020603050405020304" pitchFamily="18" charset="0"/>
              </a:rPr>
              <a:t>getP_ok</a:t>
            </a:r>
            <a:r>
              <a:rPr lang="ro-RO" sz="2000" b="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mail1</a:t>
            </a:r>
            <a:r>
              <a:rPr lang="ro-RO" sz="2000" b="1" i="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fullname1</a:t>
            </a:r>
            <a:r>
              <a:rPr lang="ro-RO" sz="2000" b="1" i="1" dirty="0">
                <a:effectLst/>
                <a:ea typeface="Calibri" panose="020F0502020204030204" pitchFamily="34" charset="0"/>
                <a:cs typeface="Times New Roman" panose="02020603050405020304" pitchFamily="18" charset="0"/>
              </a:rPr>
              <a:t>,</a:t>
            </a:r>
            <a:r>
              <a:rPr lang="ro-RO" sz="2000" b="1" i="1" dirty="0">
                <a:solidFill>
                  <a:srgbClr val="00B050"/>
                </a:solidFill>
                <a:effectLst/>
                <a:ea typeface="Calibri" panose="020F0502020204030204" pitchFamily="34" charset="0"/>
                <a:cs typeface="Times New Roman" panose="02020603050405020304" pitchFamily="18" charset="0"/>
              </a:rPr>
              <a:t>age1</a:t>
            </a:r>
            <a:r>
              <a:rPr lang="ro-RO" sz="2000" b="1" i="1" dirty="0">
                <a:effectLst/>
                <a:ea typeface="Calibri" panose="020F0502020204030204" pitchFamily="34" charset="0"/>
                <a:cs typeface="Times New Roman" panose="02020603050405020304" pitchFamily="18" charset="0"/>
              </a:rPr>
              <a:t>,</a:t>
            </a:r>
            <a:r>
              <a:rPr lang="ro-RO" sz="2000" b="1" i="1" dirty="0">
                <a:solidFill>
                  <a:srgbClr val="7030A0"/>
                </a:solidFill>
                <a:effectLst/>
                <a:ea typeface="Calibri" panose="020F0502020204030204" pitchFamily="34" charset="0"/>
                <a:cs typeface="Times New Roman" panose="02020603050405020304" pitchFamily="18" charset="0"/>
              </a:rPr>
              <a:t>gender1</a:t>
            </a:r>
            <a:r>
              <a:rPr lang="ro-RO" sz="2000" b="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mail2</a:t>
            </a:r>
            <a:r>
              <a:rPr lang="ro-RO" sz="2000" b="1" i="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fullname2</a:t>
            </a:r>
            <a:r>
              <a:rPr lang="ro-RO" sz="2000" b="1" i="1" dirty="0">
                <a:effectLst/>
                <a:ea typeface="Calibri" panose="020F0502020204030204" pitchFamily="34" charset="0"/>
                <a:cs typeface="Times New Roman" panose="02020603050405020304" pitchFamily="18" charset="0"/>
              </a:rPr>
              <a:t>,</a:t>
            </a:r>
            <a:r>
              <a:rPr lang="ro-RO" sz="2000" b="1" i="1" dirty="0">
                <a:solidFill>
                  <a:srgbClr val="00B050"/>
                </a:solidFill>
                <a:effectLst/>
                <a:ea typeface="Calibri" panose="020F0502020204030204" pitchFamily="34" charset="0"/>
                <a:cs typeface="Times New Roman" panose="02020603050405020304" pitchFamily="18" charset="0"/>
              </a:rPr>
              <a:t>age2</a:t>
            </a:r>
            <a:r>
              <a:rPr lang="ro-RO" sz="2000" b="1" i="1" dirty="0">
                <a:effectLst/>
                <a:ea typeface="Calibri" panose="020F0502020204030204" pitchFamily="34" charset="0"/>
                <a:cs typeface="Times New Roman" panose="02020603050405020304" pitchFamily="18" charset="0"/>
              </a:rPr>
              <a:t>,</a:t>
            </a:r>
            <a:r>
              <a:rPr lang="ro-RO" sz="2000" b="1" i="1" dirty="0">
                <a:solidFill>
                  <a:srgbClr val="7030A0"/>
                </a:solidFill>
                <a:effectLst/>
                <a:ea typeface="Calibri" panose="020F0502020204030204" pitchFamily="34" charset="0"/>
                <a:cs typeface="Times New Roman" panose="02020603050405020304" pitchFamily="18" charset="0"/>
              </a:rPr>
              <a:t>gender2</a:t>
            </a:r>
            <a:r>
              <a:rPr lang="ro-RO" sz="2000" b="1" dirty="0">
                <a:effectLst/>
                <a:ea typeface="Calibri" panose="020F0502020204030204" pitchFamily="34" charset="0"/>
                <a:cs typeface="Times New Roman" panose="02020603050405020304" pitchFamily="18" charset="0"/>
              </a:rPr>
              <a:t>$...#</a:t>
            </a:r>
            <a:endParaRPr lang="ro-RO" sz="2000" b="1" dirty="0">
              <a:ea typeface="Calibri" panose="020F0502020204030204" pitchFamily="34" charset="0"/>
              <a:cs typeface="Times New Roman" panose="02020603050405020304" pitchFamily="18" charset="0"/>
            </a:endParaRPr>
          </a:p>
          <a:p>
            <a:r>
              <a:rPr lang="ro-RO" sz="2000" b="1" dirty="0">
                <a:effectLst/>
                <a:ea typeface="Calibri" panose="020F0502020204030204" pitchFamily="34" charset="0"/>
                <a:cs typeface="Times New Roman" panose="02020603050405020304" pitchFamily="18" charset="0"/>
              </a:rPr>
              <a:t>c!</a:t>
            </a:r>
            <a:r>
              <a:rPr lang="ro-RO" sz="2000" b="1" dirty="0">
                <a:solidFill>
                  <a:srgbClr val="FF0000"/>
                </a:solidFill>
                <a:effectLst/>
                <a:ea typeface="Calibri" panose="020F0502020204030204" pitchFamily="34" charset="0"/>
                <a:cs typeface="Times New Roman" panose="02020603050405020304" pitchFamily="18" charset="0"/>
              </a:rPr>
              <a:t>like_set</a:t>
            </a:r>
            <a:r>
              <a:rPr lang="ro-RO" sz="2000" b="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mail1</a:t>
            </a:r>
            <a:r>
              <a:rPr lang="ro-RO" sz="2000" b="1" dirty="0">
                <a:effectLst/>
                <a:ea typeface="Calibri" panose="020F0502020204030204" pitchFamily="34" charset="0"/>
                <a:cs typeface="Times New Roman" panose="02020603050405020304" pitchFamily="18" charset="0"/>
              </a:rPr>
              <a:t>#</a:t>
            </a:r>
            <a:r>
              <a:rPr lang="ro-RO" sz="2000" b="1" i="1" dirty="0">
                <a:solidFill>
                  <a:srgbClr val="00B0F0"/>
                </a:solidFill>
                <a:effectLst/>
                <a:ea typeface="Calibri" panose="020F0502020204030204" pitchFamily="34" charset="0"/>
                <a:cs typeface="Times New Roman" panose="02020603050405020304" pitchFamily="18" charset="0"/>
              </a:rPr>
              <a:t>mail2</a:t>
            </a:r>
            <a:r>
              <a:rPr lang="ro-RO" sz="2000" b="1" dirty="0">
                <a:effectLst/>
                <a:ea typeface="Calibri" panose="020F0502020204030204" pitchFamily="34" charset="0"/>
                <a:cs typeface="Times New Roman" panose="02020603050405020304" pitchFamily="18" charset="0"/>
              </a:rPr>
              <a:t>#</a:t>
            </a:r>
          </a:p>
          <a:p>
            <a:pPr lvl="1"/>
            <a:r>
              <a:rPr lang="ro-RO" sz="2000" b="1" dirty="0">
                <a:cs typeface="Times New Roman" panose="02020603050405020304" pitchFamily="18" charset="0"/>
              </a:rPr>
              <a:t>-</a:t>
            </a:r>
            <a:endParaRPr lang="en-US" sz="2000" dirty="0"/>
          </a:p>
        </p:txBody>
      </p:sp>
    </p:spTree>
    <p:extLst>
      <p:ext uri="{BB962C8B-B14F-4D97-AF65-F5344CB8AC3E}">
        <p14:creationId xmlns:p14="http://schemas.microsoft.com/office/powerpoint/2010/main" val="234352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B4B-5748-4EF7-8A5A-1004A206BA0B}"/>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8D1E5599-45E6-428B-BF10-F5CA7D522929}"/>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000" u="sng" dirty="0">
                <a:solidFill>
                  <a:srgbClr val="0563C1"/>
                </a:solidFill>
                <a:effectLst/>
                <a:ea typeface="Dotum" panose="020B0503020000020004" pitchFamily="34" charset="-127"/>
                <a:cs typeface="Times New Roman" panose="02020603050405020304" pitchFamily="18" charset="0"/>
                <a:hlinkClick r:id="rId2"/>
              </a:rPr>
              <a:t>Android Fundamentals: https://www.youtube.com/playlist?list=PLQkwcJG4YTCTq1raTb5iMuxnEB06J1VHX</a:t>
            </a:r>
            <a:endParaRPr lang="en-US" sz="2000" dirty="0">
              <a:effectLst/>
              <a:ea typeface="Dotum"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u="sng" dirty="0">
                <a:solidFill>
                  <a:srgbClr val="0563C1"/>
                </a:solidFill>
                <a:effectLst/>
                <a:ea typeface="Dotum" panose="020B0503020000020004" pitchFamily="34" charset="-127"/>
                <a:cs typeface="Times New Roman" panose="02020603050405020304" pitchFamily="18" charset="0"/>
                <a:hlinkClick r:id="rId3"/>
              </a:rPr>
              <a:t>Swipe cards - tutorial: https://www.youtube.com/watch?v=SJW_4UMXbu8&amp;ab_channel=SimCoder</a:t>
            </a:r>
            <a:endParaRPr lang="en-US" sz="2000" dirty="0">
              <a:effectLst/>
              <a:ea typeface="Dotum"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u="sng" dirty="0">
                <a:solidFill>
                  <a:srgbClr val="0563C1"/>
                </a:solidFill>
                <a:effectLst/>
                <a:ea typeface="Dotum" panose="020B0503020000020004" pitchFamily="34" charset="-127"/>
                <a:cs typeface="Times New Roman" panose="02020603050405020304" pitchFamily="18" charset="0"/>
                <a:hlinkClick r:id="rId4"/>
              </a:rPr>
              <a:t>Swipe cards - library: https://github.com/Diolor/Swipecards</a:t>
            </a:r>
            <a:endParaRPr lang="en-US" sz="2000" dirty="0">
              <a:effectLst/>
              <a:ea typeface="Dotum"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u="sng" dirty="0">
                <a:solidFill>
                  <a:srgbClr val="0563C1"/>
                </a:solidFill>
                <a:effectLst/>
                <a:ea typeface="Dotum" panose="020B0503020000020004" pitchFamily="34" charset="-127"/>
                <a:cs typeface="Times New Roman" panose="02020603050405020304" pitchFamily="18" charset="0"/>
                <a:hlinkClick r:id="rId5"/>
              </a:rPr>
              <a:t>Bottom navigation: https://www.youtube.com/watch?v=AL_1UDa9l3U&amp;list=PLQkwcJG4YTCTq1raTb5iMuxnEB06J1VHX&amp;index=24&amp;ab_channel=PhilippLackner</a:t>
            </a:r>
            <a:endParaRPr lang="en-US" sz="2000" dirty="0">
              <a:effectLst/>
              <a:ea typeface="Dotum"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u="sng" dirty="0">
                <a:solidFill>
                  <a:srgbClr val="0563C1"/>
                </a:solidFill>
                <a:effectLst/>
                <a:ea typeface="Dotum" panose="020B0503020000020004" pitchFamily="34" charset="-127"/>
                <a:cs typeface="Times New Roman" panose="02020603050405020304" pitchFamily="18" charset="0"/>
                <a:hlinkClick r:id="rId6"/>
              </a:rPr>
              <a:t>Android documentation: https://developer.android.com/docs</a:t>
            </a:r>
            <a:endParaRPr lang="en-US" sz="2000" dirty="0">
              <a:effectLst/>
              <a:ea typeface="Dotum" panose="020B0503020000020004" pitchFamily="34" charset="-127"/>
              <a:cs typeface="Times New Roman" panose="02020603050405020304" pitchFamily="18" charset="0"/>
            </a:endParaRPr>
          </a:p>
          <a:p>
            <a:pPr marL="0" indent="0">
              <a:buNone/>
            </a:pPr>
            <a:endParaRPr lang="en-US" sz="3200" dirty="0">
              <a:ea typeface="Dotum" panose="020B0503020000020004" pitchFamily="34" charset="-127"/>
            </a:endParaRPr>
          </a:p>
        </p:txBody>
      </p:sp>
    </p:spTree>
    <p:extLst>
      <p:ext uri="{BB962C8B-B14F-4D97-AF65-F5344CB8AC3E}">
        <p14:creationId xmlns:p14="http://schemas.microsoft.com/office/powerpoint/2010/main" val="56689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3D25DD-59E3-4C5C-83BF-CB966C30642E}"/>
              </a:ext>
            </a:extLst>
          </p:cNvPr>
          <p:cNvSpPr>
            <a:spLocks noGrp="1"/>
          </p:cNvSpPr>
          <p:nvPr>
            <p:ph type="title"/>
          </p:nvPr>
        </p:nvSpPr>
        <p:spPr>
          <a:xfrm>
            <a:off x="643467" y="321734"/>
            <a:ext cx="10905066" cy="1135737"/>
          </a:xfrm>
        </p:spPr>
        <p:txBody>
          <a:bodyPr>
            <a:normAutofit/>
          </a:bodyPr>
          <a:lstStyle/>
          <a:p>
            <a:r>
              <a:rPr lang="ro-RO" sz="3600" dirty="0"/>
              <a:t>Cuprins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31C8742D-0CC9-5BBE-B6B1-FC8A36820456}"/>
              </a:ext>
            </a:extLst>
          </p:cNvPr>
          <p:cNvGraphicFramePr>
            <a:graphicFrameLocks noGrp="1"/>
          </p:cNvGraphicFramePr>
          <p:nvPr>
            <p:ph idx="1"/>
            <p:extLst>
              <p:ext uri="{D42A27DB-BD31-4B8C-83A1-F6EECF244321}">
                <p14:modId xmlns:p14="http://schemas.microsoft.com/office/powerpoint/2010/main" val="10659198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95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62D8-CEBD-404A-887D-0CD6D090E596}"/>
              </a:ext>
            </a:extLst>
          </p:cNvPr>
          <p:cNvSpPr>
            <a:spLocks noGrp="1"/>
          </p:cNvSpPr>
          <p:nvPr>
            <p:ph type="title"/>
          </p:nvPr>
        </p:nvSpPr>
        <p:spPr>
          <a:xfrm>
            <a:off x="524741" y="620392"/>
            <a:ext cx="3808268" cy="5504688"/>
          </a:xfrm>
        </p:spPr>
        <p:txBody>
          <a:bodyPr>
            <a:normAutofit/>
          </a:bodyPr>
          <a:lstStyle/>
          <a:p>
            <a:r>
              <a:rPr lang="ro-RO" sz="6000" dirty="0">
                <a:solidFill>
                  <a:schemeClr val="accent5"/>
                </a:solidFill>
              </a:rPr>
              <a:t>Introducere</a:t>
            </a:r>
            <a:r>
              <a:rPr lang="en-US" sz="6000" dirty="0">
                <a:solidFill>
                  <a:schemeClr val="accent5"/>
                </a:solidFill>
              </a:rPr>
              <a:t> </a:t>
            </a:r>
            <a:r>
              <a:rPr lang="ro-RO" sz="6000" dirty="0">
                <a:solidFill>
                  <a:schemeClr val="accent5"/>
                </a:solidFill>
              </a:rPr>
              <a:t>și obiective</a:t>
            </a:r>
            <a:endParaRPr lang="en-US" sz="6000" dirty="0">
              <a:solidFill>
                <a:schemeClr val="accent5"/>
              </a:solidFill>
            </a:endParaRPr>
          </a:p>
        </p:txBody>
      </p:sp>
      <p:graphicFrame>
        <p:nvGraphicFramePr>
          <p:cNvPr id="14" name="Content Placeholder 2">
            <a:extLst>
              <a:ext uri="{FF2B5EF4-FFF2-40B4-BE49-F238E27FC236}">
                <a16:creationId xmlns:a16="http://schemas.microsoft.com/office/drawing/2014/main" id="{9026D7F5-7237-4B05-DFD3-4161F91E1900}"/>
              </a:ext>
            </a:extLst>
          </p:cNvPr>
          <p:cNvGraphicFramePr>
            <a:graphicFrameLocks noGrp="1"/>
          </p:cNvGraphicFramePr>
          <p:nvPr>
            <p:ph idx="1"/>
            <p:extLst>
              <p:ext uri="{D42A27DB-BD31-4B8C-83A1-F6EECF244321}">
                <p14:modId xmlns:p14="http://schemas.microsoft.com/office/powerpoint/2010/main" val="142536874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37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ro-RO" sz="5200" kern="1200" dirty="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en-US" sz="4000" kern="1200" dirty="0">
                <a:solidFill>
                  <a:schemeClr val="tx2"/>
                </a:solidFill>
                <a:latin typeface="+mn-lt"/>
                <a:ea typeface="+mn-ea"/>
                <a:cs typeface="+mn-cs"/>
              </a:rPr>
              <a:t>Client</a:t>
            </a:r>
          </a:p>
        </p:txBody>
      </p:sp>
    </p:spTree>
    <p:extLst>
      <p:ext uri="{BB962C8B-B14F-4D97-AF65-F5344CB8AC3E}">
        <p14:creationId xmlns:p14="http://schemas.microsoft.com/office/powerpoint/2010/main" val="179394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Android Studio &amp; Java</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Android Studio </a:t>
            </a:r>
            <a:r>
              <a:rPr lang="ro-RO" sz="2400" dirty="0"/>
              <a:t>este mediul de dezvoltare integrat (IDE) oficial pentru dezvoltarea de aplicații Android, bazat pe IntelliJ IDEA</a:t>
            </a:r>
            <a:r>
              <a:rPr lang="en-US" sz="2400" dirty="0"/>
              <a:t>.</a:t>
            </a:r>
            <a:endParaRPr lang="ro-RO" sz="2400" dirty="0"/>
          </a:p>
          <a:p>
            <a:pPr algn="just"/>
            <a:r>
              <a:rPr lang="ro-RO" sz="2400" b="1" dirty="0">
                <a:effectLst/>
                <a:ea typeface="Calibri" panose="020F0502020204030204" pitchFamily="34" charset="0"/>
                <a:cs typeface="Times New Roman" panose="02020603050405020304" pitchFamily="18" charset="0"/>
              </a:rPr>
              <a:t>Java</a:t>
            </a:r>
            <a:r>
              <a:rPr lang="ro-RO" sz="2400" dirty="0">
                <a:effectLst/>
                <a:ea typeface="Calibri" panose="020F0502020204030204" pitchFamily="34" charset="0"/>
                <a:cs typeface="Times New Roman" panose="02020603050405020304" pitchFamily="18" charset="0"/>
              </a:rPr>
              <a:t> este un limbaj de programare orientat pe obiecte care produce software pentru mai multe platforme</a:t>
            </a:r>
            <a:r>
              <a:rPr lang="en-US" sz="2400" dirty="0">
                <a:effectLst/>
                <a:ea typeface="Calibri" panose="020F0502020204030204" pitchFamily="34" charset="0"/>
                <a:cs typeface="Times New Roman" panose="02020603050405020304" pitchFamily="18" charset="0"/>
              </a:rPr>
              <a:t>. </a:t>
            </a:r>
            <a:r>
              <a:rPr lang="ro-RO" sz="2400" dirty="0">
                <a:effectLst/>
                <a:ea typeface="Calibri" panose="020F0502020204030204" pitchFamily="34" charset="0"/>
                <a:cs typeface="Times New Roman" panose="02020603050405020304" pitchFamily="18" charset="0"/>
              </a:rPr>
              <a:t>Este un limbaj care se transformă într-un bytecode, iar orice mașină care are Java instalat poate rula bytecode-ul.</a:t>
            </a:r>
            <a:endParaRPr lang="en-US" sz="2400" dirty="0"/>
          </a:p>
        </p:txBody>
      </p:sp>
    </p:spTree>
    <p:extLst>
      <p:ext uri="{BB962C8B-B14F-4D97-AF65-F5344CB8AC3E}">
        <p14:creationId xmlns:p14="http://schemas.microsoft.com/office/powerpoint/2010/main" val="308005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Librăria</a:t>
            </a:r>
            <a:r>
              <a:rPr lang="en-US" sz="3200" b="1" dirty="0">
                <a:solidFill>
                  <a:srgbClr val="FFFFFF"/>
                </a:solidFill>
              </a:rPr>
              <a:t> Diolor/Swipecards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‘com.lorentzos.swipecards:library:1.0.9’</a:t>
            </a:r>
          </a:p>
          <a:p>
            <a:r>
              <a:rPr lang="ro-RO" sz="2400" u="sng" dirty="0"/>
              <a:t>Clasa</a:t>
            </a:r>
            <a:r>
              <a:rPr lang="ro-RO" sz="2400" dirty="0"/>
              <a:t>: SwipeFlingAdapterView</a:t>
            </a:r>
          </a:p>
          <a:p>
            <a:r>
              <a:rPr lang="ro-RO" sz="2400" u="sng" dirty="0"/>
              <a:t>Metode (FlingListener)</a:t>
            </a:r>
            <a:r>
              <a:rPr lang="ro-RO" sz="2400" dirty="0"/>
              <a:t>:</a:t>
            </a:r>
          </a:p>
          <a:p>
            <a:pPr lvl="1"/>
            <a:r>
              <a:rPr lang="en-US" dirty="0"/>
              <a:t>removeFirstObjectInAdapter() </a:t>
            </a:r>
            <a:endParaRPr lang="ro-RO" dirty="0"/>
          </a:p>
          <a:p>
            <a:pPr lvl="1"/>
            <a:r>
              <a:rPr lang="en-US" dirty="0"/>
              <a:t>onLeftCardExit() </a:t>
            </a:r>
            <a:endParaRPr lang="ro-RO" dirty="0"/>
          </a:p>
          <a:p>
            <a:pPr lvl="1"/>
            <a:r>
              <a:rPr lang="en-US" dirty="0"/>
              <a:t>onRightCardExit() </a:t>
            </a:r>
            <a:endParaRPr lang="ro-RO" dirty="0"/>
          </a:p>
          <a:p>
            <a:pPr lvl="1"/>
            <a:r>
              <a:rPr lang="en-US" dirty="0"/>
              <a:t>onAdapterAboutToEmpty() </a:t>
            </a:r>
            <a:endParaRPr lang="ro-RO" dirty="0"/>
          </a:p>
          <a:p>
            <a:pPr lvl="1"/>
            <a:r>
              <a:rPr lang="en-US" dirty="0"/>
              <a:t>onScroll() </a:t>
            </a:r>
          </a:p>
        </p:txBody>
      </p:sp>
    </p:spTree>
    <p:extLst>
      <p:ext uri="{BB962C8B-B14F-4D97-AF65-F5344CB8AC3E}">
        <p14:creationId xmlns:p14="http://schemas.microsoft.com/office/powerpoint/2010/main" val="381325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86955F-7EFB-47F6-807D-40F2855D4E08}"/>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 </a:t>
            </a:r>
            <a:r>
              <a:rPr lang="en-US" sz="3200" dirty="0">
                <a:solidFill>
                  <a:srgbClr val="FFFFFF"/>
                </a:solidFill>
              </a:rPr>
              <a:t>Bottom Navigation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9057A8A-AEF2-4D76-9933-ECEF7E7D6E9D}"/>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a:t>
            </a:r>
            <a:r>
              <a:rPr lang="en-GB" sz="2400" dirty="0"/>
              <a:t>implementation</a:t>
            </a:r>
            <a:r>
              <a:rPr lang="fr-FR" sz="2400" dirty="0"/>
              <a:t> ‘com.google.android.material:material:1.2.0-alpha04’</a:t>
            </a:r>
            <a:endParaRPr lang="ro-RO" sz="2400" dirty="0"/>
          </a:p>
          <a:p>
            <a:r>
              <a:rPr lang="ro-RO" sz="2400" u="sng" dirty="0"/>
              <a:t>Clasa</a:t>
            </a:r>
            <a:r>
              <a:rPr lang="ro-RO" sz="2400" dirty="0"/>
              <a:t>: BottomVavigationView</a:t>
            </a:r>
          </a:p>
          <a:p>
            <a:r>
              <a:rPr lang="ro-RO" sz="2400" u="sng" dirty="0"/>
              <a:t>Item layout (item din bara de navigație)</a:t>
            </a:r>
            <a:r>
              <a:rPr lang="ro-RO" sz="2400" dirty="0"/>
              <a:t>:</a:t>
            </a:r>
          </a:p>
          <a:p>
            <a:pPr marL="0" indent="0">
              <a:buNone/>
            </a:pPr>
            <a:r>
              <a:rPr lang="ro-RO" sz="2400" i="1" dirty="0"/>
              <a:t>&lt;item android:id=”@+id/nume_item”</a:t>
            </a:r>
          </a:p>
          <a:p>
            <a:pPr marL="0" indent="0">
              <a:buNone/>
            </a:pPr>
            <a:r>
              <a:rPr lang="ro-RO" sz="2400" i="1" dirty="0"/>
              <a:t>android:title=”titlu”</a:t>
            </a:r>
          </a:p>
          <a:p>
            <a:pPr marL="0" indent="0">
              <a:buNone/>
            </a:pPr>
            <a:r>
              <a:rPr lang="ro-RO" sz="2400" i="1" dirty="0"/>
              <a:t>android:icon=”@drawable/nume_iconita”/&gt;</a:t>
            </a:r>
          </a:p>
          <a:p>
            <a:endParaRPr lang="en-US" sz="2400" dirty="0"/>
          </a:p>
        </p:txBody>
      </p:sp>
    </p:spTree>
    <p:extLst>
      <p:ext uri="{BB962C8B-B14F-4D97-AF65-F5344CB8AC3E}">
        <p14:creationId xmlns:p14="http://schemas.microsoft.com/office/powerpoint/2010/main" val="365405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19E9EA-D75E-4DEF-9C72-51D4615B4795}"/>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a:t>
            </a:r>
            <a:r>
              <a:rPr lang="en-US" sz="3200" dirty="0">
                <a:solidFill>
                  <a:srgbClr val="FFFFFF"/>
                </a:solidFill>
              </a:rPr>
              <a:t> Recycler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83B271-5609-4734-BF3A-62BBBC777316}"/>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‘androidx.recyclerview:recyclerview:1.1.0’</a:t>
            </a:r>
          </a:p>
          <a:p>
            <a:r>
              <a:rPr lang="ro-RO" sz="2400" u="sng" dirty="0"/>
              <a:t>Clasa</a:t>
            </a:r>
            <a:r>
              <a:rPr lang="ro-RO" sz="2400" dirty="0"/>
              <a:t>: RecyclerView</a:t>
            </a:r>
          </a:p>
          <a:p>
            <a:r>
              <a:rPr lang="ro-RO" sz="2400" u="sng" dirty="0"/>
              <a:t>Clase necesare (trebuie moștenite)</a:t>
            </a:r>
            <a:r>
              <a:rPr lang="ro-RO" sz="2400" dirty="0"/>
              <a:t>: </a:t>
            </a:r>
          </a:p>
          <a:p>
            <a:pPr lvl="1"/>
            <a:r>
              <a:rPr lang="ro-RO" dirty="0"/>
              <a:t>RecyclerView.Adapter (necesită un ViewHolder)</a:t>
            </a:r>
          </a:p>
          <a:p>
            <a:pPr lvl="1"/>
            <a:r>
              <a:rPr lang="ro-RO" dirty="0"/>
              <a:t>RecyclerView.ViewHolder</a:t>
            </a:r>
          </a:p>
          <a:p>
            <a:endParaRPr lang="en-US" sz="2400" dirty="0"/>
          </a:p>
        </p:txBody>
      </p:sp>
    </p:spTree>
    <p:extLst>
      <p:ext uri="{BB962C8B-B14F-4D97-AF65-F5344CB8AC3E}">
        <p14:creationId xmlns:p14="http://schemas.microsoft.com/office/powerpoint/2010/main" val="244211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ro-RO" sz="5200" kern="1200" dirty="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ro-RO" sz="4000" dirty="0">
                <a:solidFill>
                  <a:schemeClr val="tx2"/>
                </a:solidFill>
              </a:rPr>
              <a:t>Server</a:t>
            </a:r>
            <a:endParaRPr lang="en-US" sz="4000" kern="1200" dirty="0">
              <a:solidFill>
                <a:schemeClr val="tx2"/>
              </a:solidFill>
              <a:latin typeface="+mn-lt"/>
              <a:ea typeface="+mn-ea"/>
              <a:cs typeface="+mn-cs"/>
            </a:endParaRPr>
          </a:p>
        </p:txBody>
      </p:sp>
    </p:spTree>
    <p:extLst>
      <p:ext uri="{BB962C8B-B14F-4D97-AF65-F5344CB8AC3E}">
        <p14:creationId xmlns:p14="http://schemas.microsoft.com/office/powerpoint/2010/main" val="673091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785</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Proiect Android: MyTinder</vt:lpstr>
      <vt:lpstr>Cuprins</vt:lpstr>
      <vt:lpstr>Introducere și obiective</vt:lpstr>
      <vt:lpstr>Parte Teoretică</vt:lpstr>
      <vt:lpstr>Android Studio &amp; Java</vt:lpstr>
      <vt:lpstr>Librăria Diolor/Swipecards </vt:lpstr>
      <vt:lpstr>Librăria Bottom Navigation View </vt:lpstr>
      <vt:lpstr>Librăria Recycler View </vt:lpstr>
      <vt:lpstr>Parte Teoretică</vt:lpstr>
      <vt:lpstr>Visual Studio &amp; .NET</vt:lpstr>
      <vt:lpstr>Librăria Microsoft.Data.Sqlite </vt:lpstr>
      <vt:lpstr>Proiectare și implementare</vt:lpstr>
      <vt:lpstr>Schema bloc</vt:lpstr>
      <vt:lpstr>Schema de navigare în client</vt:lpstr>
      <vt:lpstr>Server</vt:lpstr>
      <vt:lpstr>API</vt:lpstr>
      <vt:lpstr>Comenzi: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Android: MyTinder</dc:title>
  <dc:creator>TUDOR-ANDREI GOREA</dc:creator>
  <cp:lastModifiedBy>TUDOR-ANDREI GOREA</cp:lastModifiedBy>
  <cp:revision>126</cp:revision>
  <dcterms:created xsi:type="dcterms:W3CDTF">2022-04-12T10:42:03Z</dcterms:created>
  <dcterms:modified xsi:type="dcterms:W3CDTF">2022-04-12T13:43:58Z</dcterms:modified>
</cp:coreProperties>
</file>