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4" r:id="rId6"/>
    <p:sldId id="259" r:id="rId7"/>
    <p:sldId id="261" r:id="rId8"/>
    <p:sldId id="262"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3D37EA-45A2-44D5-AADB-D9353D8381BD}" type="doc">
      <dgm:prSet loTypeId="urn:microsoft.com/office/officeart/2018/5/layout/Centered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05D955B-E263-48CD-B804-631606B1086E}">
      <dgm:prSet/>
      <dgm:spPr/>
      <dgm:t>
        <a:bodyPr/>
        <a:lstStyle/>
        <a:p>
          <a:pPr>
            <a:defRPr b="1"/>
          </a:pPr>
          <a:r>
            <a:rPr lang="en-US"/>
            <a:t>Introducere și obiective</a:t>
          </a:r>
        </a:p>
      </dgm:t>
    </dgm:pt>
    <dgm:pt modelId="{91902659-BB32-4C7E-9616-7B9546DEB221}" type="parTrans" cxnId="{D9F92CC6-A27F-4AAC-9856-B50F02125D08}">
      <dgm:prSet/>
      <dgm:spPr/>
      <dgm:t>
        <a:bodyPr/>
        <a:lstStyle/>
        <a:p>
          <a:endParaRPr lang="en-US"/>
        </a:p>
      </dgm:t>
    </dgm:pt>
    <dgm:pt modelId="{59604C34-08BF-40DC-974C-5B73E115B95C}" type="sibTrans" cxnId="{D9F92CC6-A27F-4AAC-9856-B50F02125D08}">
      <dgm:prSet/>
      <dgm:spPr/>
      <dgm:t>
        <a:bodyPr/>
        <a:lstStyle/>
        <a:p>
          <a:endParaRPr lang="en-US"/>
        </a:p>
      </dgm:t>
    </dgm:pt>
    <dgm:pt modelId="{2D524B0C-9160-46FA-80F5-D28411317448}">
      <dgm:prSet/>
      <dgm:spPr/>
      <dgm:t>
        <a:bodyPr/>
        <a:lstStyle/>
        <a:p>
          <a:pPr>
            <a:defRPr b="1"/>
          </a:pPr>
          <a:r>
            <a:rPr lang="en-US"/>
            <a:t>Parte teoretică</a:t>
          </a:r>
        </a:p>
      </dgm:t>
    </dgm:pt>
    <dgm:pt modelId="{3792780E-5F59-4364-91ED-F03C85993C8B}" type="parTrans" cxnId="{F5371791-BFC1-49ED-AE20-2958874F2B43}">
      <dgm:prSet/>
      <dgm:spPr/>
      <dgm:t>
        <a:bodyPr/>
        <a:lstStyle/>
        <a:p>
          <a:endParaRPr lang="en-US"/>
        </a:p>
      </dgm:t>
    </dgm:pt>
    <dgm:pt modelId="{933D65E5-07AA-4DEC-970A-CC91D75D42C1}" type="sibTrans" cxnId="{F5371791-BFC1-49ED-AE20-2958874F2B43}">
      <dgm:prSet/>
      <dgm:spPr/>
      <dgm:t>
        <a:bodyPr/>
        <a:lstStyle/>
        <a:p>
          <a:endParaRPr lang="en-US"/>
        </a:p>
      </dgm:t>
    </dgm:pt>
    <dgm:pt modelId="{0E760FC5-E0FF-458B-BCCB-1923463126A9}">
      <dgm:prSet/>
      <dgm:spPr/>
      <dgm:t>
        <a:bodyPr/>
        <a:lstStyle/>
        <a:p>
          <a:r>
            <a:rPr lang="en-US"/>
            <a:t>Client</a:t>
          </a:r>
        </a:p>
      </dgm:t>
    </dgm:pt>
    <dgm:pt modelId="{F7806928-35EB-4400-A4E1-F2F0C30C6CFF}" type="parTrans" cxnId="{D5F7BF7B-9E9F-423B-8BBD-26049EABF958}">
      <dgm:prSet/>
      <dgm:spPr/>
      <dgm:t>
        <a:bodyPr/>
        <a:lstStyle/>
        <a:p>
          <a:endParaRPr lang="en-US"/>
        </a:p>
      </dgm:t>
    </dgm:pt>
    <dgm:pt modelId="{A26F600E-7673-49DA-87DB-46444C91CC8E}" type="sibTrans" cxnId="{D5F7BF7B-9E9F-423B-8BBD-26049EABF958}">
      <dgm:prSet/>
      <dgm:spPr/>
      <dgm:t>
        <a:bodyPr/>
        <a:lstStyle/>
        <a:p>
          <a:endParaRPr lang="en-US"/>
        </a:p>
      </dgm:t>
    </dgm:pt>
    <dgm:pt modelId="{C39385F0-B017-4E0D-873E-4EC365C93F2B}">
      <dgm:prSet/>
      <dgm:spPr/>
      <dgm:t>
        <a:bodyPr/>
        <a:lstStyle/>
        <a:p>
          <a:r>
            <a:rPr lang="en-US"/>
            <a:t>Server</a:t>
          </a:r>
        </a:p>
      </dgm:t>
    </dgm:pt>
    <dgm:pt modelId="{B4E39B40-5899-4FBA-B952-4EFF9B3ACC76}" type="parTrans" cxnId="{4D9283AD-747E-465B-A3A4-D1EB726F9AFF}">
      <dgm:prSet/>
      <dgm:spPr/>
      <dgm:t>
        <a:bodyPr/>
        <a:lstStyle/>
        <a:p>
          <a:endParaRPr lang="en-US"/>
        </a:p>
      </dgm:t>
    </dgm:pt>
    <dgm:pt modelId="{EB4D6428-FC67-48C1-9EF2-6696E4677130}" type="sibTrans" cxnId="{4D9283AD-747E-465B-A3A4-D1EB726F9AFF}">
      <dgm:prSet/>
      <dgm:spPr/>
      <dgm:t>
        <a:bodyPr/>
        <a:lstStyle/>
        <a:p>
          <a:endParaRPr lang="en-US"/>
        </a:p>
      </dgm:t>
    </dgm:pt>
    <dgm:pt modelId="{E03F6A41-2D42-4633-B9A4-D49B6CE3B1C0}">
      <dgm:prSet/>
      <dgm:spPr/>
      <dgm:t>
        <a:bodyPr/>
        <a:lstStyle/>
        <a:p>
          <a:pPr>
            <a:defRPr b="1"/>
          </a:pPr>
          <a:r>
            <a:rPr lang="en-US"/>
            <a:t>Proiectare și implementare</a:t>
          </a:r>
        </a:p>
      </dgm:t>
    </dgm:pt>
    <dgm:pt modelId="{0483565F-B59C-4F02-AD3F-6EAEE5C42889}" type="parTrans" cxnId="{A2B63955-D3F5-4494-9848-A832818AB99B}">
      <dgm:prSet/>
      <dgm:spPr/>
      <dgm:t>
        <a:bodyPr/>
        <a:lstStyle/>
        <a:p>
          <a:endParaRPr lang="en-US"/>
        </a:p>
      </dgm:t>
    </dgm:pt>
    <dgm:pt modelId="{96669DCF-43DD-455B-A18E-AA0441BE300E}" type="sibTrans" cxnId="{A2B63955-D3F5-4494-9848-A832818AB99B}">
      <dgm:prSet/>
      <dgm:spPr/>
      <dgm:t>
        <a:bodyPr/>
        <a:lstStyle/>
        <a:p>
          <a:endParaRPr lang="en-US"/>
        </a:p>
      </dgm:t>
    </dgm:pt>
    <dgm:pt modelId="{B1E2952A-CB80-4B1E-90CE-7C81367B4C55}">
      <dgm:prSet/>
      <dgm:spPr/>
      <dgm:t>
        <a:bodyPr/>
        <a:lstStyle/>
        <a:p>
          <a:r>
            <a:rPr lang="en-US"/>
            <a:t>Client</a:t>
          </a:r>
        </a:p>
      </dgm:t>
    </dgm:pt>
    <dgm:pt modelId="{D4A2CFF3-4515-4091-8DC9-14FE2AF46A88}" type="parTrans" cxnId="{4C7366C7-2E6C-4C28-88E6-6E7E613363E2}">
      <dgm:prSet/>
      <dgm:spPr/>
      <dgm:t>
        <a:bodyPr/>
        <a:lstStyle/>
        <a:p>
          <a:endParaRPr lang="en-US"/>
        </a:p>
      </dgm:t>
    </dgm:pt>
    <dgm:pt modelId="{292D62D9-F699-4F8D-8FB8-2A757C274FAA}" type="sibTrans" cxnId="{4C7366C7-2E6C-4C28-88E6-6E7E613363E2}">
      <dgm:prSet/>
      <dgm:spPr/>
      <dgm:t>
        <a:bodyPr/>
        <a:lstStyle/>
        <a:p>
          <a:endParaRPr lang="en-US"/>
        </a:p>
      </dgm:t>
    </dgm:pt>
    <dgm:pt modelId="{0A10C887-92BF-4F0A-A7A0-0937E8B52295}">
      <dgm:prSet/>
      <dgm:spPr/>
      <dgm:t>
        <a:bodyPr/>
        <a:lstStyle/>
        <a:p>
          <a:r>
            <a:rPr lang="en-US"/>
            <a:t>Server</a:t>
          </a:r>
        </a:p>
      </dgm:t>
    </dgm:pt>
    <dgm:pt modelId="{F28133C0-E7A6-4070-9972-4FDE9C676059}" type="parTrans" cxnId="{B4F4214D-274E-420B-A3C4-67B6EF2C0197}">
      <dgm:prSet/>
      <dgm:spPr/>
      <dgm:t>
        <a:bodyPr/>
        <a:lstStyle/>
        <a:p>
          <a:endParaRPr lang="en-US"/>
        </a:p>
      </dgm:t>
    </dgm:pt>
    <dgm:pt modelId="{895957B5-5922-4C91-9AC7-CF69A0D9348F}" type="sibTrans" cxnId="{B4F4214D-274E-420B-A3C4-67B6EF2C0197}">
      <dgm:prSet/>
      <dgm:spPr/>
      <dgm:t>
        <a:bodyPr/>
        <a:lstStyle/>
        <a:p>
          <a:endParaRPr lang="en-US"/>
        </a:p>
      </dgm:t>
    </dgm:pt>
    <dgm:pt modelId="{A8A86127-55E9-409E-8CE5-77292971EB39}">
      <dgm:prSet/>
      <dgm:spPr/>
      <dgm:t>
        <a:bodyPr/>
        <a:lstStyle/>
        <a:p>
          <a:r>
            <a:rPr lang="en-US"/>
            <a:t>API</a:t>
          </a:r>
        </a:p>
      </dgm:t>
    </dgm:pt>
    <dgm:pt modelId="{310E2186-591E-472D-BE23-D0EC8C70E4BB}" type="parTrans" cxnId="{8930D01A-D90E-4FCD-9F95-82286ABAFCE3}">
      <dgm:prSet/>
      <dgm:spPr/>
      <dgm:t>
        <a:bodyPr/>
        <a:lstStyle/>
        <a:p>
          <a:endParaRPr lang="en-US"/>
        </a:p>
      </dgm:t>
    </dgm:pt>
    <dgm:pt modelId="{59A74C50-0C62-457A-AAC0-59630509D1E9}" type="sibTrans" cxnId="{8930D01A-D90E-4FCD-9F95-82286ABAFCE3}">
      <dgm:prSet/>
      <dgm:spPr/>
      <dgm:t>
        <a:bodyPr/>
        <a:lstStyle/>
        <a:p>
          <a:endParaRPr lang="en-US"/>
        </a:p>
      </dgm:t>
    </dgm:pt>
    <dgm:pt modelId="{4D2D64DC-FF08-4FD9-B69A-F5A315C3E051}" type="pres">
      <dgm:prSet presAssocID="{BA3D37EA-45A2-44D5-AADB-D9353D8381BD}" presName="root" presStyleCnt="0">
        <dgm:presLayoutVars>
          <dgm:dir/>
          <dgm:resizeHandles val="exact"/>
        </dgm:presLayoutVars>
      </dgm:prSet>
      <dgm:spPr/>
    </dgm:pt>
    <dgm:pt modelId="{D98FC8FE-8982-405B-BD12-87F18A302D0D}" type="pres">
      <dgm:prSet presAssocID="{D05D955B-E263-48CD-B804-631606B1086E}" presName="compNode" presStyleCnt="0"/>
      <dgm:spPr/>
    </dgm:pt>
    <dgm:pt modelId="{61933A1E-928D-4DE2-9652-8F6CAF1E343F}" type="pres">
      <dgm:prSet presAssocID="{D05D955B-E263-48CD-B804-631606B1086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C2323A3F-1B3C-4B4B-9308-7EA0DB63EEAC}" type="pres">
      <dgm:prSet presAssocID="{D05D955B-E263-48CD-B804-631606B1086E}" presName="iconSpace" presStyleCnt="0"/>
      <dgm:spPr/>
    </dgm:pt>
    <dgm:pt modelId="{93CD06B4-4E43-45D4-B916-EEDFA922BFB8}" type="pres">
      <dgm:prSet presAssocID="{D05D955B-E263-48CD-B804-631606B1086E}" presName="parTx" presStyleLbl="revTx" presStyleIdx="0" presStyleCnt="6">
        <dgm:presLayoutVars>
          <dgm:chMax val="0"/>
          <dgm:chPref val="0"/>
        </dgm:presLayoutVars>
      </dgm:prSet>
      <dgm:spPr/>
    </dgm:pt>
    <dgm:pt modelId="{0A957BE2-7981-43E0-93A5-5941A6DED70A}" type="pres">
      <dgm:prSet presAssocID="{D05D955B-E263-48CD-B804-631606B1086E}" presName="txSpace" presStyleCnt="0"/>
      <dgm:spPr/>
    </dgm:pt>
    <dgm:pt modelId="{05600642-E28B-4E8A-B746-888C1A2EC755}" type="pres">
      <dgm:prSet presAssocID="{D05D955B-E263-48CD-B804-631606B1086E}" presName="desTx" presStyleLbl="revTx" presStyleIdx="1" presStyleCnt="6">
        <dgm:presLayoutVars/>
      </dgm:prSet>
      <dgm:spPr/>
    </dgm:pt>
    <dgm:pt modelId="{C01BA677-1BC8-4952-883C-9863674167BA}" type="pres">
      <dgm:prSet presAssocID="{59604C34-08BF-40DC-974C-5B73E115B95C}" presName="sibTrans" presStyleCnt="0"/>
      <dgm:spPr/>
    </dgm:pt>
    <dgm:pt modelId="{56EBBD2E-0275-4F3C-A99B-2BCA71AED343}" type="pres">
      <dgm:prSet presAssocID="{2D524B0C-9160-46FA-80F5-D28411317448}" presName="compNode" presStyleCnt="0"/>
      <dgm:spPr/>
    </dgm:pt>
    <dgm:pt modelId="{CE797AE4-E459-4BBE-8EA7-DDEABBCF616E}" type="pres">
      <dgm:prSet presAssocID="{2D524B0C-9160-46FA-80F5-D2841131744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0EED610C-4035-4CF7-8C3C-30C0716149B7}" type="pres">
      <dgm:prSet presAssocID="{2D524B0C-9160-46FA-80F5-D28411317448}" presName="iconSpace" presStyleCnt="0"/>
      <dgm:spPr/>
    </dgm:pt>
    <dgm:pt modelId="{D8F558A5-38BB-473C-AAF1-C27D20BF047F}" type="pres">
      <dgm:prSet presAssocID="{2D524B0C-9160-46FA-80F5-D28411317448}" presName="parTx" presStyleLbl="revTx" presStyleIdx="2" presStyleCnt="6">
        <dgm:presLayoutVars>
          <dgm:chMax val="0"/>
          <dgm:chPref val="0"/>
        </dgm:presLayoutVars>
      </dgm:prSet>
      <dgm:spPr/>
    </dgm:pt>
    <dgm:pt modelId="{6E1EDF82-8D12-457A-9644-975C3EB4A892}" type="pres">
      <dgm:prSet presAssocID="{2D524B0C-9160-46FA-80F5-D28411317448}" presName="txSpace" presStyleCnt="0"/>
      <dgm:spPr/>
    </dgm:pt>
    <dgm:pt modelId="{0D1774FD-DA55-47EF-984A-2055EF6E033D}" type="pres">
      <dgm:prSet presAssocID="{2D524B0C-9160-46FA-80F5-D28411317448}" presName="desTx" presStyleLbl="revTx" presStyleIdx="3" presStyleCnt="6">
        <dgm:presLayoutVars/>
      </dgm:prSet>
      <dgm:spPr/>
    </dgm:pt>
    <dgm:pt modelId="{BC1B2131-1DC4-43ED-91CB-920D9E6BFE4C}" type="pres">
      <dgm:prSet presAssocID="{933D65E5-07AA-4DEC-970A-CC91D75D42C1}" presName="sibTrans" presStyleCnt="0"/>
      <dgm:spPr/>
    </dgm:pt>
    <dgm:pt modelId="{8B86EB6E-6274-406F-B501-058B89F5E8E3}" type="pres">
      <dgm:prSet presAssocID="{E03F6A41-2D42-4633-B9A4-D49B6CE3B1C0}" presName="compNode" presStyleCnt="0"/>
      <dgm:spPr/>
    </dgm:pt>
    <dgm:pt modelId="{E116EF7F-43D8-4948-94C6-2277D08FD8BC}" type="pres">
      <dgm:prSet presAssocID="{E03F6A41-2D42-4633-B9A4-D49B6CE3B1C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D94E5C10-1F05-4189-BCBD-55EACC43FCDC}" type="pres">
      <dgm:prSet presAssocID="{E03F6A41-2D42-4633-B9A4-D49B6CE3B1C0}" presName="iconSpace" presStyleCnt="0"/>
      <dgm:spPr/>
    </dgm:pt>
    <dgm:pt modelId="{01C001B8-EF0B-42B9-AF37-8CA76C2C5982}" type="pres">
      <dgm:prSet presAssocID="{E03F6A41-2D42-4633-B9A4-D49B6CE3B1C0}" presName="parTx" presStyleLbl="revTx" presStyleIdx="4" presStyleCnt="6">
        <dgm:presLayoutVars>
          <dgm:chMax val="0"/>
          <dgm:chPref val="0"/>
        </dgm:presLayoutVars>
      </dgm:prSet>
      <dgm:spPr/>
    </dgm:pt>
    <dgm:pt modelId="{B375A650-8028-436E-93B1-1D467944AE23}" type="pres">
      <dgm:prSet presAssocID="{E03F6A41-2D42-4633-B9A4-D49B6CE3B1C0}" presName="txSpace" presStyleCnt="0"/>
      <dgm:spPr/>
    </dgm:pt>
    <dgm:pt modelId="{9896662C-0824-40BB-B5BD-CD9C5741DA36}" type="pres">
      <dgm:prSet presAssocID="{E03F6A41-2D42-4633-B9A4-D49B6CE3B1C0}" presName="desTx" presStyleLbl="revTx" presStyleIdx="5" presStyleCnt="6">
        <dgm:presLayoutVars/>
      </dgm:prSet>
      <dgm:spPr/>
    </dgm:pt>
  </dgm:ptLst>
  <dgm:cxnLst>
    <dgm:cxn modelId="{8930D01A-D90E-4FCD-9F95-82286ABAFCE3}" srcId="{E03F6A41-2D42-4633-B9A4-D49B6CE3B1C0}" destId="{A8A86127-55E9-409E-8CE5-77292971EB39}" srcOrd="2" destOrd="0" parTransId="{310E2186-591E-472D-BE23-D0EC8C70E4BB}" sibTransId="{59A74C50-0C62-457A-AAC0-59630509D1E9}"/>
    <dgm:cxn modelId="{C9E9911C-D770-4CA6-B4D3-18075B409A36}" type="presOf" srcId="{0E760FC5-E0FF-458B-BCCB-1923463126A9}" destId="{0D1774FD-DA55-47EF-984A-2055EF6E033D}" srcOrd="0" destOrd="0" presId="urn:microsoft.com/office/officeart/2018/5/layout/CenteredIconLabelDescriptionList"/>
    <dgm:cxn modelId="{961C2C30-D299-4CD4-B2A2-01F591E2CE63}" type="presOf" srcId="{E03F6A41-2D42-4633-B9A4-D49B6CE3B1C0}" destId="{01C001B8-EF0B-42B9-AF37-8CA76C2C5982}" srcOrd="0" destOrd="0" presId="urn:microsoft.com/office/officeart/2018/5/layout/CenteredIconLabelDescriptionList"/>
    <dgm:cxn modelId="{67EA2B3C-D820-4B99-9692-32AC1518D104}" type="presOf" srcId="{0A10C887-92BF-4F0A-A7A0-0937E8B52295}" destId="{9896662C-0824-40BB-B5BD-CD9C5741DA36}" srcOrd="0" destOrd="1" presId="urn:microsoft.com/office/officeart/2018/5/layout/CenteredIconLabelDescriptionList"/>
    <dgm:cxn modelId="{B4F4214D-274E-420B-A3C4-67B6EF2C0197}" srcId="{E03F6A41-2D42-4633-B9A4-D49B6CE3B1C0}" destId="{0A10C887-92BF-4F0A-A7A0-0937E8B52295}" srcOrd="1" destOrd="0" parTransId="{F28133C0-E7A6-4070-9972-4FDE9C676059}" sibTransId="{895957B5-5922-4C91-9AC7-CF69A0D9348F}"/>
    <dgm:cxn modelId="{A2B63955-D3F5-4494-9848-A832818AB99B}" srcId="{BA3D37EA-45A2-44D5-AADB-D9353D8381BD}" destId="{E03F6A41-2D42-4633-B9A4-D49B6CE3B1C0}" srcOrd="2" destOrd="0" parTransId="{0483565F-B59C-4F02-AD3F-6EAEE5C42889}" sibTransId="{96669DCF-43DD-455B-A18E-AA0441BE300E}"/>
    <dgm:cxn modelId="{D5F7BF7B-9E9F-423B-8BBD-26049EABF958}" srcId="{2D524B0C-9160-46FA-80F5-D28411317448}" destId="{0E760FC5-E0FF-458B-BCCB-1923463126A9}" srcOrd="0" destOrd="0" parTransId="{F7806928-35EB-4400-A4E1-F2F0C30C6CFF}" sibTransId="{A26F600E-7673-49DA-87DB-46444C91CC8E}"/>
    <dgm:cxn modelId="{F5371791-BFC1-49ED-AE20-2958874F2B43}" srcId="{BA3D37EA-45A2-44D5-AADB-D9353D8381BD}" destId="{2D524B0C-9160-46FA-80F5-D28411317448}" srcOrd="1" destOrd="0" parTransId="{3792780E-5F59-4364-91ED-F03C85993C8B}" sibTransId="{933D65E5-07AA-4DEC-970A-CC91D75D42C1}"/>
    <dgm:cxn modelId="{434C30AD-9FB1-49E0-8CB7-FCC047B35173}" type="presOf" srcId="{D05D955B-E263-48CD-B804-631606B1086E}" destId="{93CD06B4-4E43-45D4-B916-EEDFA922BFB8}" srcOrd="0" destOrd="0" presId="urn:microsoft.com/office/officeart/2018/5/layout/CenteredIconLabelDescriptionList"/>
    <dgm:cxn modelId="{4D9283AD-747E-465B-A3A4-D1EB726F9AFF}" srcId="{2D524B0C-9160-46FA-80F5-D28411317448}" destId="{C39385F0-B017-4E0D-873E-4EC365C93F2B}" srcOrd="1" destOrd="0" parTransId="{B4E39B40-5899-4FBA-B952-4EFF9B3ACC76}" sibTransId="{EB4D6428-FC67-48C1-9EF2-6696E4677130}"/>
    <dgm:cxn modelId="{D9F92CC6-A27F-4AAC-9856-B50F02125D08}" srcId="{BA3D37EA-45A2-44D5-AADB-D9353D8381BD}" destId="{D05D955B-E263-48CD-B804-631606B1086E}" srcOrd="0" destOrd="0" parTransId="{91902659-BB32-4C7E-9616-7B9546DEB221}" sibTransId="{59604C34-08BF-40DC-974C-5B73E115B95C}"/>
    <dgm:cxn modelId="{4C7366C7-2E6C-4C28-88E6-6E7E613363E2}" srcId="{E03F6A41-2D42-4633-B9A4-D49B6CE3B1C0}" destId="{B1E2952A-CB80-4B1E-90CE-7C81367B4C55}" srcOrd="0" destOrd="0" parTransId="{D4A2CFF3-4515-4091-8DC9-14FE2AF46A88}" sibTransId="{292D62D9-F699-4F8D-8FB8-2A757C274FAA}"/>
    <dgm:cxn modelId="{CB1210D4-6980-41E7-ADF9-4776A5F80318}" type="presOf" srcId="{B1E2952A-CB80-4B1E-90CE-7C81367B4C55}" destId="{9896662C-0824-40BB-B5BD-CD9C5741DA36}" srcOrd="0" destOrd="0" presId="urn:microsoft.com/office/officeart/2018/5/layout/CenteredIconLabelDescriptionList"/>
    <dgm:cxn modelId="{0CDFCEE7-9463-45FF-ABE3-19534E248303}" type="presOf" srcId="{2D524B0C-9160-46FA-80F5-D28411317448}" destId="{D8F558A5-38BB-473C-AAF1-C27D20BF047F}" srcOrd="0" destOrd="0" presId="urn:microsoft.com/office/officeart/2018/5/layout/CenteredIconLabelDescriptionList"/>
    <dgm:cxn modelId="{C3756FEC-E5DE-454C-9622-2288AA304B27}" type="presOf" srcId="{BA3D37EA-45A2-44D5-AADB-D9353D8381BD}" destId="{4D2D64DC-FF08-4FD9-B69A-F5A315C3E051}" srcOrd="0" destOrd="0" presId="urn:microsoft.com/office/officeart/2018/5/layout/CenteredIconLabelDescriptionList"/>
    <dgm:cxn modelId="{63D8EBEE-BCE0-4F42-9F7B-A80DCEF2084A}" type="presOf" srcId="{C39385F0-B017-4E0D-873E-4EC365C93F2B}" destId="{0D1774FD-DA55-47EF-984A-2055EF6E033D}" srcOrd="0" destOrd="1" presId="urn:microsoft.com/office/officeart/2018/5/layout/CenteredIconLabelDescriptionList"/>
    <dgm:cxn modelId="{8C7E39FB-7AF2-4003-A3BA-7D0E8E71BB06}" type="presOf" srcId="{A8A86127-55E9-409E-8CE5-77292971EB39}" destId="{9896662C-0824-40BB-B5BD-CD9C5741DA36}" srcOrd="0" destOrd="2" presId="urn:microsoft.com/office/officeart/2018/5/layout/CenteredIconLabelDescriptionList"/>
    <dgm:cxn modelId="{6C39D2B0-3763-48AA-806A-7DB257FDCCBB}" type="presParOf" srcId="{4D2D64DC-FF08-4FD9-B69A-F5A315C3E051}" destId="{D98FC8FE-8982-405B-BD12-87F18A302D0D}" srcOrd="0" destOrd="0" presId="urn:microsoft.com/office/officeart/2018/5/layout/CenteredIconLabelDescriptionList"/>
    <dgm:cxn modelId="{8AAA8126-1662-4820-BD32-D5BCECEF7E64}" type="presParOf" srcId="{D98FC8FE-8982-405B-BD12-87F18A302D0D}" destId="{61933A1E-928D-4DE2-9652-8F6CAF1E343F}" srcOrd="0" destOrd="0" presId="urn:microsoft.com/office/officeart/2018/5/layout/CenteredIconLabelDescriptionList"/>
    <dgm:cxn modelId="{2DB6CF2B-2DAE-4041-9EFA-B87BE61591FA}" type="presParOf" srcId="{D98FC8FE-8982-405B-BD12-87F18A302D0D}" destId="{C2323A3F-1B3C-4B4B-9308-7EA0DB63EEAC}" srcOrd="1" destOrd="0" presId="urn:microsoft.com/office/officeart/2018/5/layout/CenteredIconLabelDescriptionList"/>
    <dgm:cxn modelId="{54E6F28E-D5C4-43F9-9886-74FA5876F1C8}" type="presParOf" srcId="{D98FC8FE-8982-405B-BD12-87F18A302D0D}" destId="{93CD06B4-4E43-45D4-B916-EEDFA922BFB8}" srcOrd="2" destOrd="0" presId="urn:microsoft.com/office/officeart/2018/5/layout/CenteredIconLabelDescriptionList"/>
    <dgm:cxn modelId="{1FE7072C-7E70-4573-BEFF-F676E43A99D4}" type="presParOf" srcId="{D98FC8FE-8982-405B-BD12-87F18A302D0D}" destId="{0A957BE2-7981-43E0-93A5-5941A6DED70A}" srcOrd="3" destOrd="0" presId="urn:microsoft.com/office/officeart/2018/5/layout/CenteredIconLabelDescriptionList"/>
    <dgm:cxn modelId="{9C55CBB2-26AA-4560-B4D8-A700172E962D}" type="presParOf" srcId="{D98FC8FE-8982-405B-BD12-87F18A302D0D}" destId="{05600642-E28B-4E8A-B746-888C1A2EC755}" srcOrd="4" destOrd="0" presId="urn:microsoft.com/office/officeart/2018/5/layout/CenteredIconLabelDescriptionList"/>
    <dgm:cxn modelId="{4EA33EF6-58CF-41B4-A83D-9318209C985D}" type="presParOf" srcId="{4D2D64DC-FF08-4FD9-B69A-F5A315C3E051}" destId="{C01BA677-1BC8-4952-883C-9863674167BA}" srcOrd="1" destOrd="0" presId="urn:microsoft.com/office/officeart/2018/5/layout/CenteredIconLabelDescriptionList"/>
    <dgm:cxn modelId="{9CDABF41-C314-4919-8E14-B4032929B944}" type="presParOf" srcId="{4D2D64DC-FF08-4FD9-B69A-F5A315C3E051}" destId="{56EBBD2E-0275-4F3C-A99B-2BCA71AED343}" srcOrd="2" destOrd="0" presId="urn:microsoft.com/office/officeart/2018/5/layout/CenteredIconLabelDescriptionList"/>
    <dgm:cxn modelId="{A2BAD415-082F-4FD3-8D9B-4C5EA4C15A6F}" type="presParOf" srcId="{56EBBD2E-0275-4F3C-A99B-2BCA71AED343}" destId="{CE797AE4-E459-4BBE-8EA7-DDEABBCF616E}" srcOrd="0" destOrd="0" presId="urn:microsoft.com/office/officeart/2018/5/layout/CenteredIconLabelDescriptionList"/>
    <dgm:cxn modelId="{A132C713-608D-4B75-9A3D-B7960FCAD3A1}" type="presParOf" srcId="{56EBBD2E-0275-4F3C-A99B-2BCA71AED343}" destId="{0EED610C-4035-4CF7-8C3C-30C0716149B7}" srcOrd="1" destOrd="0" presId="urn:microsoft.com/office/officeart/2018/5/layout/CenteredIconLabelDescriptionList"/>
    <dgm:cxn modelId="{847C7726-CF0D-44E4-8E76-17CAFE188B0F}" type="presParOf" srcId="{56EBBD2E-0275-4F3C-A99B-2BCA71AED343}" destId="{D8F558A5-38BB-473C-AAF1-C27D20BF047F}" srcOrd="2" destOrd="0" presId="urn:microsoft.com/office/officeart/2018/5/layout/CenteredIconLabelDescriptionList"/>
    <dgm:cxn modelId="{A6C41938-10DC-4E3D-B160-E5A842291ED1}" type="presParOf" srcId="{56EBBD2E-0275-4F3C-A99B-2BCA71AED343}" destId="{6E1EDF82-8D12-457A-9644-975C3EB4A892}" srcOrd="3" destOrd="0" presId="urn:microsoft.com/office/officeart/2018/5/layout/CenteredIconLabelDescriptionList"/>
    <dgm:cxn modelId="{68CF3239-382F-423E-A4DA-4B39E890D100}" type="presParOf" srcId="{56EBBD2E-0275-4F3C-A99B-2BCA71AED343}" destId="{0D1774FD-DA55-47EF-984A-2055EF6E033D}" srcOrd="4" destOrd="0" presId="urn:microsoft.com/office/officeart/2018/5/layout/CenteredIconLabelDescriptionList"/>
    <dgm:cxn modelId="{872EDBC8-9A74-4785-B932-E32000999FA0}" type="presParOf" srcId="{4D2D64DC-FF08-4FD9-B69A-F5A315C3E051}" destId="{BC1B2131-1DC4-43ED-91CB-920D9E6BFE4C}" srcOrd="3" destOrd="0" presId="urn:microsoft.com/office/officeart/2018/5/layout/CenteredIconLabelDescriptionList"/>
    <dgm:cxn modelId="{7100E910-68BE-4EE8-95CB-0324F1E70544}" type="presParOf" srcId="{4D2D64DC-FF08-4FD9-B69A-F5A315C3E051}" destId="{8B86EB6E-6274-406F-B501-058B89F5E8E3}" srcOrd="4" destOrd="0" presId="urn:microsoft.com/office/officeart/2018/5/layout/CenteredIconLabelDescriptionList"/>
    <dgm:cxn modelId="{55E15A7F-31BB-49AD-99C4-73E227D54D74}" type="presParOf" srcId="{8B86EB6E-6274-406F-B501-058B89F5E8E3}" destId="{E116EF7F-43D8-4948-94C6-2277D08FD8BC}" srcOrd="0" destOrd="0" presId="urn:microsoft.com/office/officeart/2018/5/layout/CenteredIconLabelDescriptionList"/>
    <dgm:cxn modelId="{4293688F-DE5A-44A9-9ADA-092427B758F2}" type="presParOf" srcId="{8B86EB6E-6274-406F-B501-058B89F5E8E3}" destId="{D94E5C10-1F05-4189-BCBD-55EACC43FCDC}" srcOrd="1" destOrd="0" presId="urn:microsoft.com/office/officeart/2018/5/layout/CenteredIconLabelDescriptionList"/>
    <dgm:cxn modelId="{C7A85A75-65CC-4850-B126-B152891ACC2E}" type="presParOf" srcId="{8B86EB6E-6274-406F-B501-058B89F5E8E3}" destId="{01C001B8-EF0B-42B9-AF37-8CA76C2C5982}" srcOrd="2" destOrd="0" presId="urn:microsoft.com/office/officeart/2018/5/layout/CenteredIconLabelDescriptionList"/>
    <dgm:cxn modelId="{7785AF7E-FE85-461C-9343-D8925757B018}" type="presParOf" srcId="{8B86EB6E-6274-406F-B501-058B89F5E8E3}" destId="{B375A650-8028-436E-93B1-1D467944AE23}" srcOrd="3" destOrd="0" presId="urn:microsoft.com/office/officeart/2018/5/layout/CenteredIconLabelDescriptionList"/>
    <dgm:cxn modelId="{AD073F5B-19E9-4F13-BEA4-C9E71D3F4E9B}" type="presParOf" srcId="{8B86EB6E-6274-406F-B501-058B89F5E8E3}" destId="{9896662C-0824-40BB-B5BD-CD9C5741DA36}"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FE45D0-CA01-48A2-9E97-C85C3B9CF1F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304C855-5110-48D8-A370-95563CF7397E}">
      <dgm:prSet/>
      <dgm:spPr/>
      <dgm:t>
        <a:bodyPr/>
        <a:lstStyle/>
        <a:p>
          <a:r>
            <a:rPr lang="ro-RO"/>
            <a:t>Ce este Tinder?</a:t>
          </a:r>
          <a:endParaRPr lang="en-US"/>
        </a:p>
      </dgm:t>
    </dgm:pt>
    <dgm:pt modelId="{447F6BB3-E42B-4035-8B2F-65FED7066325}" type="parTrans" cxnId="{BDB7D303-7577-447E-9879-F64204CB50BD}">
      <dgm:prSet/>
      <dgm:spPr/>
      <dgm:t>
        <a:bodyPr/>
        <a:lstStyle/>
        <a:p>
          <a:endParaRPr lang="en-US"/>
        </a:p>
      </dgm:t>
    </dgm:pt>
    <dgm:pt modelId="{AF3F54EF-3152-4598-9F7E-282677E431EA}" type="sibTrans" cxnId="{BDB7D303-7577-447E-9879-F64204CB50BD}">
      <dgm:prSet/>
      <dgm:spPr/>
      <dgm:t>
        <a:bodyPr/>
        <a:lstStyle/>
        <a:p>
          <a:endParaRPr lang="en-US"/>
        </a:p>
      </dgm:t>
    </dgm:pt>
    <dgm:pt modelId="{983FAE76-8169-4FCF-9005-22086EBA2188}">
      <dgm:prSet/>
      <dgm:spPr/>
      <dgm:t>
        <a:bodyPr/>
        <a:lstStyle/>
        <a:p>
          <a:r>
            <a:rPr lang="ro-RO"/>
            <a:t>Ce este MyTinder?</a:t>
          </a:r>
          <a:endParaRPr lang="en-US"/>
        </a:p>
      </dgm:t>
    </dgm:pt>
    <dgm:pt modelId="{9EFD30EE-CA87-4F14-A75E-67282A074828}" type="parTrans" cxnId="{61C73147-6E73-4050-AA18-6B7BF2E6C849}">
      <dgm:prSet/>
      <dgm:spPr/>
      <dgm:t>
        <a:bodyPr/>
        <a:lstStyle/>
        <a:p>
          <a:endParaRPr lang="en-US"/>
        </a:p>
      </dgm:t>
    </dgm:pt>
    <dgm:pt modelId="{CDAECEB4-3F34-472A-921F-6165D0A63E4F}" type="sibTrans" cxnId="{61C73147-6E73-4050-AA18-6B7BF2E6C849}">
      <dgm:prSet/>
      <dgm:spPr/>
      <dgm:t>
        <a:bodyPr/>
        <a:lstStyle/>
        <a:p>
          <a:endParaRPr lang="en-US"/>
        </a:p>
      </dgm:t>
    </dgm:pt>
    <dgm:pt modelId="{0A4C0E3F-F70C-461A-BE54-FADBB4DC84D7}">
      <dgm:prSet/>
      <dgm:spPr/>
      <dgm:t>
        <a:bodyPr/>
        <a:lstStyle/>
        <a:p>
          <a:r>
            <a:rPr lang="ro-RO"/>
            <a:t>Target-uri</a:t>
          </a:r>
          <a:endParaRPr lang="en-US"/>
        </a:p>
      </dgm:t>
    </dgm:pt>
    <dgm:pt modelId="{71EE3A57-2E8A-40F7-9EA0-3E84843F1DD4}" type="parTrans" cxnId="{3E478B6A-9DFC-4BBC-BEB1-1967369BA51E}">
      <dgm:prSet/>
      <dgm:spPr/>
      <dgm:t>
        <a:bodyPr/>
        <a:lstStyle/>
        <a:p>
          <a:endParaRPr lang="en-US"/>
        </a:p>
      </dgm:t>
    </dgm:pt>
    <dgm:pt modelId="{0D820261-88A7-45A9-AD69-E71864610E0F}" type="sibTrans" cxnId="{3E478B6A-9DFC-4BBC-BEB1-1967369BA51E}">
      <dgm:prSet/>
      <dgm:spPr/>
      <dgm:t>
        <a:bodyPr/>
        <a:lstStyle/>
        <a:p>
          <a:endParaRPr lang="en-US"/>
        </a:p>
      </dgm:t>
    </dgm:pt>
    <dgm:pt modelId="{E9C37544-388A-4E31-9862-A7CD585EA01A}" type="pres">
      <dgm:prSet presAssocID="{42FE45D0-CA01-48A2-9E97-C85C3B9CF1F5}" presName="linear" presStyleCnt="0">
        <dgm:presLayoutVars>
          <dgm:animLvl val="lvl"/>
          <dgm:resizeHandles val="exact"/>
        </dgm:presLayoutVars>
      </dgm:prSet>
      <dgm:spPr/>
    </dgm:pt>
    <dgm:pt modelId="{88EF0A44-A851-417F-8E33-7341B1EE9409}" type="pres">
      <dgm:prSet presAssocID="{4304C855-5110-48D8-A370-95563CF7397E}" presName="parentText" presStyleLbl="node1" presStyleIdx="0" presStyleCnt="3">
        <dgm:presLayoutVars>
          <dgm:chMax val="0"/>
          <dgm:bulletEnabled val="1"/>
        </dgm:presLayoutVars>
      </dgm:prSet>
      <dgm:spPr/>
    </dgm:pt>
    <dgm:pt modelId="{B7B87FA7-F8A6-48C0-808B-839660B523FC}" type="pres">
      <dgm:prSet presAssocID="{AF3F54EF-3152-4598-9F7E-282677E431EA}" presName="spacer" presStyleCnt="0"/>
      <dgm:spPr/>
    </dgm:pt>
    <dgm:pt modelId="{2195C74A-5F2A-4AED-A901-CACB82070BAD}" type="pres">
      <dgm:prSet presAssocID="{983FAE76-8169-4FCF-9005-22086EBA2188}" presName="parentText" presStyleLbl="node1" presStyleIdx="1" presStyleCnt="3">
        <dgm:presLayoutVars>
          <dgm:chMax val="0"/>
          <dgm:bulletEnabled val="1"/>
        </dgm:presLayoutVars>
      </dgm:prSet>
      <dgm:spPr/>
    </dgm:pt>
    <dgm:pt modelId="{FA8010E7-75EA-4A6A-8A58-942E5BB45F81}" type="pres">
      <dgm:prSet presAssocID="{CDAECEB4-3F34-472A-921F-6165D0A63E4F}" presName="spacer" presStyleCnt="0"/>
      <dgm:spPr/>
    </dgm:pt>
    <dgm:pt modelId="{0E0DC56C-73E9-4517-9CC8-559AC597962B}" type="pres">
      <dgm:prSet presAssocID="{0A4C0E3F-F70C-461A-BE54-FADBB4DC84D7}" presName="parentText" presStyleLbl="node1" presStyleIdx="2" presStyleCnt="3">
        <dgm:presLayoutVars>
          <dgm:chMax val="0"/>
          <dgm:bulletEnabled val="1"/>
        </dgm:presLayoutVars>
      </dgm:prSet>
      <dgm:spPr/>
    </dgm:pt>
  </dgm:ptLst>
  <dgm:cxnLst>
    <dgm:cxn modelId="{BDB7D303-7577-447E-9879-F64204CB50BD}" srcId="{42FE45D0-CA01-48A2-9E97-C85C3B9CF1F5}" destId="{4304C855-5110-48D8-A370-95563CF7397E}" srcOrd="0" destOrd="0" parTransId="{447F6BB3-E42B-4035-8B2F-65FED7066325}" sibTransId="{AF3F54EF-3152-4598-9F7E-282677E431EA}"/>
    <dgm:cxn modelId="{8AC5CC30-2E40-487C-A4BC-85D26B6563BA}" type="presOf" srcId="{42FE45D0-CA01-48A2-9E97-C85C3B9CF1F5}" destId="{E9C37544-388A-4E31-9862-A7CD585EA01A}" srcOrd="0" destOrd="0" presId="urn:microsoft.com/office/officeart/2005/8/layout/vList2"/>
    <dgm:cxn modelId="{61C73147-6E73-4050-AA18-6B7BF2E6C849}" srcId="{42FE45D0-CA01-48A2-9E97-C85C3B9CF1F5}" destId="{983FAE76-8169-4FCF-9005-22086EBA2188}" srcOrd="1" destOrd="0" parTransId="{9EFD30EE-CA87-4F14-A75E-67282A074828}" sibTransId="{CDAECEB4-3F34-472A-921F-6165D0A63E4F}"/>
    <dgm:cxn modelId="{3E478B6A-9DFC-4BBC-BEB1-1967369BA51E}" srcId="{42FE45D0-CA01-48A2-9E97-C85C3B9CF1F5}" destId="{0A4C0E3F-F70C-461A-BE54-FADBB4DC84D7}" srcOrd="2" destOrd="0" parTransId="{71EE3A57-2E8A-40F7-9EA0-3E84843F1DD4}" sibTransId="{0D820261-88A7-45A9-AD69-E71864610E0F}"/>
    <dgm:cxn modelId="{191F1155-5039-4B74-AAD2-188CF6297506}" type="presOf" srcId="{4304C855-5110-48D8-A370-95563CF7397E}" destId="{88EF0A44-A851-417F-8E33-7341B1EE9409}" srcOrd="0" destOrd="0" presId="urn:microsoft.com/office/officeart/2005/8/layout/vList2"/>
    <dgm:cxn modelId="{971A6BBD-95BC-450C-84B2-075094DCCFFE}" type="presOf" srcId="{0A4C0E3F-F70C-461A-BE54-FADBB4DC84D7}" destId="{0E0DC56C-73E9-4517-9CC8-559AC597962B}" srcOrd="0" destOrd="0" presId="urn:microsoft.com/office/officeart/2005/8/layout/vList2"/>
    <dgm:cxn modelId="{9FC2FAE9-04E6-47ED-B941-C472F561DEF3}" type="presOf" srcId="{983FAE76-8169-4FCF-9005-22086EBA2188}" destId="{2195C74A-5F2A-4AED-A901-CACB82070BAD}" srcOrd="0" destOrd="0" presId="urn:microsoft.com/office/officeart/2005/8/layout/vList2"/>
    <dgm:cxn modelId="{E04C9759-6691-4520-9974-4FD9AC8AE785}" type="presParOf" srcId="{E9C37544-388A-4E31-9862-A7CD585EA01A}" destId="{88EF0A44-A851-417F-8E33-7341B1EE9409}" srcOrd="0" destOrd="0" presId="urn:microsoft.com/office/officeart/2005/8/layout/vList2"/>
    <dgm:cxn modelId="{9AA871AA-EBDD-42ED-B74E-A35273642323}" type="presParOf" srcId="{E9C37544-388A-4E31-9862-A7CD585EA01A}" destId="{B7B87FA7-F8A6-48C0-808B-839660B523FC}" srcOrd="1" destOrd="0" presId="urn:microsoft.com/office/officeart/2005/8/layout/vList2"/>
    <dgm:cxn modelId="{C765C5D2-A048-4EFD-8C87-218291CF19A9}" type="presParOf" srcId="{E9C37544-388A-4E31-9862-A7CD585EA01A}" destId="{2195C74A-5F2A-4AED-A901-CACB82070BAD}" srcOrd="2" destOrd="0" presId="urn:microsoft.com/office/officeart/2005/8/layout/vList2"/>
    <dgm:cxn modelId="{05B88111-F31B-4DEC-B3A1-8F3F03A5F292}" type="presParOf" srcId="{E9C37544-388A-4E31-9862-A7CD585EA01A}" destId="{FA8010E7-75EA-4A6A-8A58-942E5BB45F81}" srcOrd="3" destOrd="0" presId="urn:microsoft.com/office/officeart/2005/8/layout/vList2"/>
    <dgm:cxn modelId="{F431B6C4-D74B-4CA0-8425-F4B2D648F8A8}" type="presParOf" srcId="{E9C37544-388A-4E31-9862-A7CD585EA01A}" destId="{0E0DC56C-73E9-4517-9CC8-559AC597962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933A1E-928D-4DE2-9652-8F6CAF1E343F}">
      <dsp:nvSpPr>
        <dsp:cNvPr id="0" name=""/>
        <dsp:cNvSpPr/>
      </dsp:nvSpPr>
      <dsp:spPr>
        <a:xfrm>
          <a:off x="1020487" y="858913"/>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CD06B4-4E43-45D4-B916-EEDFA922BFB8}">
      <dsp:nvSpPr>
        <dsp:cNvPr id="0" name=""/>
        <dsp:cNvSpPr/>
      </dsp:nvSpPr>
      <dsp:spPr>
        <a:xfrm>
          <a:off x="393" y="2070717"/>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b="1"/>
          </a:pPr>
          <a:r>
            <a:rPr lang="en-US" sz="2200" kern="1200"/>
            <a:t>Introducere și obiective</a:t>
          </a:r>
        </a:p>
      </dsp:txBody>
      <dsp:txXfrm>
        <a:off x="393" y="2070717"/>
        <a:ext cx="3138750" cy="470812"/>
      </dsp:txXfrm>
    </dsp:sp>
    <dsp:sp modelId="{05600642-E28B-4E8A-B746-888C1A2EC755}">
      <dsp:nvSpPr>
        <dsp:cNvPr id="0" name=""/>
        <dsp:cNvSpPr/>
      </dsp:nvSpPr>
      <dsp:spPr>
        <a:xfrm>
          <a:off x="393" y="2594200"/>
          <a:ext cx="3138750" cy="898224"/>
        </a:xfrm>
        <a:prstGeom prst="rect">
          <a:avLst/>
        </a:prstGeom>
        <a:noFill/>
        <a:ln>
          <a:noFill/>
        </a:ln>
        <a:effectLst/>
      </dsp:spPr>
      <dsp:style>
        <a:lnRef idx="0">
          <a:scrgbClr r="0" g="0" b="0"/>
        </a:lnRef>
        <a:fillRef idx="0">
          <a:scrgbClr r="0" g="0" b="0"/>
        </a:fillRef>
        <a:effectRef idx="0">
          <a:scrgbClr r="0" g="0" b="0"/>
        </a:effectRef>
        <a:fontRef idx="minor"/>
      </dsp:style>
    </dsp:sp>
    <dsp:sp modelId="{CE797AE4-E459-4BBE-8EA7-DDEABBCF616E}">
      <dsp:nvSpPr>
        <dsp:cNvPr id="0" name=""/>
        <dsp:cNvSpPr/>
      </dsp:nvSpPr>
      <dsp:spPr>
        <a:xfrm>
          <a:off x="4708518" y="858913"/>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F558A5-38BB-473C-AAF1-C27D20BF047F}">
      <dsp:nvSpPr>
        <dsp:cNvPr id="0" name=""/>
        <dsp:cNvSpPr/>
      </dsp:nvSpPr>
      <dsp:spPr>
        <a:xfrm>
          <a:off x="3688425" y="2070717"/>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b="1"/>
          </a:pPr>
          <a:r>
            <a:rPr lang="en-US" sz="2200" kern="1200"/>
            <a:t>Parte teoretică</a:t>
          </a:r>
        </a:p>
      </dsp:txBody>
      <dsp:txXfrm>
        <a:off x="3688425" y="2070717"/>
        <a:ext cx="3138750" cy="470812"/>
      </dsp:txXfrm>
    </dsp:sp>
    <dsp:sp modelId="{0D1774FD-DA55-47EF-984A-2055EF6E033D}">
      <dsp:nvSpPr>
        <dsp:cNvPr id="0" name=""/>
        <dsp:cNvSpPr/>
      </dsp:nvSpPr>
      <dsp:spPr>
        <a:xfrm>
          <a:off x="3688425" y="2594200"/>
          <a:ext cx="3138750" cy="898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Client</a:t>
          </a:r>
        </a:p>
        <a:p>
          <a:pPr marL="0" lvl="0" indent="0" algn="ctr" defTabSz="755650">
            <a:lnSpc>
              <a:spcPct val="90000"/>
            </a:lnSpc>
            <a:spcBef>
              <a:spcPct val="0"/>
            </a:spcBef>
            <a:spcAft>
              <a:spcPct val="35000"/>
            </a:spcAft>
            <a:buNone/>
          </a:pPr>
          <a:r>
            <a:rPr lang="en-US" sz="1700" kern="1200"/>
            <a:t>Server</a:t>
          </a:r>
        </a:p>
      </dsp:txBody>
      <dsp:txXfrm>
        <a:off x="3688425" y="2594200"/>
        <a:ext cx="3138750" cy="898224"/>
      </dsp:txXfrm>
    </dsp:sp>
    <dsp:sp modelId="{E116EF7F-43D8-4948-94C6-2277D08FD8BC}">
      <dsp:nvSpPr>
        <dsp:cNvPr id="0" name=""/>
        <dsp:cNvSpPr/>
      </dsp:nvSpPr>
      <dsp:spPr>
        <a:xfrm>
          <a:off x="8396550" y="858913"/>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C001B8-EF0B-42B9-AF37-8CA76C2C5982}">
      <dsp:nvSpPr>
        <dsp:cNvPr id="0" name=""/>
        <dsp:cNvSpPr/>
      </dsp:nvSpPr>
      <dsp:spPr>
        <a:xfrm>
          <a:off x="7376456" y="2070717"/>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b="1"/>
          </a:pPr>
          <a:r>
            <a:rPr lang="en-US" sz="2200" kern="1200"/>
            <a:t>Proiectare și implementare</a:t>
          </a:r>
        </a:p>
      </dsp:txBody>
      <dsp:txXfrm>
        <a:off x="7376456" y="2070717"/>
        <a:ext cx="3138750" cy="470812"/>
      </dsp:txXfrm>
    </dsp:sp>
    <dsp:sp modelId="{9896662C-0824-40BB-B5BD-CD9C5741DA36}">
      <dsp:nvSpPr>
        <dsp:cNvPr id="0" name=""/>
        <dsp:cNvSpPr/>
      </dsp:nvSpPr>
      <dsp:spPr>
        <a:xfrm>
          <a:off x="7376456" y="2594200"/>
          <a:ext cx="3138750" cy="898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Client</a:t>
          </a:r>
        </a:p>
        <a:p>
          <a:pPr marL="0" lvl="0" indent="0" algn="ctr" defTabSz="755650">
            <a:lnSpc>
              <a:spcPct val="90000"/>
            </a:lnSpc>
            <a:spcBef>
              <a:spcPct val="0"/>
            </a:spcBef>
            <a:spcAft>
              <a:spcPct val="35000"/>
            </a:spcAft>
            <a:buNone/>
          </a:pPr>
          <a:r>
            <a:rPr lang="en-US" sz="1700" kern="1200"/>
            <a:t>Server</a:t>
          </a:r>
        </a:p>
        <a:p>
          <a:pPr marL="0" lvl="0" indent="0" algn="ctr" defTabSz="755650">
            <a:lnSpc>
              <a:spcPct val="90000"/>
            </a:lnSpc>
            <a:spcBef>
              <a:spcPct val="0"/>
            </a:spcBef>
            <a:spcAft>
              <a:spcPct val="35000"/>
            </a:spcAft>
            <a:buNone/>
          </a:pPr>
          <a:r>
            <a:rPr lang="en-US" sz="1700" kern="1200"/>
            <a:t>API</a:t>
          </a:r>
        </a:p>
      </dsp:txBody>
      <dsp:txXfrm>
        <a:off x="7376456" y="2594200"/>
        <a:ext cx="3138750" cy="898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F0A44-A851-417F-8E33-7341B1EE9409}">
      <dsp:nvSpPr>
        <dsp:cNvPr id="0" name=""/>
        <dsp:cNvSpPr/>
      </dsp:nvSpPr>
      <dsp:spPr>
        <a:xfrm>
          <a:off x="0" y="459751"/>
          <a:ext cx="6263640" cy="141511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ro-RO" sz="5900" kern="1200"/>
            <a:t>Ce este Tinder?</a:t>
          </a:r>
          <a:endParaRPr lang="en-US" sz="5900" kern="1200"/>
        </a:p>
      </dsp:txBody>
      <dsp:txXfrm>
        <a:off x="69080" y="528831"/>
        <a:ext cx="6125480" cy="1276954"/>
      </dsp:txXfrm>
    </dsp:sp>
    <dsp:sp modelId="{2195C74A-5F2A-4AED-A901-CACB82070BAD}">
      <dsp:nvSpPr>
        <dsp:cNvPr id="0" name=""/>
        <dsp:cNvSpPr/>
      </dsp:nvSpPr>
      <dsp:spPr>
        <a:xfrm>
          <a:off x="0" y="2044786"/>
          <a:ext cx="6263640" cy="141511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ro-RO" sz="5900" kern="1200"/>
            <a:t>Ce este MyTinder?</a:t>
          </a:r>
          <a:endParaRPr lang="en-US" sz="5900" kern="1200"/>
        </a:p>
      </dsp:txBody>
      <dsp:txXfrm>
        <a:off x="69080" y="2113866"/>
        <a:ext cx="6125480" cy="1276954"/>
      </dsp:txXfrm>
    </dsp:sp>
    <dsp:sp modelId="{0E0DC56C-73E9-4517-9CC8-559AC597962B}">
      <dsp:nvSpPr>
        <dsp:cNvPr id="0" name=""/>
        <dsp:cNvSpPr/>
      </dsp:nvSpPr>
      <dsp:spPr>
        <a:xfrm>
          <a:off x="0" y="3629821"/>
          <a:ext cx="6263640" cy="141511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ro-RO" sz="5900" kern="1200"/>
            <a:t>Target-uri</a:t>
          </a:r>
          <a:endParaRPr lang="en-US" sz="5900" kern="1200"/>
        </a:p>
      </dsp:txBody>
      <dsp:txXfrm>
        <a:off x="69080" y="3698901"/>
        <a:ext cx="6125480" cy="1276954"/>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BB80-DECC-4C27-8FFF-C1FA54CE60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575199-69D3-44A4-99B6-6157D9604B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1F706E-58C5-4DB6-8E54-4600B6815F00}"/>
              </a:ext>
            </a:extLst>
          </p:cNvPr>
          <p:cNvSpPr>
            <a:spLocks noGrp="1"/>
          </p:cNvSpPr>
          <p:nvPr>
            <p:ph type="dt" sz="half" idx="10"/>
          </p:nvPr>
        </p:nvSpPr>
        <p:spPr/>
        <p:txBody>
          <a:bodyPr/>
          <a:lstStyle/>
          <a:p>
            <a:fld id="{CF111F63-6D07-4CD3-B0D1-426097A16CBC}" type="datetimeFigureOut">
              <a:rPr lang="en-US" smtClean="0"/>
              <a:t>12-Apr-22</a:t>
            </a:fld>
            <a:endParaRPr lang="en-US"/>
          </a:p>
        </p:txBody>
      </p:sp>
      <p:sp>
        <p:nvSpPr>
          <p:cNvPr id="5" name="Footer Placeholder 4">
            <a:extLst>
              <a:ext uri="{FF2B5EF4-FFF2-40B4-BE49-F238E27FC236}">
                <a16:creationId xmlns:a16="http://schemas.microsoft.com/office/drawing/2014/main" id="{A8211CAB-96A3-4491-A782-DB45C071D5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3291B7-9D0E-45D0-B728-FD192DDEC52C}"/>
              </a:ext>
            </a:extLst>
          </p:cNvPr>
          <p:cNvSpPr>
            <a:spLocks noGrp="1"/>
          </p:cNvSpPr>
          <p:nvPr>
            <p:ph type="sldNum" sz="quarter" idx="12"/>
          </p:nvPr>
        </p:nvSpPr>
        <p:spPr/>
        <p:txBody>
          <a:bodyPr/>
          <a:lstStyle/>
          <a:p>
            <a:fld id="{9B657521-CFED-4CC5-AD72-3591948E8C7B}" type="slidenum">
              <a:rPr lang="en-US" smtClean="0"/>
              <a:t>‹#›</a:t>
            </a:fld>
            <a:endParaRPr lang="en-US"/>
          </a:p>
        </p:txBody>
      </p:sp>
    </p:spTree>
    <p:extLst>
      <p:ext uri="{BB962C8B-B14F-4D97-AF65-F5344CB8AC3E}">
        <p14:creationId xmlns:p14="http://schemas.microsoft.com/office/powerpoint/2010/main" val="148136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69AC1-E933-4CBF-AF07-FFC0E95EC3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16884E-DFC5-49E4-8B76-97FDA5BA6C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9B30F4-F925-4812-8ED2-345D15721CB3}"/>
              </a:ext>
            </a:extLst>
          </p:cNvPr>
          <p:cNvSpPr>
            <a:spLocks noGrp="1"/>
          </p:cNvSpPr>
          <p:nvPr>
            <p:ph type="dt" sz="half" idx="10"/>
          </p:nvPr>
        </p:nvSpPr>
        <p:spPr/>
        <p:txBody>
          <a:bodyPr/>
          <a:lstStyle/>
          <a:p>
            <a:fld id="{CF111F63-6D07-4CD3-B0D1-426097A16CBC}" type="datetimeFigureOut">
              <a:rPr lang="en-US" smtClean="0"/>
              <a:t>12-Apr-22</a:t>
            </a:fld>
            <a:endParaRPr lang="en-US"/>
          </a:p>
        </p:txBody>
      </p:sp>
      <p:sp>
        <p:nvSpPr>
          <p:cNvPr id="5" name="Footer Placeholder 4">
            <a:extLst>
              <a:ext uri="{FF2B5EF4-FFF2-40B4-BE49-F238E27FC236}">
                <a16:creationId xmlns:a16="http://schemas.microsoft.com/office/drawing/2014/main" id="{01971A9D-6902-4B7D-9701-CE99D934EE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CECCC-10D6-40B6-BD21-0A82BB990F4A}"/>
              </a:ext>
            </a:extLst>
          </p:cNvPr>
          <p:cNvSpPr>
            <a:spLocks noGrp="1"/>
          </p:cNvSpPr>
          <p:nvPr>
            <p:ph type="sldNum" sz="quarter" idx="12"/>
          </p:nvPr>
        </p:nvSpPr>
        <p:spPr/>
        <p:txBody>
          <a:bodyPr/>
          <a:lstStyle/>
          <a:p>
            <a:fld id="{9B657521-CFED-4CC5-AD72-3591948E8C7B}" type="slidenum">
              <a:rPr lang="en-US" smtClean="0"/>
              <a:t>‹#›</a:t>
            </a:fld>
            <a:endParaRPr lang="en-US"/>
          </a:p>
        </p:txBody>
      </p:sp>
    </p:spTree>
    <p:extLst>
      <p:ext uri="{BB962C8B-B14F-4D97-AF65-F5344CB8AC3E}">
        <p14:creationId xmlns:p14="http://schemas.microsoft.com/office/powerpoint/2010/main" val="600945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1AB99E-DE18-424C-9557-DEB464AFBF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1C15D9-D537-45A5-99E8-393CE7275B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028221-3CCE-447E-AAA5-B936DFE2837D}"/>
              </a:ext>
            </a:extLst>
          </p:cNvPr>
          <p:cNvSpPr>
            <a:spLocks noGrp="1"/>
          </p:cNvSpPr>
          <p:nvPr>
            <p:ph type="dt" sz="half" idx="10"/>
          </p:nvPr>
        </p:nvSpPr>
        <p:spPr/>
        <p:txBody>
          <a:bodyPr/>
          <a:lstStyle/>
          <a:p>
            <a:fld id="{CF111F63-6D07-4CD3-B0D1-426097A16CBC}" type="datetimeFigureOut">
              <a:rPr lang="en-US" smtClean="0"/>
              <a:t>12-Apr-22</a:t>
            </a:fld>
            <a:endParaRPr lang="en-US"/>
          </a:p>
        </p:txBody>
      </p:sp>
      <p:sp>
        <p:nvSpPr>
          <p:cNvPr id="5" name="Footer Placeholder 4">
            <a:extLst>
              <a:ext uri="{FF2B5EF4-FFF2-40B4-BE49-F238E27FC236}">
                <a16:creationId xmlns:a16="http://schemas.microsoft.com/office/drawing/2014/main" id="{86AEC243-FD90-4A8B-8A19-D784B9092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1550EB-B91A-4EEE-B3CF-9BA107B95D40}"/>
              </a:ext>
            </a:extLst>
          </p:cNvPr>
          <p:cNvSpPr>
            <a:spLocks noGrp="1"/>
          </p:cNvSpPr>
          <p:nvPr>
            <p:ph type="sldNum" sz="quarter" idx="12"/>
          </p:nvPr>
        </p:nvSpPr>
        <p:spPr/>
        <p:txBody>
          <a:bodyPr/>
          <a:lstStyle/>
          <a:p>
            <a:fld id="{9B657521-CFED-4CC5-AD72-3591948E8C7B}" type="slidenum">
              <a:rPr lang="en-US" smtClean="0"/>
              <a:t>‹#›</a:t>
            </a:fld>
            <a:endParaRPr lang="en-US"/>
          </a:p>
        </p:txBody>
      </p:sp>
    </p:spTree>
    <p:extLst>
      <p:ext uri="{BB962C8B-B14F-4D97-AF65-F5344CB8AC3E}">
        <p14:creationId xmlns:p14="http://schemas.microsoft.com/office/powerpoint/2010/main" val="2279302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CAD94-50AB-4EFE-B211-7597EC4CF6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0CEC2F-4270-4829-B3CE-BDC53A4376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4D21C0-90C7-4AB6-B15D-20CE5FAB535E}"/>
              </a:ext>
            </a:extLst>
          </p:cNvPr>
          <p:cNvSpPr>
            <a:spLocks noGrp="1"/>
          </p:cNvSpPr>
          <p:nvPr>
            <p:ph type="dt" sz="half" idx="10"/>
          </p:nvPr>
        </p:nvSpPr>
        <p:spPr/>
        <p:txBody>
          <a:bodyPr/>
          <a:lstStyle/>
          <a:p>
            <a:fld id="{CF111F63-6D07-4CD3-B0D1-426097A16CBC}" type="datetimeFigureOut">
              <a:rPr lang="en-US" smtClean="0"/>
              <a:t>12-Apr-22</a:t>
            </a:fld>
            <a:endParaRPr lang="en-US"/>
          </a:p>
        </p:txBody>
      </p:sp>
      <p:sp>
        <p:nvSpPr>
          <p:cNvPr id="5" name="Footer Placeholder 4">
            <a:extLst>
              <a:ext uri="{FF2B5EF4-FFF2-40B4-BE49-F238E27FC236}">
                <a16:creationId xmlns:a16="http://schemas.microsoft.com/office/drawing/2014/main" id="{F8C736C1-C39C-4CE3-B39F-72031FC708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25DC17-5BCD-43EF-87F0-3B6B5C1F10EE}"/>
              </a:ext>
            </a:extLst>
          </p:cNvPr>
          <p:cNvSpPr>
            <a:spLocks noGrp="1"/>
          </p:cNvSpPr>
          <p:nvPr>
            <p:ph type="sldNum" sz="quarter" idx="12"/>
          </p:nvPr>
        </p:nvSpPr>
        <p:spPr/>
        <p:txBody>
          <a:bodyPr/>
          <a:lstStyle/>
          <a:p>
            <a:fld id="{9B657521-CFED-4CC5-AD72-3591948E8C7B}" type="slidenum">
              <a:rPr lang="en-US" smtClean="0"/>
              <a:t>‹#›</a:t>
            </a:fld>
            <a:endParaRPr lang="en-US"/>
          </a:p>
        </p:txBody>
      </p:sp>
    </p:spTree>
    <p:extLst>
      <p:ext uri="{BB962C8B-B14F-4D97-AF65-F5344CB8AC3E}">
        <p14:creationId xmlns:p14="http://schemas.microsoft.com/office/powerpoint/2010/main" val="1386081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50F76-2932-4CF8-8699-F90E0100C3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D21F0B-4043-4EA7-AB98-96B4DE54E7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B238C5-55E9-47E4-BED3-349D33651706}"/>
              </a:ext>
            </a:extLst>
          </p:cNvPr>
          <p:cNvSpPr>
            <a:spLocks noGrp="1"/>
          </p:cNvSpPr>
          <p:nvPr>
            <p:ph type="dt" sz="half" idx="10"/>
          </p:nvPr>
        </p:nvSpPr>
        <p:spPr/>
        <p:txBody>
          <a:bodyPr/>
          <a:lstStyle/>
          <a:p>
            <a:fld id="{CF111F63-6D07-4CD3-B0D1-426097A16CBC}" type="datetimeFigureOut">
              <a:rPr lang="en-US" smtClean="0"/>
              <a:t>12-Apr-22</a:t>
            </a:fld>
            <a:endParaRPr lang="en-US"/>
          </a:p>
        </p:txBody>
      </p:sp>
      <p:sp>
        <p:nvSpPr>
          <p:cNvPr id="5" name="Footer Placeholder 4">
            <a:extLst>
              <a:ext uri="{FF2B5EF4-FFF2-40B4-BE49-F238E27FC236}">
                <a16:creationId xmlns:a16="http://schemas.microsoft.com/office/drawing/2014/main" id="{C3DCFD60-32C4-4D04-BA5A-03151EDBA0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97231-6031-4508-9B2D-3BEA5D453D85}"/>
              </a:ext>
            </a:extLst>
          </p:cNvPr>
          <p:cNvSpPr>
            <a:spLocks noGrp="1"/>
          </p:cNvSpPr>
          <p:nvPr>
            <p:ph type="sldNum" sz="quarter" idx="12"/>
          </p:nvPr>
        </p:nvSpPr>
        <p:spPr/>
        <p:txBody>
          <a:bodyPr/>
          <a:lstStyle/>
          <a:p>
            <a:fld id="{9B657521-CFED-4CC5-AD72-3591948E8C7B}" type="slidenum">
              <a:rPr lang="en-US" smtClean="0"/>
              <a:t>‹#›</a:t>
            </a:fld>
            <a:endParaRPr lang="en-US"/>
          </a:p>
        </p:txBody>
      </p:sp>
    </p:spTree>
    <p:extLst>
      <p:ext uri="{BB962C8B-B14F-4D97-AF65-F5344CB8AC3E}">
        <p14:creationId xmlns:p14="http://schemas.microsoft.com/office/powerpoint/2010/main" val="475730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59B99-DC6C-4A2E-B6A2-DE6EDC6916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991281-8235-493E-845C-A51227E4C5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1154C8-48A3-40D6-A10E-D01F4A635A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C0A2FC-381F-4966-899E-8E0B95A3A3CC}"/>
              </a:ext>
            </a:extLst>
          </p:cNvPr>
          <p:cNvSpPr>
            <a:spLocks noGrp="1"/>
          </p:cNvSpPr>
          <p:nvPr>
            <p:ph type="dt" sz="half" idx="10"/>
          </p:nvPr>
        </p:nvSpPr>
        <p:spPr/>
        <p:txBody>
          <a:bodyPr/>
          <a:lstStyle/>
          <a:p>
            <a:fld id="{CF111F63-6D07-4CD3-B0D1-426097A16CBC}" type="datetimeFigureOut">
              <a:rPr lang="en-US" smtClean="0"/>
              <a:t>12-Apr-22</a:t>
            </a:fld>
            <a:endParaRPr lang="en-US"/>
          </a:p>
        </p:txBody>
      </p:sp>
      <p:sp>
        <p:nvSpPr>
          <p:cNvPr id="6" name="Footer Placeholder 5">
            <a:extLst>
              <a:ext uri="{FF2B5EF4-FFF2-40B4-BE49-F238E27FC236}">
                <a16:creationId xmlns:a16="http://schemas.microsoft.com/office/drawing/2014/main" id="{28FDC682-C775-4C79-B2E0-A8157406AF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B3FFDC-5C97-4B1D-ACCD-C0DE0ACBA9F6}"/>
              </a:ext>
            </a:extLst>
          </p:cNvPr>
          <p:cNvSpPr>
            <a:spLocks noGrp="1"/>
          </p:cNvSpPr>
          <p:nvPr>
            <p:ph type="sldNum" sz="quarter" idx="12"/>
          </p:nvPr>
        </p:nvSpPr>
        <p:spPr/>
        <p:txBody>
          <a:bodyPr/>
          <a:lstStyle/>
          <a:p>
            <a:fld id="{9B657521-CFED-4CC5-AD72-3591948E8C7B}" type="slidenum">
              <a:rPr lang="en-US" smtClean="0"/>
              <a:t>‹#›</a:t>
            </a:fld>
            <a:endParaRPr lang="en-US"/>
          </a:p>
        </p:txBody>
      </p:sp>
    </p:spTree>
    <p:extLst>
      <p:ext uri="{BB962C8B-B14F-4D97-AF65-F5344CB8AC3E}">
        <p14:creationId xmlns:p14="http://schemas.microsoft.com/office/powerpoint/2010/main" val="3493930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9AF53-58C9-4B80-8568-F4CB980083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4194B7-47D2-4D19-8321-7960457044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DC3E80-8ABB-418F-A42B-97DAA13900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79C08D-E93D-465C-9818-8B2339051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9EBFE-E6A9-4DCE-8904-0996E7B41A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C7BCCB-541E-4067-B666-710FACF3661B}"/>
              </a:ext>
            </a:extLst>
          </p:cNvPr>
          <p:cNvSpPr>
            <a:spLocks noGrp="1"/>
          </p:cNvSpPr>
          <p:nvPr>
            <p:ph type="dt" sz="half" idx="10"/>
          </p:nvPr>
        </p:nvSpPr>
        <p:spPr/>
        <p:txBody>
          <a:bodyPr/>
          <a:lstStyle/>
          <a:p>
            <a:fld id="{CF111F63-6D07-4CD3-B0D1-426097A16CBC}" type="datetimeFigureOut">
              <a:rPr lang="en-US" smtClean="0"/>
              <a:t>12-Apr-22</a:t>
            </a:fld>
            <a:endParaRPr lang="en-US"/>
          </a:p>
        </p:txBody>
      </p:sp>
      <p:sp>
        <p:nvSpPr>
          <p:cNvPr id="8" name="Footer Placeholder 7">
            <a:extLst>
              <a:ext uri="{FF2B5EF4-FFF2-40B4-BE49-F238E27FC236}">
                <a16:creationId xmlns:a16="http://schemas.microsoft.com/office/drawing/2014/main" id="{E658AC0D-E07B-44FF-88B5-08CA69CDC3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0DEF85-6540-41C6-87F2-76BDC997C352}"/>
              </a:ext>
            </a:extLst>
          </p:cNvPr>
          <p:cNvSpPr>
            <a:spLocks noGrp="1"/>
          </p:cNvSpPr>
          <p:nvPr>
            <p:ph type="sldNum" sz="quarter" idx="12"/>
          </p:nvPr>
        </p:nvSpPr>
        <p:spPr/>
        <p:txBody>
          <a:bodyPr/>
          <a:lstStyle/>
          <a:p>
            <a:fld id="{9B657521-CFED-4CC5-AD72-3591948E8C7B}" type="slidenum">
              <a:rPr lang="en-US" smtClean="0"/>
              <a:t>‹#›</a:t>
            </a:fld>
            <a:endParaRPr lang="en-US"/>
          </a:p>
        </p:txBody>
      </p:sp>
    </p:spTree>
    <p:extLst>
      <p:ext uri="{BB962C8B-B14F-4D97-AF65-F5344CB8AC3E}">
        <p14:creationId xmlns:p14="http://schemas.microsoft.com/office/powerpoint/2010/main" val="116562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C2AB-80FB-4210-81F8-B1F4E95C44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0AE0A0-FCC4-4724-BE43-E8127A20D53F}"/>
              </a:ext>
            </a:extLst>
          </p:cNvPr>
          <p:cNvSpPr>
            <a:spLocks noGrp="1"/>
          </p:cNvSpPr>
          <p:nvPr>
            <p:ph type="dt" sz="half" idx="10"/>
          </p:nvPr>
        </p:nvSpPr>
        <p:spPr/>
        <p:txBody>
          <a:bodyPr/>
          <a:lstStyle/>
          <a:p>
            <a:fld id="{CF111F63-6D07-4CD3-B0D1-426097A16CBC}" type="datetimeFigureOut">
              <a:rPr lang="en-US" smtClean="0"/>
              <a:t>12-Apr-22</a:t>
            </a:fld>
            <a:endParaRPr lang="en-US"/>
          </a:p>
        </p:txBody>
      </p:sp>
      <p:sp>
        <p:nvSpPr>
          <p:cNvPr id="4" name="Footer Placeholder 3">
            <a:extLst>
              <a:ext uri="{FF2B5EF4-FFF2-40B4-BE49-F238E27FC236}">
                <a16:creationId xmlns:a16="http://schemas.microsoft.com/office/drawing/2014/main" id="{1A11F293-13DD-4A78-8CA4-0E7FD9A399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28B98A-B90C-44C6-8FD3-7BDAF42645F3}"/>
              </a:ext>
            </a:extLst>
          </p:cNvPr>
          <p:cNvSpPr>
            <a:spLocks noGrp="1"/>
          </p:cNvSpPr>
          <p:nvPr>
            <p:ph type="sldNum" sz="quarter" idx="12"/>
          </p:nvPr>
        </p:nvSpPr>
        <p:spPr/>
        <p:txBody>
          <a:bodyPr/>
          <a:lstStyle/>
          <a:p>
            <a:fld id="{9B657521-CFED-4CC5-AD72-3591948E8C7B}" type="slidenum">
              <a:rPr lang="en-US" smtClean="0"/>
              <a:t>‹#›</a:t>
            </a:fld>
            <a:endParaRPr lang="en-US"/>
          </a:p>
        </p:txBody>
      </p:sp>
    </p:spTree>
    <p:extLst>
      <p:ext uri="{BB962C8B-B14F-4D97-AF65-F5344CB8AC3E}">
        <p14:creationId xmlns:p14="http://schemas.microsoft.com/office/powerpoint/2010/main" val="3726809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846849-3299-482C-ADCB-845E67FD36E9}"/>
              </a:ext>
            </a:extLst>
          </p:cNvPr>
          <p:cNvSpPr>
            <a:spLocks noGrp="1"/>
          </p:cNvSpPr>
          <p:nvPr>
            <p:ph type="dt" sz="half" idx="10"/>
          </p:nvPr>
        </p:nvSpPr>
        <p:spPr/>
        <p:txBody>
          <a:bodyPr/>
          <a:lstStyle/>
          <a:p>
            <a:fld id="{CF111F63-6D07-4CD3-B0D1-426097A16CBC}" type="datetimeFigureOut">
              <a:rPr lang="en-US" smtClean="0"/>
              <a:t>12-Apr-22</a:t>
            </a:fld>
            <a:endParaRPr lang="en-US"/>
          </a:p>
        </p:txBody>
      </p:sp>
      <p:sp>
        <p:nvSpPr>
          <p:cNvPr id="3" name="Footer Placeholder 2">
            <a:extLst>
              <a:ext uri="{FF2B5EF4-FFF2-40B4-BE49-F238E27FC236}">
                <a16:creationId xmlns:a16="http://schemas.microsoft.com/office/drawing/2014/main" id="{45A5E072-1542-4116-9321-720FF3320F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ECC68E-32C9-4CD4-97AD-3920E9BEE5B9}"/>
              </a:ext>
            </a:extLst>
          </p:cNvPr>
          <p:cNvSpPr>
            <a:spLocks noGrp="1"/>
          </p:cNvSpPr>
          <p:nvPr>
            <p:ph type="sldNum" sz="quarter" idx="12"/>
          </p:nvPr>
        </p:nvSpPr>
        <p:spPr/>
        <p:txBody>
          <a:bodyPr/>
          <a:lstStyle/>
          <a:p>
            <a:fld id="{9B657521-CFED-4CC5-AD72-3591948E8C7B}" type="slidenum">
              <a:rPr lang="en-US" smtClean="0"/>
              <a:t>‹#›</a:t>
            </a:fld>
            <a:endParaRPr lang="en-US"/>
          </a:p>
        </p:txBody>
      </p:sp>
    </p:spTree>
    <p:extLst>
      <p:ext uri="{BB962C8B-B14F-4D97-AF65-F5344CB8AC3E}">
        <p14:creationId xmlns:p14="http://schemas.microsoft.com/office/powerpoint/2010/main" val="2571686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82C7-48A3-4404-B05E-B17678527E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EA6E5A-A084-42CD-90FA-0A05A49694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693941-5768-4FC8-B2C4-2BC4B7EF8C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7AEF36-9E47-4C25-8F2E-5A80585D933C}"/>
              </a:ext>
            </a:extLst>
          </p:cNvPr>
          <p:cNvSpPr>
            <a:spLocks noGrp="1"/>
          </p:cNvSpPr>
          <p:nvPr>
            <p:ph type="dt" sz="half" idx="10"/>
          </p:nvPr>
        </p:nvSpPr>
        <p:spPr/>
        <p:txBody>
          <a:bodyPr/>
          <a:lstStyle/>
          <a:p>
            <a:fld id="{CF111F63-6D07-4CD3-B0D1-426097A16CBC}" type="datetimeFigureOut">
              <a:rPr lang="en-US" smtClean="0"/>
              <a:t>12-Apr-22</a:t>
            </a:fld>
            <a:endParaRPr lang="en-US"/>
          </a:p>
        </p:txBody>
      </p:sp>
      <p:sp>
        <p:nvSpPr>
          <p:cNvPr id="6" name="Footer Placeholder 5">
            <a:extLst>
              <a:ext uri="{FF2B5EF4-FFF2-40B4-BE49-F238E27FC236}">
                <a16:creationId xmlns:a16="http://schemas.microsoft.com/office/drawing/2014/main" id="{5ABB8CB0-2745-4B5D-84B9-AC6D73A3BC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BF1D04-2A3D-4F18-BD5D-15AC903F80E3}"/>
              </a:ext>
            </a:extLst>
          </p:cNvPr>
          <p:cNvSpPr>
            <a:spLocks noGrp="1"/>
          </p:cNvSpPr>
          <p:nvPr>
            <p:ph type="sldNum" sz="quarter" idx="12"/>
          </p:nvPr>
        </p:nvSpPr>
        <p:spPr/>
        <p:txBody>
          <a:bodyPr/>
          <a:lstStyle/>
          <a:p>
            <a:fld id="{9B657521-CFED-4CC5-AD72-3591948E8C7B}" type="slidenum">
              <a:rPr lang="en-US" smtClean="0"/>
              <a:t>‹#›</a:t>
            </a:fld>
            <a:endParaRPr lang="en-US"/>
          </a:p>
        </p:txBody>
      </p:sp>
    </p:spTree>
    <p:extLst>
      <p:ext uri="{BB962C8B-B14F-4D97-AF65-F5344CB8AC3E}">
        <p14:creationId xmlns:p14="http://schemas.microsoft.com/office/powerpoint/2010/main" val="2674673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F2AC5-01D5-4C0A-89CF-775362DB60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024246-C4E0-42DC-8D8C-00F3AF6ACA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F5263A-AB00-44A7-9208-034E65E1C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2F8B83-5D88-43F8-AB38-5EE02ED12457}"/>
              </a:ext>
            </a:extLst>
          </p:cNvPr>
          <p:cNvSpPr>
            <a:spLocks noGrp="1"/>
          </p:cNvSpPr>
          <p:nvPr>
            <p:ph type="dt" sz="half" idx="10"/>
          </p:nvPr>
        </p:nvSpPr>
        <p:spPr/>
        <p:txBody>
          <a:bodyPr/>
          <a:lstStyle/>
          <a:p>
            <a:fld id="{CF111F63-6D07-4CD3-B0D1-426097A16CBC}" type="datetimeFigureOut">
              <a:rPr lang="en-US" smtClean="0"/>
              <a:t>12-Apr-22</a:t>
            </a:fld>
            <a:endParaRPr lang="en-US"/>
          </a:p>
        </p:txBody>
      </p:sp>
      <p:sp>
        <p:nvSpPr>
          <p:cNvPr id="6" name="Footer Placeholder 5">
            <a:extLst>
              <a:ext uri="{FF2B5EF4-FFF2-40B4-BE49-F238E27FC236}">
                <a16:creationId xmlns:a16="http://schemas.microsoft.com/office/drawing/2014/main" id="{72AFE873-C1DB-48D2-AFF8-8259FBD3F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06CAF2-AF02-4B89-B184-3D1A4AAE0463}"/>
              </a:ext>
            </a:extLst>
          </p:cNvPr>
          <p:cNvSpPr>
            <a:spLocks noGrp="1"/>
          </p:cNvSpPr>
          <p:nvPr>
            <p:ph type="sldNum" sz="quarter" idx="12"/>
          </p:nvPr>
        </p:nvSpPr>
        <p:spPr/>
        <p:txBody>
          <a:bodyPr/>
          <a:lstStyle/>
          <a:p>
            <a:fld id="{9B657521-CFED-4CC5-AD72-3591948E8C7B}" type="slidenum">
              <a:rPr lang="en-US" smtClean="0"/>
              <a:t>‹#›</a:t>
            </a:fld>
            <a:endParaRPr lang="en-US"/>
          </a:p>
        </p:txBody>
      </p:sp>
    </p:spTree>
    <p:extLst>
      <p:ext uri="{BB962C8B-B14F-4D97-AF65-F5344CB8AC3E}">
        <p14:creationId xmlns:p14="http://schemas.microsoft.com/office/powerpoint/2010/main" val="3093448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3834A8-5287-4294-9987-A1C80B807B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466908-2A07-48A3-B287-65848A62CF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89A6A-3116-455A-86C1-72293B33F4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11F63-6D07-4CD3-B0D1-426097A16CBC}" type="datetimeFigureOut">
              <a:rPr lang="en-US" smtClean="0"/>
              <a:t>12-Apr-22</a:t>
            </a:fld>
            <a:endParaRPr lang="en-US"/>
          </a:p>
        </p:txBody>
      </p:sp>
      <p:sp>
        <p:nvSpPr>
          <p:cNvPr id="5" name="Footer Placeholder 4">
            <a:extLst>
              <a:ext uri="{FF2B5EF4-FFF2-40B4-BE49-F238E27FC236}">
                <a16:creationId xmlns:a16="http://schemas.microsoft.com/office/drawing/2014/main" id="{3E468E3B-5B9E-4421-AB45-F547D30A09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DF8075-53ED-4439-910D-5AA32B0D7C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57521-CFED-4CC5-AD72-3591948E8C7B}" type="slidenum">
              <a:rPr lang="en-US" smtClean="0"/>
              <a:t>‹#›</a:t>
            </a:fld>
            <a:endParaRPr lang="en-US"/>
          </a:p>
        </p:txBody>
      </p:sp>
    </p:spTree>
    <p:extLst>
      <p:ext uri="{BB962C8B-B14F-4D97-AF65-F5344CB8AC3E}">
        <p14:creationId xmlns:p14="http://schemas.microsoft.com/office/powerpoint/2010/main" val="1761290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 name="Subtitle 2">
            <a:extLst>
              <a:ext uri="{FF2B5EF4-FFF2-40B4-BE49-F238E27FC236}">
                <a16:creationId xmlns:a16="http://schemas.microsoft.com/office/drawing/2014/main" id="{73AE04AE-518D-4BA7-AC70-B6FB5ADBEB33}"/>
              </a:ext>
            </a:extLst>
          </p:cNvPr>
          <p:cNvSpPr>
            <a:spLocks noGrp="1"/>
          </p:cNvSpPr>
          <p:nvPr>
            <p:ph type="subTitle" idx="1"/>
          </p:nvPr>
        </p:nvSpPr>
        <p:spPr>
          <a:xfrm>
            <a:off x="4439633" y="4518923"/>
            <a:ext cx="3312734" cy="1141851"/>
          </a:xfrm>
          <a:noFill/>
        </p:spPr>
        <p:txBody>
          <a:bodyPr>
            <a:normAutofit/>
          </a:bodyPr>
          <a:lstStyle/>
          <a:p>
            <a:r>
              <a:rPr lang="pt-BR" sz="2000">
                <a:solidFill>
                  <a:srgbClr val="080808"/>
                </a:solidFill>
              </a:rPr>
              <a:t>Proiect realizat de: </a:t>
            </a:r>
          </a:p>
          <a:p>
            <a:r>
              <a:rPr lang="pt-BR" sz="2000">
                <a:solidFill>
                  <a:srgbClr val="080808"/>
                </a:solidFill>
              </a:rPr>
              <a:t>Gorea Tudor-Andrei</a:t>
            </a:r>
          </a:p>
        </p:txBody>
      </p:sp>
      <p:sp>
        <p:nvSpPr>
          <p:cNvPr id="2" name="Title 1">
            <a:extLst>
              <a:ext uri="{FF2B5EF4-FFF2-40B4-BE49-F238E27FC236}">
                <a16:creationId xmlns:a16="http://schemas.microsoft.com/office/drawing/2014/main" id="{21A68E35-A6C2-433D-B77B-EAE980F6EB50}"/>
              </a:ext>
            </a:extLst>
          </p:cNvPr>
          <p:cNvSpPr>
            <a:spLocks noGrp="1"/>
          </p:cNvSpPr>
          <p:nvPr>
            <p:ph type="ctrTitle"/>
          </p:nvPr>
        </p:nvSpPr>
        <p:spPr>
          <a:xfrm>
            <a:off x="3204642" y="2353641"/>
            <a:ext cx="5782716" cy="2150719"/>
          </a:xfrm>
          <a:noFill/>
        </p:spPr>
        <p:txBody>
          <a:bodyPr anchor="ctr">
            <a:normAutofit/>
          </a:bodyPr>
          <a:lstStyle/>
          <a:p>
            <a:r>
              <a:rPr lang="en-US" sz="3600" b="1" dirty="0" err="1">
                <a:solidFill>
                  <a:srgbClr val="080808"/>
                </a:solidFill>
              </a:rPr>
              <a:t>Proiect</a:t>
            </a:r>
            <a:r>
              <a:rPr lang="en-US" sz="3600" b="1">
                <a:solidFill>
                  <a:srgbClr val="080808"/>
                </a:solidFill>
              </a:rPr>
              <a:t> Android:</a:t>
            </a:r>
            <a:br>
              <a:rPr lang="en-US" sz="3600" b="1">
                <a:solidFill>
                  <a:srgbClr val="080808"/>
                </a:solidFill>
              </a:rPr>
            </a:br>
            <a:r>
              <a:rPr lang="en-US" sz="3600" b="1">
                <a:solidFill>
                  <a:srgbClr val="080808"/>
                </a:solidFill>
              </a:rPr>
              <a:t>MyTinder</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71613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F11CFE-1C3F-475F-B838-BF4316CC3827}"/>
              </a:ext>
            </a:extLst>
          </p:cNvPr>
          <p:cNvSpPr>
            <a:spLocks noGrp="1"/>
          </p:cNvSpPr>
          <p:nvPr>
            <p:ph type="title"/>
          </p:nvPr>
        </p:nvSpPr>
        <p:spPr>
          <a:xfrm>
            <a:off x="686834" y="1153572"/>
            <a:ext cx="3200400" cy="4461163"/>
          </a:xfrm>
        </p:spPr>
        <p:txBody>
          <a:bodyPr>
            <a:normAutofit/>
          </a:bodyPr>
          <a:lstStyle/>
          <a:p>
            <a:r>
              <a:rPr lang="ro-RO" sz="3200" b="1" dirty="0">
                <a:solidFill>
                  <a:srgbClr val="FFFFFF"/>
                </a:solidFill>
              </a:rPr>
              <a:t>Visual Studio &amp; .NET</a:t>
            </a:r>
            <a:endParaRPr lang="en-US" sz="3200" b="1"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D4AF9405-8289-4269-82D6-062E2DA519A2}"/>
              </a:ext>
            </a:extLst>
          </p:cNvPr>
          <p:cNvSpPr>
            <a:spLocks noGrp="1"/>
          </p:cNvSpPr>
          <p:nvPr>
            <p:ph idx="1"/>
          </p:nvPr>
        </p:nvSpPr>
        <p:spPr>
          <a:xfrm>
            <a:off x="4447308" y="591344"/>
            <a:ext cx="6906491" cy="5585619"/>
          </a:xfrm>
        </p:spPr>
        <p:txBody>
          <a:bodyPr anchor="ctr">
            <a:normAutofit/>
          </a:bodyPr>
          <a:lstStyle/>
          <a:p>
            <a:pPr algn="just"/>
            <a:r>
              <a:rPr lang="ro-RO" sz="2400" b="1" dirty="0"/>
              <a:t>Visual Studio </a:t>
            </a:r>
            <a:r>
              <a:rPr lang="ro-RO" sz="2400" dirty="0"/>
              <a:t>este un mediu de dezvoltare integrat (IDE) de la Microsoft. Este folosit pentru a dezvolta programe de calculator, precum și site-uri web, aplicații web, servicii web și aplicații mobile. Visual Studio utilizează platforme de dezvoltare software Microsoft.</a:t>
            </a:r>
          </a:p>
          <a:p>
            <a:pPr algn="just"/>
            <a:r>
              <a:rPr lang="ro-RO" sz="2400" b="1" dirty="0">
                <a:effectLst/>
                <a:ea typeface="Calibri" panose="020F0502020204030204" pitchFamily="34" charset="0"/>
                <a:cs typeface="Times New Roman" panose="02020603050405020304" pitchFamily="18" charset="0"/>
              </a:rPr>
              <a:t>.NET </a:t>
            </a:r>
            <a:r>
              <a:rPr lang="ro-RO" sz="2400" dirty="0">
                <a:effectLst/>
                <a:ea typeface="Calibri" panose="020F0502020204030204" pitchFamily="34" charset="0"/>
                <a:cs typeface="Times New Roman" panose="02020603050405020304" pitchFamily="18" charset="0"/>
              </a:rPr>
              <a:t>este o platformă pentru dezvoltatori open source, multiplatformă, gratuită, pentru construirea multor tipuri diferite de aplicații. Cu .NET, se pot utiliza mai multe limbaje de programare, editori și biblioteci pentru a crea aplicatii web, mobile, desktop, jocuri și IoT.</a:t>
            </a:r>
            <a:endParaRPr lang="en-US" sz="2400" dirty="0"/>
          </a:p>
        </p:txBody>
      </p:sp>
    </p:spTree>
    <p:extLst>
      <p:ext uri="{BB962C8B-B14F-4D97-AF65-F5344CB8AC3E}">
        <p14:creationId xmlns:p14="http://schemas.microsoft.com/office/powerpoint/2010/main" val="928927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F11CFE-1C3F-475F-B838-BF4316CC3827}"/>
              </a:ext>
            </a:extLst>
          </p:cNvPr>
          <p:cNvSpPr>
            <a:spLocks noGrp="1"/>
          </p:cNvSpPr>
          <p:nvPr>
            <p:ph type="title"/>
          </p:nvPr>
        </p:nvSpPr>
        <p:spPr>
          <a:xfrm>
            <a:off x="686834" y="1153572"/>
            <a:ext cx="3200400" cy="4461163"/>
          </a:xfrm>
        </p:spPr>
        <p:txBody>
          <a:bodyPr>
            <a:normAutofit/>
          </a:bodyPr>
          <a:lstStyle/>
          <a:p>
            <a:r>
              <a:rPr lang="ro-RO" sz="2800" b="1" dirty="0">
                <a:solidFill>
                  <a:srgbClr val="FFFFFF"/>
                </a:solidFill>
              </a:rPr>
              <a:t>Librăria Microsoft.Data.Sqlite </a:t>
            </a:r>
            <a:endParaRPr lang="en-US" sz="2800" b="1"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D4AF9405-8289-4269-82D6-062E2DA519A2}"/>
              </a:ext>
            </a:extLst>
          </p:cNvPr>
          <p:cNvSpPr>
            <a:spLocks noGrp="1"/>
          </p:cNvSpPr>
          <p:nvPr>
            <p:ph idx="1"/>
          </p:nvPr>
        </p:nvSpPr>
        <p:spPr>
          <a:xfrm>
            <a:off x="4447308" y="591344"/>
            <a:ext cx="6906491" cy="5585619"/>
          </a:xfrm>
        </p:spPr>
        <p:txBody>
          <a:bodyPr anchor="ctr">
            <a:normAutofit/>
          </a:bodyPr>
          <a:lstStyle/>
          <a:p>
            <a:pPr algn="just"/>
            <a:r>
              <a:rPr lang="ro-RO" sz="2400" dirty="0"/>
              <a:t>Microsoft.Data.Sqlite este un furnizor lightweight ADO.NET pentru SQLite. Furnizorul Entity Framework Core pentru SQLite este construit pe deasupra acestei biblioteci. Cu toate acestea, poate fi folosit și independent sau cu alte biblioteci de acces la date.</a:t>
            </a:r>
          </a:p>
          <a:p>
            <a:pPr algn="just"/>
            <a:r>
              <a:rPr lang="ro-RO" sz="2400" u="sng" dirty="0"/>
              <a:t>Instalare</a:t>
            </a:r>
            <a:r>
              <a:rPr lang="ro-RO" sz="2400" dirty="0"/>
              <a:t>: Install-Package Microsoft.Data.Sqlite</a:t>
            </a:r>
          </a:p>
        </p:txBody>
      </p:sp>
    </p:spTree>
    <p:extLst>
      <p:ext uri="{BB962C8B-B14F-4D97-AF65-F5344CB8AC3E}">
        <p14:creationId xmlns:p14="http://schemas.microsoft.com/office/powerpoint/2010/main" val="1930988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61794808-84A9-40F0-9D30-7CF765EDB6DF}"/>
              </a:ext>
            </a:extLst>
          </p:cNvPr>
          <p:cNvSpPr>
            <a:spLocks noGrp="1"/>
          </p:cNvSpPr>
          <p:nvPr>
            <p:ph type="title"/>
          </p:nvPr>
        </p:nvSpPr>
        <p:spPr>
          <a:xfrm>
            <a:off x="2563026" y="1793881"/>
            <a:ext cx="7535029" cy="3268520"/>
          </a:xfrm>
        </p:spPr>
        <p:txBody>
          <a:bodyPr vert="horz" lIns="91440" tIns="45720" rIns="91440" bIns="45720" rtlCol="0" anchor="ctr">
            <a:normAutofit/>
          </a:bodyPr>
          <a:lstStyle/>
          <a:p>
            <a:pPr algn="ctr"/>
            <a:r>
              <a:rPr lang="en-US" sz="4800" kern="1200" dirty="0" err="1">
                <a:solidFill>
                  <a:srgbClr val="FFFFFF"/>
                </a:solidFill>
                <a:latin typeface="+mj-lt"/>
                <a:ea typeface="+mj-ea"/>
                <a:cs typeface="+mj-cs"/>
              </a:rPr>
              <a:t>Proiectare</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și</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implementare</a:t>
            </a:r>
            <a:endParaRPr lang="en-US" sz="4800" kern="1200" dirty="0">
              <a:solidFill>
                <a:srgbClr val="FFFFFF"/>
              </a:solidFill>
              <a:latin typeface="+mj-lt"/>
              <a:ea typeface="+mj-ea"/>
              <a:cs typeface="+mj-cs"/>
            </a:endParaRPr>
          </a:p>
        </p:txBody>
      </p:sp>
      <p:sp>
        <p:nvSpPr>
          <p:cNvPr id="19" name="Rectangle 1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714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23941482-9173-4467-A1AB-3C1465822500}"/>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ro-RO" sz="5400" b="1" dirty="0">
                <a:solidFill>
                  <a:schemeClr val="bg1"/>
                </a:solidFill>
              </a:rPr>
              <a:t>Schema bloc</a:t>
            </a:r>
            <a:endParaRPr lang="en-US" sz="5400" b="1" kern="1200" dirty="0">
              <a:solidFill>
                <a:schemeClr val="bg1"/>
              </a:solidFill>
              <a:latin typeface="+mj-lt"/>
              <a:ea typeface="+mj-ea"/>
              <a:cs typeface="+mj-cs"/>
            </a:endParaRP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picture containing text, indoor, screenshot&#10;&#10;Description automatically generated">
            <a:extLst>
              <a:ext uri="{FF2B5EF4-FFF2-40B4-BE49-F238E27FC236}">
                <a16:creationId xmlns:a16="http://schemas.microsoft.com/office/drawing/2014/main" id="{9AC0500F-DDC3-4885-8F93-1A60A6DBD9BE}"/>
              </a:ext>
            </a:extLst>
          </p:cNvPr>
          <p:cNvPicPr>
            <a:picLocks noGrp="1" noChangeAspect="1"/>
          </p:cNvPicPr>
          <p:nvPr>
            <p:ph idx="1"/>
          </p:nvPr>
        </p:nvPicPr>
        <p:blipFill>
          <a:blip r:embed="rId2"/>
          <a:stretch>
            <a:fillRect/>
          </a:stretch>
        </p:blipFill>
        <p:spPr>
          <a:xfrm>
            <a:off x="1050134" y="3429000"/>
            <a:ext cx="10088556" cy="2496918"/>
          </a:xfrm>
          <a:prstGeom prst="rect">
            <a:avLst/>
          </a:prstGeom>
        </p:spPr>
      </p:pic>
    </p:spTree>
    <p:extLst>
      <p:ext uri="{BB962C8B-B14F-4D97-AF65-F5344CB8AC3E}">
        <p14:creationId xmlns:p14="http://schemas.microsoft.com/office/powerpoint/2010/main" val="780418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23941482-9173-4467-A1AB-3C1465822500}"/>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ro-RO" sz="5400" b="1" dirty="0">
                <a:solidFill>
                  <a:schemeClr val="bg1"/>
                </a:solidFill>
              </a:rPr>
              <a:t>Schema bloc</a:t>
            </a:r>
            <a:endParaRPr lang="en-US" sz="5400" b="1" kern="1200" dirty="0">
              <a:solidFill>
                <a:schemeClr val="bg1"/>
              </a:solidFill>
              <a:latin typeface="+mj-lt"/>
              <a:ea typeface="+mj-ea"/>
              <a:cs typeface="+mj-cs"/>
            </a:endParaRP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picture containing text, indoor, screenshot&#10;&#10;Description automatically generated">
            <a:extLst>
              <a:ext uri="{FF2B5EF4-FFF2-40B4-BE49-F238E27FC236}">
                <a16:creationId xmlns:a16="http://schemas.microsoft.com/office/drawing/2014/main" id="{9AC0500F-DDC3-4885-8F93-1A60A6DBD9BE}"/>
              </a:ext>
            </a:extLst>
          </p:cNvPr>
          <p:cNvPicPr>
            <a:picLocks noGrp="1" noChangeAspect="1"/>
          </p:cNvPicPr>
          <p:nvPr>
            <p:ph idx="1"/>
          </p:nvPr>
        </p:nvPicPr>
        <p:blipFill>
          <a:blip r:embed="rId2"/>
          <a:stretch>
            <a:fillRect/>
          </a:stretch>
        </p:blipFill>
        <p:spPr>
          <a:xfrm>
            <a:off x="1050134" y="3429000"/>
            <a:ext cx="10088556" cy="2496918"/>
          </a:xfrm>
          <a:prstGeom prst="rect">
            <a:avLst/>
          </a:prstGeom>
        </p:spPr>
      </p:pic>
    </p:spTree>
    <p:extLst>
      <p:ext uri="{BB962C8B-B14F-4D97-AF65-F5344CB8AC3E}">
        <p14:creationId xmlns:p14="http://schemas.microsoft.com/office/powerpoint/2010/main" val="768507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3D25DD-59E3-4C5C-83BF-CB966C30642E}"/>
              </a:ext>
            </a:extLst>
          </p:cNvPr>
          <p:cNvSpPr>
            <a:spLocks noGrp="1"/>
          </p:cNvSpPr>
          <p:nvPr>
            <p:ph type="title"/>
          </p:nvPr>
        </p:nvSpPr>
        <p:spPr>
          <a:xfrm>
            <a:off x="643467" y="321734"/>
            <a:ext cx="10905066" cy="1135737"/>
          </a:xfrm>
        </p:spPr>
        <p:txBody>
          <a:bodyPr>
            <a:normAutofit/>
          </a:bodyPr>
          <a:lstStyle/>
          <a:p>
            <a:r>
              <a:rPr lang="en-US" sz="3600"/>
              <a:t>Cuprins</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1C8742D-0CC9-5BBE-B6B1-FC8A36820456}"/>
              </a:ext>
            </a:extLst>
          </p:cNvPr>
          <p:cNvGraphicFramePr>
            <a:graphicFrameLocks noGrp="1"/>
          </p:cNvGraphicFramePr>
          <p:nvPr>
            <p:ph idx="1"/>
            <p:extLst>
              <p:ext uri="{D42A27DB-BD31-4B8C-83A1-F6EECF244321}">
                <p14:modId xmlns:p14="http://schemas.microsoft.com/office/powerpoint/2010/main" val="397975101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3956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62D8-CEBD-404A-887D-0CD6D090E596}"/>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Introducere </a:t>
            </a:r>
            <a:r>
              <a:rPr lang="ro-RO" sz="6000">
                <a:solidFill>
                  <a:schemeClr val="accent5"/>
                </a:solidFill>
              </a:rPr>
              <a:t>și obiective</a:t>
            </a:r>
            <a:endParaRPr lang="en-US" sz="6000">
              <a:solidFill>
                <a:schemeClr val="accent5"/>
              </a:solidFill>
            </a:endParaRPr>
          </a:p>
        </p:txBody>
      </p:sp>
      <p:graphicFrame>
        <p:nvGraphicFramePr>
          <p:cNvPr id="14" name="Content Placeholder 2">
            <a:extLst>
              <a:ext uri="{FF2B5EF4-FFF2-40B4-BE49-F238E27FC236}">
                <a16:creationId xmlns:a16="http://schemas.microsoft.com/office/drawing/2014/main" id="{9026D7F5-7237-4B05-DFD3-4161F91E1900}"/>
              </a:ext>
            </a:extLst>
          </p:cNvPr>
          <p:cNvGraphicFramePr>
            <a:graphicFrameLocks noGrp="1"/>
          </p:cNvGraphicFramePr>
          <p:nvPr>
            <p:ph idx="1"/>
            <p:extLst>
              <p:ext uri="{D42A27DB-BD31-4B8C-83A1-F6EECF244321}">
                <p14:modId xmlns:p14="http://schemas.microsoft.com/office/powerpoint/2010/main" val="1425368740"/>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1371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5" name="Freeform: Shape 14">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0" name="Freeform: Shape 19">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Title 3">
            <a:extLst>
              <a:ext uri="{FF2B5EF4-FFF2-40B4-BE49-F238E27FC236}">
                <a16:creationId xmlns:a16="http://schemas.microsoft.com/office/drawing/2014/main" id="{B0F28661-9EBD-4201-B61B-3ED023ACE05F}"/>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kern="1200">
                <a:solidFill>
                  <a:schemeClr val="tx2"/>
                </a:solidFill>
                <a:latin typeface="+mj-lt"/>
                <a:ea typeface="+mj-ea"/>
                <a:cs typeface="+mj-cs"/>
              </a:rPr>
              <a:t>Parte Teoretică</a:t>
            </a:r>
          </a:p>
        </p:txBody>
      </p:sp>
      <p:sp>
        <p:nvSpPr>
          <p:cNvPr id="5" name="Text Placeholder 4">
            <a:extLst>
              <a:ext uri="{FF2B5EF4-FFF2-40B4-BE49-F238E27FC236}">
                <a16:creationId xmlns:a16="http://schemas.microsoft.com/office/drawing/2014/main" id="{3BCB3FA3-6338-4A32-A15C-F783D3EB0017}"/>
              </a:ext>
            </a:extLst>
          </p:cNvPr>
          <p:cNvSpPr>
            <a:spLocks noGrp="1"/>
          </p:cNvSpPr>
          <p:nvPr>
            <p:ph type="body" idx="1"/>
          </p:nvPr>
        </p:nvSpPr>
        <p:spPr>
          <a:xfrm>
            <a:off x="3215729" y="4165152"/>
            <a:ext cx="5760846" cy="682079"/>
          </a:xfrm>
        </p:spPr>
        <p:txBody>
          <a:bodyPr vert="horz" lIns="91440" tIns="45720" rIns="91440" bIns="45720" rtlCol="0">
            <a:normAutofit/>
          </a:bodyPr>
          <a:lstStyle/>
          <a:p>
            <a:pPr algn="ctr"/>
            <a:r>
              <a:rPr lang="en-US" sz="4000" kern="1200" dirty="0">
                <a:solidFill>
                  <a:schemeClr val="tx2"/>
                </a:solidFill>
                <a:latin typeface="+mn-lt"/>
                <a:ea typeface="+mn-ea"/>
                <a:cs typeface="+mn-cs"/>
              </a:rPr>
              <a:t>Client</a:t>
            </a:r>
          </a:p>
        </p:txBody>
      </p:sp>
    </p:spTree>
    <p:extLst>
      <p:ext uri="{BB962C8B-B14F-4D97-AF65-F5344CB8AC3E}">
        <p14:creationId xmlns:p14="http://schemas.microsoft.com/office/powerpoint/2010/main" val="179394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F11CFE-1C3F-475F-B838-BF4316CC3827}"/>
              </a:ext>
            </a:extLst>
          </p:cNvPr>
          <p:cNvSpPr>
            <a:spLocks noGrp="1"/>
          </p:cNvSpPr>
          <p:nvPr>
            <p:ph type="title"/>
          </p:nvPr>
        </p:nvSpPr>
        <p:spPr>
          <a:xfrm>
            <a:off x="686834" y="1153572"/>
            <a:ext cx="3200400" cy="4461163"/>
          </a:xfrm>
        </p:spPr>
        <p:txBody>
          <a:bodyPr>
            <a:normAutofit/>
          </a:bodyPr>
          <a:lstStyle/>
          <a:p>
            <a:r>
              <a:rPr lang="ro-RO" sz="3200" b="1" dirty="0">
                <a:solidFill>
                  <a:srgbClr val="FFFFFF"/>
                </a:solidFill>
              </a:rPr>
              <a:t>Android Studio &amp; Java</a:t>
            </a:r>
            <a:endParaRPr lang="en-US" sz="3200" b="1"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D4AF9405-8289-4269-82D6-062E2DA519A2}"/>
              </a:ext>
            </a:extLst>
          </p:cNvPr>
          <p:cNvSpPr>
            <a:spLocks noGrp="1"/>
          </p:cNvSpPr>
          <p:nvPr>
            <p:ph idx="1"/>
          </p:nvPr>
        </p:nvSpPr>
        <p:spPr>
          <a:xfrm>
            <a:off x="4447308" y="591344"/>
            <a:ext cx="6906491" cy="5585619"/>
          </a:xfrm>
        </p:spPr>
        <p:txBody>
          <a:bodyPr anchor="ctr">
            <a:normAutofit/>
          </a:bodyPr>
          <a:lstStyle/>
          <a:p>
            <a:pPr algn="just"/>
            <a:r>
              <a:rPr lang="ro-RO" sz="2400" b="1" dirty="0"/>
              <a:t>Android Studio </a:t>
            </a:r>
            <a:r>
              <a:rPr lang="ro-RO" sz="2400" dirty="0"/>
              <a:t>este mediul de dezvoltare integrat (IDE) oficial pentru dezvoltarea de aplicații Android, bazat pe IntelliJ IDEA</a:t>
            </a:r>
            <a:r>
              <a:rPr lang="en-US" sz="2400" dirty="0"/>
              <a:t>.</a:t>
            </a:r>
            <a:endParaRPr lang="ro-RO" sz="2400" dirty="0"/>
          </a:p>
          <a:p>
            <a:pPr algn="just"/>
            <a:r>
              <a:rPr lang="ro-RO" sz="2400" b="1" dirty="0">
                <a:effectLst/>
                <a:ea typeface="Calibri" panose="020F0502020204030204" pitchFamily="34" charset="0"/>
                <a:cs typeface="Times New Roman" panose="02020603050405020304" pitchFamily="18" charset="0"/>
              </a:rPr>
              <a:t>Java</a:t>
            </a:r>
            <a:r>
              <a:rPr lang="ro-RO" sz="2400" dirty="0">
                <a:effectLst/>
                <a:ea typeface="Calibri" panose="020F0502020204030204" pitchFamily="34" charset="0"/>
                <a:cs typeface="Times New Roman" panose="02020603050405020304" pitchFamily="18" charset="0"/>
              </a:rPr>
              <a:t> este un limbaj de programare orientat pe obiecte care produce software pentru mai multe platforme</a:t>
            </a:r>
            <a:r>
              <a:rPr lang="en-US" sz="2400" dirty="0">
                <a:effectLst/>
                <a:ea typeface="Calibri" panose="020F0502020204030204" pitchFamily="34" charset="0"/>
                <a:cs typeface="Times New Roman" panose="02020603050405020304" pitchFamily="18" charset="0"/>
              </a:rPr>
              <a:t>. </a:t>
            </a:r>
            <a:r>
              <a:rPr lang="ro-RO" sz="2400" dirty="0">
                <a:effectLst/>
                <a:ea typeface="Calibri" panose="020F0502020204030204" pitchFamily="34" charset="0"/>
                <a:cs typeface="Times New Roman" panose="02020603050405020304" pitchFamily="18" charset="0"/>
              </a:rPr>
              <a:t>Este un limbaj care se transformă într-un bytecode, iar orice mașină care are Java instalat poate rula bytecode-ul.</a:t>
            </a:r>
            <a:endParaRPr lang="en-US" sz="2400" dirty="0"/>
          </a:p>
        </p:txBody>
      </p:sp>
    </p:spTree>
    <p:extLst>
      <p:ext uri="{BB962C8B-B14F-4D97-AF65-F5344CB8AC3E}">
        <p14:creationId xmlns:p14="http://schemas.microsoft.com/office/powerpoint/2010/main" val="3080056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F11CFE-1C3F-475F-B838-BF4316CC3827}"/>
              </a:ext>
            </a:extLst>
          </p:cNvPr>
          <p:cNvSpPr>
            <a:spLocks noGrp="1"/>
          </p:cNvSpPr>
          <p:nvPr>
            <p:ph type="title"/>
          </p:nvPr>
        </p:nvSpPr>
        <p:spPr>
          <a:xfrm>
            <a:off x="686834" y="1153572"/>
            <a:ext cx="3200400" cy="4461163"/>
          </a:xfrm>
        </p:spPr>
        <p:txBody>
          <a:bodyPr>
            <a:normAutofit/>
          </a:bodyPr>
          <a:lstStyle/>
          <a:p>
            <a:r>
              <a:rPr lang="ro-RO" sz="3200" b="1" dirty="0">
                <a:solidFill>
                  <a:srgbClr val="FFFFFF"/>
                </a:solidFill>
              </a:rPr>
              <a:t>Librăria</a:t>
            </a:r>
            <a:r>
              <a:rPr lang="en-US" sz="3200" b="1" dirty="0">
                <a:solidFill>
                  <a:srgbClr val="FFFFFF"/>
                </a:solidFill>
              </a:rPr>
              <a:t> </a:t>
            </a:r>
            <a:r>
              <a:rPr lang="en-US" sz="3200" b="1" dirty="0" err="1">
                <a:solidFill>
                  <a:srgbClr val="FFFFFF"/>
                </a:solidFill>
              </a:rPr>
              <a:t>Diolor</a:t>
            </a:r>
            <a:r>
              <a:rPr lang="en-US" sz="3200" b="1" dirty="0">
                <a:solidFill>
                  <a:srgbClr val="FFFFFF"/>
                </a:solidFill>
              </a:rPr>
              <a:t>/</a:t>
            </a:r>
            <a:r>
              <a:rPr lang="en-US" sz="3200" b="1" dirty="0" err="1">
                <a:solidFill>
                  <a:srgbClr val="FFFFFF"/>
                </a:solidFill>
              </a:rPr>
              <a:t>Swipecards</a:t>
            </a:r>
            <a:r>
              <a:rPr lang="en-US" sz="3200" b="1" dirty="0">
                <a:solidFill>
                  <a:srgbClr val="FFFFFF"/>
                </a:solidFill>
              </a:rPr>
              <a:t>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D4AF9405-8289-4269-82D6-062E2DA519A2}"/>
              </a:ext>
            </a:extLst>
          </p:cNvPr>
          <p:cNvSpPr>
            <a:spLocks noGrp="1"/>
          </p:cNvSpPr>
          <p:nvPr>
            <p:ph idx="1"/>
          </p:nvPr>
        </p:nvSpPr>
        <p:spPr>
          <a:xfrm>
            <a:off x="4447308" y="591344"/>
            <a:ext cx="6906491" cy="5585619"/>
          </a:xfrm>
        </p:spPr>
        <p:txBody>
          <a:bodyPr anchor="ctr">
            <a:normAutofit/>
          </a:bodyPr>
          <a:lstStyle/>
          <a:p>
            <a:r>
              <a:rPr lang="ro-RO" sz="2400" u="sng" dirty="0"/>
              <a:t>Dependency</a:t>
            </a:r>
            <a:r>
              <a:rPr lang="ro-RO" sz="2400" dirty="0"/>
              <a:t>: implementation ‘com.lorentzos.swipecards:library:1.0.9’</a:t>
            </a:r>
          </a:p>
          <a:p>
            <a:r>
              <a:rPr lang="ro-RO" sz="2400" u="sng" dirty="0"/>
              <a:t>Clasa</a:t>
            </a:r>
            <a:r>
              <a:rPr lang="ro-RO" sz="2400" dirty="0"/>
              <a:t>: SwipeFlingAdapterView</a:t>
            </a:r>
          </a:p>
          <a:p>
            <a:r>
              <a:rPr lang="ro-RO" sz="2400" u="sng" dirty="0"/>
              <a:t>Metode (FlingListener)</a:t>
            </a:r>
            <a:r>
              <a:rPr lang="ro-RO" sz="2400" dirty="0"/>
              <a:t>:</a:t>
            </a:r>
          </a:p>
          <a:p>
            <a:pPr lvl="1"/>
            <a:r>
              <a:rPr lang="en-US" dirty="0" err="1"/>
              <a:t>removeFirstObjectInAdapter</a:t>
            </a:r>
            <a:r>
              <a:rPr lang="en-US" dirty="0"/>
              <a:t>() </a:t>
            </a:r>
            <a:endParaRPr lang="ro-RO" dirty="0"/>
          </a:p>
          <a:p>
            <a:pPr lvl="1"/>
            <a:r>
              <a:rPr lang="en-US" dirty="0" err="1"/>
              <a:t>onLeftCardExit</a:t>
            </a:r>
            <a:r>
              <a:rPr lang="en-US" dirty="0"/>
              <a:t>() </a:t>
            </a:r>
            <a:endParaRPr lang="ro-RO" dirty="0"/>
          </a:p>
          <a:p>
            <a:pPr lvl="1"/>
            <a:r>
              <a:rPr lang="en-US" dirty="0" err="1"/>
              <a:t>onRightCardExit</a:t>
            </a:r>
            <a:r>
              <a:rPr lang="en-US" dirty="0"/>
              <a:t>() </a:t>
            </a:r>
            <a:endParaRPr lang="ro-RO" dirty="0"/>
          </a:p>
          <a:p>
            <a:pPr lvl="1"/>
            <a:r>
              <a:rPr lang="en-US" dirty="0" err="1"/>
              <a:t>onAdapterAboutToEmpty</a:t>
            </a:r>
            <a:r>
              <a:rPr lang="en-US" dirty="0"/>
              <a:t>() </a:t>
            </a:r>
            <a:endParaRPr lang="ro-RO" dirty="0"/>
          </a:p>
          <a:p>
            <a:pPr lvl="1"/>
            <a:r>
              <a:rPr lang="en-US" dirty="0" err="1"/>
              <a:t>onScroll</a:t>
            </a:r>
            <a:r>
              <a:rPr lang="en-US" dirty="0"/>
              <a:t>() </a:t>
            </a:r>
          </a:p>
        </p:txBody>
      </p:sp>
    </p:spTree>
    <p:extLst>
      <p:ext uri="{BB962C8B-B14F-4D97-AF65-F5344CB8AC3E}">
        <p14:creationId xmlns:p14="http://schemas.microsoft.com/office/powerpoint/2010/main" val="3813255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86955F-7EFB-47F6-807D-40F2855D4E08}"/>
              </a:ext>
            </a:extLst>
          </p:cNvPr>
          <p:cNvSpPr>
            <a:spLocks noGrp="1"/>
          </p:cNvSpPr>
          <p:nvPr>
            <p:ph type="title"/>
          </p:nvPr>
        </p:nvSpPr>
        <p:spPr>
          <a:xfrm>
            <a:off x="686834" y="1153572"/>
            <a:ext cx="3200400" cy="4461163"/>
          </a:xfrm>
        </p:spPr>
        <p:txBody>
          <a:bodyPr>
            <a:normAutofit/>
          </a:bodyPr>
          <a:lstStyle/>
          <a:p>
            <a:r>
              <a:rPr lang="ro-RO" sz="3200" dirty="0">
                <a:solidFill>
                  <a:srgbClr val="FFFFFF"/>
                </a:solidFill>
              </a:rPr>
              <a:t>Librăria </a:t>
            </a:r>
            <a:r>
              <a:rPr lang="en-US" sz="3200" dirty="0">
                <a:solidFill>
                  <a:srgbClr val="FFFFFF"/>
                </a:solidFill>
              </a:rPr>
              <a:t>Bottom Navigation View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Content Placeholder 2">
            <a:extLst>
              <a:ext uri="{FF2B5EF4-FFF2-40B4-BE49-F238E27FC236}">
                <a16:creationId xmlns:a16="http://schemas.microsoft.com/office/drawing/2014/main" id="{09057A8A-AEF2-4D76-9933-ECEF7E7D6E9D}"/>
              </a:ext>
            </a:extLst>
          </p:cNvPr>
          <p:cNvSpPr>
            <a:spLocks noGrp="1"/>
          </p:cNvSpPr>
          <p:nvPr>
            <p:ph idx="1"/>
          </p:nvPr>
        </p:nvSpPr>
        <p:spPr>
          <a:xfrm>
            <a:off x="4447308" y="591344"/>
            <a:ext cx="6906491" cy="5585619"/>
          </a:xfrm>
        </p:spPr>
        <p:txBody>
          <a:bodyPr anchor="ctr">
            <a:normAutofit/>
          </a:bodyPr>
          <a:lstStyle/>
          <a:p>
            <a:r>
              <a:rPr lang="ro-RO" sz="2400" u="sng" dirty="0"/>
              <a:t>Dependency</a:t>
            </a:r>
            <a:r>
              <a:rPr lang="ro-RO" sz="2400" dirty="0"/>
              <a:t>: </a:t>
            </a:r>
            <a:r>
              <a:rPr lang="fr-FR" sz="2400" dirty="0" err="1"/>
              <a:t>implementation</a:t>
            </a:r>
            <a:r>
              <a:rPr lang="fr-FR" sz="2400" dirty="0"/>
              <a:t> ‘com.google.android.material:material:1.2.0-alpha04’</a:t>
            </a:r>
            <a:endParaRPr lang="ro-RO" sz="2400" dirty="0"/>
          </a:p>
          <a:p>
            <a:r>
              <a:rPr lang="ro-RO" sz="2400" u="sng" dirty="0"/>
              <a:t>Clasa</a:t>
            </a:r>
            <a:r>
              <a:rPr lang="ro-RO" sz="2400" dirty="0"/>
              <a:t>: BottomVavigationView</a:t>
            </a:r>
          </a:p>
          <a:p>
            <a:r>
              <a:rPr lang="ro-RO" sz="2400" u="sng" dirty="0"/>
              <a:t>Item layout (item din bara de navigație)</a:t>
            </a:r>
            <a:r>
              <a:rPr lang="ro-RO" sz="2400" dirty="0"/>
              <a:t>:</a:t>
            </a:r>
          </a:p>
          <a:p>
            <a:pPr marL="0" indent="0">
              <a:buNone/>
            </a:pPr>
            <a:r>
              <a:rPr lang="ro-RO" sz="2400" i="1" dirty="0"/>
              <a:t>&lt;item android:id=”@+id/nume_item”</a:t>
            </a:r>
          </a:p>
          <a:p>
            <a:pPr marL="0" indent="0">
              <a:buNone/>
            </a:pPr>
            <a:r>
              <a:rPr lang="ro-RO" sz="2400" i="1" dirty="0"/>
              <a:t>android:title=”titlu”</a:t>
            </a:r>
          </a:p>
          <a:p>
            <a:pPr marL="0" indent="0">
              <a:buNone/>
            </a:pPr>
            <a:r>
              <a:rPr lang="ro-RO" sz="2400" i="1" dirty="0"/>
              <a:t>android:icon=”@drawable/nume_iconita”/&gt;</a:t>
            </a:r>
          </a:p>
          <a:p>
            <a:endParaRPr lang="en-US" sz="2400" dirty="0"/>
          </a:p>
        </p:txBody>
      </p:sp>
    </p:spTree>
    <p:extLst>
      <p:ext uri="{BB962C8B-B14F-4D97-AF65-F5344CB8AC3E}">
        <p14:creationId xmlns:p14="http://schemas.microsoft.com/office/powerpoint/2010/main" val="3654059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19E9EA-D75E-4DEF-9C72-51D4615B4795}"/>
              </a:ext>
            </a:extLst>
          </p:cNvPr>
          <p:cNvSpPr>
            <a:spLocks noGrp="1"/>
          </p:cNvSpPr>
          <p:nvPr>
            <p:ph type="title"/>
          </p:nvPr>
        </p:nvSpPr>
        <p:spPr>
          <a:xfrm>
            <a:off x="686834" y="1153572"/>
            <a:ext cx="3200400" cy="4461163"/>
          </a:xfrm>
        </p:spPr>
        <p:txBody>
          <a:bodyPr>
            <a:normAutofit/>
          </a:bodyPr>
          <a:lstStyle/>
          <a:p>
            <a:r>
              <a:rPr lang="ro-RO" sz="3200" dirty="0">
                <a:solidFill>
                  <a:srgbClr val="FFFFFF"/>
                </a:solidFill>
              </a:rPr>
              <a:t>Librăria</a:t>
            </a:r>
            <a:r>
              <a:rPr lang="en-US" sz="3200" dirty="0">
                <a:solidFill>
                  <a:srgbClr val="FFFFFF"/>
                </a:solidFill>
              </a:rPr>
              <a:t> Recycler View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383B271-5609-4734-BF3A-62BBBC777316}"/>
              </a:ext>
            </a:extLst>
          </p:cNvPr>
          <p:cNvSpPr>
            <a:spLocks noGrp="1"/>
          </p:cNvSpPr>
          <p:nvPr>
            <p:ph idx="1"/>
          </p:nvPr>
        </p:nvSpPr>
        <p:spPr>
          <a:xfrm>
            <a:off x="4447308" y="591344"/>
            <a:ext cx="6906491" cy="5585619"/>
          </a:xfrm>
        </p:spPr>
        <p:txBody>
          <a:bodyPr anchor="ctr">
            <a:normAutofit/>
          </a:bodyPr>
          <a:lstStyle/>
          <a:p>
            <a:r>
              <a:rPr lang="ro-RO" sz="2400" u="sng" dirty="0"/>
              <a:t>Dependency</a:t>
            </a:r>
            <a:r>
              <a:rPr lang="ro-RO" sz="2400" dirty="0"/>
              <a:t>: implementation ‘androidx.recyclerview:recyclerview:1.1.0’</a:t>
            </a:r>
          </a:p>
          <a:p>
            <a:r>
              <a:rPr lang="ro-RO" sz="2400" u="sng" dirty="0"/>
              <a:t>Clasa</a:t>
            </a:r>
            <a:r>
              <a:rPr lang="ro-RO" sz="2400" dirty="0"/>
              <a:t>: RecyclerView</a:t>
            </a:r>
          </a:p>
          <a:p>
            <a:r>
              <a:rPr lang="ro-RO" sz="2400" u="sng" dirty="0"/>
              <a:t>Clase necesare (trebuie moștenite)</a:t>
            </a:r>
            <a:r>
              <a:rPr lang="ro-RO" sz="2400" dirty="0"/>
              <a:t>: </a:t>
            </a:r>
          </a:p>
          <a:p>
            <a:pPr lvl="1"/>
            <a:r>
              <a:rPr lang="ro-RO" dirty="0"/>
              <a:t>RecyclerView.Adapter (necesită un ViewHolder)</a:t>
            </a:r>
          </a:p>
          <a:p>
            <a:pPr lvl="1"/>
            <a:r>
              <a:rPr lang="ro-RO" dirty="0"/>
              <a:t>RecyclerView.ViewHolder</a:t>
            </a:r>
          </a:p>
          <a:p>
            <a:endParaRPr lang="en-US" sz="2400" dirty="0"/>
          </a:p>
        </p:txBody>
      </p:sp>
    </p:spTree>
    <p:extLst>
      <p:ext uri="{BB962C8B-B14F-4D97-AF65-F5344CB8AC3E}">
        <p14:creationId xmlns:p14="http://schemas.microsoft.com/office/powerpoint/2010/main" val="2442117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5" name="Freeform: Shape 14">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4" name="Title 3">
            <a:extLst>
              <a:ext uri="{FF2B5EF4-FFF2-40B4-BE49-F238E27FC236}">
                <a16:creationId xmlns:a16="http://schemas.microsoft.com/office/drawing/2014/main" id="{B0F28661-9EBD-4201-B61B-3ED023ACE05F}"/>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ro-RO" sz="5200" kern="1200" dirty="0">
                <a:solidFill>
                  <a:schemeClr val="tx2"/>
                </a:solidFill>
                <a:latin typeface="+mj-lt"/>
                <a:ea typeface="+mj-ea"/>
                <a:cs typeface="+mj-cs"/>
              </a:rPr>
              <a:t>Parte Teoretică</a:t>
            </a:r>
          </a:p>
        </p:txBody>
      </p:sp>
      <p:sp>
        <p:nvSpPr>
          <p:cNvPr id="5" name="Text Placeholder 4">
            <a:extLst>
              <a:ext uri="{FF2B5EF4-FFF2-40B4-BE49-F238E27FC236}">
                <a16:creationId xmlns:a16="http://schemas.microsoft.com/office/drawing/2014/main" id="{3BCB3FA3-6338-4A32-A15C-F783D3EB0017}"/>
              </a:ext>
            </a:extLst>
          </p:cNvPr>
          <p:cNvSpPr>
            <a:spLocks noGrp="1"/>
          </p:cNvSpPr>
          <p:nvPr>
            <p:ph type="body" idx="1"/>
          </p:nvPr>
        </p:nvSpPr>
        <p:spPr>
          <a:xfrm>
            <a:off x="3215729" y="4165152"/>
            <a:ext cx="5760846" cy="682079"/>
          </a:xfrm>
        </p:spPr>
        <p:txBody>
          <a:bodyPr vert="horz" lIns="91440" tIns="45720" rIns="91440" bIns="45720" rtlCol="0">
            <a:normAutofit/>
          </a:bodyPr>
          <a:lstStyle/>
          <a:p>
            <a:pPr algn="ctr"/>
            <a:r>
              <a:rPr lang="ro-RO" sz="4000" dirty="0">
                <a:solidFill>
                  <a:schemeClr val="tx2"/>
                </a:solidFill>
              </a:rPr>
              <a:t>Server</a:t>
            </a:r>
            <a:endParaRPr lang="en-US" sz="4000" kern="1200" dirty="0">
              <a:solidFill>
                <a:schemeClr val="tx2"/>
              </a:solidFill>
              <a:latin typeface="+mn-lt"/>
              <a:ea typeface="+mn-ea"/>
              <a:cs typeface="+mn-cs"/>
            </a:endParaRPr>
          </a:p>
        </p:txBody>
      </p:sp>
    </p:spTree>
    <p:extLst>
      <p:ext uri="{BB962C8B-B14F-4D97-AF65-F5344CB8AC3E}">
        <p14:creationId xmlns:p14="http://schemas.microsoft.com/office/powerpoint/2010/main" val="673091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407</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Proiect Android: MyTinder</vt:lpstr>
      <vt:lpstr>Cuprins</vt:lpstr>
      <vt:lpstr>Introducere și obiective</vt:lpstr>
      <vt:lpstr>Parte Teoretică</vt:lpstr>
      <vt:lpstr>Android Studio &amp; Java</vt:lpstr>
      <vt:lpstr>Librăria Diolor/Swipecards </vt:lpstr>
      <vt:lpstr>Librăria Bottom Navigation View </vt:lpstr>
      <vt:lpstr>Librăria Recycler View </vt:lpstr>
      <vt:lpstr>Parte Teoretică</vt:lpstr>
      <vt:lpstr>Visual Studio &amp; .NET</vt:lpstr>
      <vt:lpstr>Librăria Microsoft.Data.Sqlite </vt:lpstr>
      <vt:lpstr>Proiectare și implementare</vt:lpstr>
      <vt:lpstr>Schema bloc</vt:lpstr>
      <vt:lpstr>Schema bloc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Android: MyTinder</dc:title>
  <dc:creator>TUDOR-ANDREI GOREA</dc:creator>
  <cp:lastModifiedBy>TUDOR-ANDREI GOREA</cp:lastModifiedBy>
  <cp:revision>84</cp:revision>
  <dcterms:created xsi:type="dcterms:W3CDTF">2022-04-12T10:42:03Z</dcterms:created>
  <dcterms:modified xsi:type="dcterms:W3CDTF">2022-04-12T12:12:58Z</dcterms:modified>
</cp:coreProperties>
</file>